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tags/tag323.xml" ContentType="application/vnd.openxmlformats-officedocument.presentationml.tags+xml"/>
  <Override PartName="/ppt/tags/tag324.xml" ContentType="application/vnd.openxmlformats-officedocument.presentationml.tags+xml"/>
  <Override PartName="/ppt/tags/tag325.xml" ContentType="application/vnd.openxmlformats-officedocument.presentationml.tags+xml"/>
  <Override PartName="/ppt/tags/tag326.xml" ContentType="application/vnd.openxmlformats-officedocument.presentationml.tags+xml"/>
  <Override PartName="/ppt/tags/tag327.xml" ContentType="application/vnd.openxmlformats-officedocument.presentationml.tags+xml"/>
  <Override PartName="/ppt/tags/tag328.xml" ContentType="application/vnd.openxmlformats-officedocument.presentationml.tags+xml"/>
  <Override PartName="/ppt/tags/tag329.xml" ContentType="application/vnd.openxmlformats-officedocument.presentationml.tags+xml"/>
  <Override PartName="/ppt/tags/tag330.xml" ContentType="application/vnd.openxmlformats-officedocument.presentationml.tags+xml"/>
  <Override PartName="/ppt/tags/tag331.xml" ContentType="application/vnd.openxmlformats-officedocument.presentationml.tags+xml"/>
  <Override PartName="/ppt/tags/tag332.xml" ContentType="application/vnd.openxmlformats-officedocument.presentationml.tags+xml"/>
  <Override PartName="/ppt/tags/tag333.xml" ContentType="application/vnd.openxmlformats-officedocument.presentationml.tags+xml"/>
  <Override PartName="/ppt/tags/tag334.xml" ContentType="application/vnd.openxmlformats-officedocument.presentationml.tags+xml"/>
  <Override PartName="/ppt/tags/tag335.xml" ContentType="application/vnd.openxmlformats-officedocument.presentationml.tags+xml"/>
  <Override PartName="/ppt/tags/tag336.xml" ContentType="application/vnd.openxmlformats-officedocument.presentationml.tags+xml"/>
  <Override PartName="/ppt/tags/tag337.xml" ContentType="application/vnd.openxmlformats-officedocument.presentationml.tags+xml"/>
  <Override PartName="/ppt/tags/tag338.xml" ContentType="application/vnd.openxmlformats-officedocument.presentationml.tags+xml"/>
  <Override PartName="/ppt/tags/tag339.xml" ContentType="application/vnd.openxmlformats-officedocument.presentationml.tags+xml"/>
  <Override PartName="/ppt/tags/tag340.xml" ContentType="application/vnd.openxmlformats-officedocument.presentationml.tags+xml"/>
  <Override PartName="/ppt/tags/tag341.xml" ContentType="application/vnd.openxmlformats-officedocument.presentationml.tags+xml"/>
  <Override PartName="/ppt/tags/tag342.xml" ContentType="application/vnd.openxmlformats-officedocument.presentationml.tags+xml"/>
  <Override PartName="/ppt/tags/tag343.xml" ContentType="application/vnd.openxmlformats-officedocument.presentationml.tags+xml"/>
  <Override PartName="/ppt/tags/tag344.xml" ContentType="application/vnd.openxmlformats-officedocument.presentationml.tags+xml"/>
  <Override PartName="/ppt/tags/tag345.xml" ContentType="application/vnd.openxmlformats-officedocument.presentationml.tags+xml"/>
  <Override PartName="/ppt/tags/tag346.xml" ContentType="application/vnd.openxmlformats-officedocument.presentationml.tags+xml"/>
  <Override PartName="/ppt/tags/tag347.xml" ContentType="application/vnd.openxmlformats-officedocument.presentationml.tags+xml"/>
  <Override PartName="/ppt/tags/tag348.xml" ContentType="application/vnd.openxmlformats-officedocument.presentationml.tags+xml"/>
  <Override PartName="/ppt/tags/tag349.xml" ContentType="application/vnd.openxmlformats-officedocument.presentationml.tags+xml"/>
  <Override PartName="/ppt/tags/tag350.xml" ContentType="application/vnd.openxmlformats-officedocument.presentationml.tags+xml"/>
  <Override PartName="/ppt/tags/tag351.xml" ContentType="application/vnd.openxmlformats-officedocument.presentationml.tags+xml"/>
  <Override PartName="/ppt/tags/tag352.xml" ContentType="application/vnd.openxmlformats-officedocument.presentationml.tags+xml"/>
  <Override PartName="/ppt/tags/tag353.xml" ContentType="application/vnd.openxmlformats-officedocument.presentationml.tags+xml"/>
  <Override PartName="/ppt/tags/tag354.xml" ContentType="application/vnd.openxmlformats-officedocument.presentationml.tags+xml"/>
  <Override PartName="/ppt/tags/tag355.xml" ContentType="application/vnd.openxmlformats-officedocument.presentationml.tags+xml"/>
  <Override PartName="/ppt/tags/tag356.xml" ContentType="application/vnd.openxmlformats-officedocument.presentationml.tags+xml"/>
  <Override PartName="/ppt/tags/tag357.xml" ContentType="application/vnd.openxmlformats-officedocument.presentationml.tags+xml"/>
  <Override PartName="/ppt/tags/tag358.xml" ContentType="application/vnd.openxmlformats-officedocument.presentationml.tags+xml"/>
  <Override PartName="/ppt/tags/tag359.xml" ContentType="application/vnd.openxmlformats-officedocument.presentationml.tags+xml"/>
  <Override PartName="/ppt/tags/tag360.xml" ContentType="application/vnd.openxmlformats-officedocument.presentationml.tags+xml"/>
  <Override PartName="/ppt/tags/tag361.xml" ContentType="application/vnd.openxmlformats-officedocument.presentationml.tags+xml"/>
  <Override PartName="/ppt/tags/tag362.xml" ContentType="application/vnd.openxmlformats-officedocument.presentationml.tags+xml"/>
  <Override PartName="/ppt/tags/tag363.xml" ContentType="application/vnd.openxmlformats-officedocument.presentationml.tags+xml"/>
  <Override PartName="/ppt/tags/tag364.xml" ContentType="application/vnd.openxmlformats-officedocument.presentationml.tags+xml"/>
  <Override PartName="/ppt/tags/tag365.xml" ContentType="application/vnd.openxmlformats-officedocument.presentationml.tags+xml"/>
  <Override PartName="/ppt/tags/tag366.xml" ContentType="application/vnd.openxmlformats-officedocument.presentationml.tags+xml"/>
  <Override PartName="/ppt/tags/tag367.xml" ContentType="application/vnd.openxmlformats-officedocument.presentationml.tags+xml"/>
  <Override PartName="/ppt/tags/tag368.xml" ContentType="application/vnd.openxmlformats-officedocument.presentationml.tags+xml"/>
  <Override PartName="/ppt/tags/tag369.xml" ContentType="application/vnd.openxmlformats-officedocument.presentationml.tags+xml"/>
  <Override PartName="/ppt/tags/tag370.xml" ContentType="application/vnd.openxmlformats-officedocument.presentationml.tags+xml"/>
  <Override PartName="/ppt/tags/tag371.xml" ContentType="application/vnd.openxmlformats-officedocument.presentationml.tags+xml"/>
  <Override PartName="/ppt/tags/tag372.xml" ContentType="application/vnd.openxmlformats-officedocument.presentationml.tags+xml"/>
  <Override PartName="/ppt/tags/tag373.xml" ContentType="application/vnd.openxmlformats-officedocument.presentationml.tags+xml"/>
  <Override PartName="/ppt/tags/tag374.xml" ContentType="application/vnd.openxmlformats-officedocument.presentationml.tags+xml"/>
  <Override PartName="/ppt/tags/tag375.xml" ContentType="application/vnd.openxmlformats-officedocument.presentationml.tags+xml"/>
  <Override PartName="/ppt/tags/tag376.xml" ContentType="application/vnd.openxmlformats-officedocument.presentationml.tags+xml"/>
  <Override PartName="/ppt/tags/tag377.xml" ContentType="application/vnd.openxmlformats-officedocument.presentationml.tags+xml"/>
  <Override PartName="/ppt/tags/tag378.xml" ContentType="application/vnd.openxmlformats-officedocument.presentationml.tags+xml"/>
  <Override PartName="/ppt/tags/tag379.xml" ContentType="application/vnd.openxmlformats-officedocument.presentationml.tags+xml"/>
  <Override PartName="/ppt/tags/tag380.xml" ContentType="application/vnd.openxmlformats-officedocument.presentationml.tags+xml"/>
  <Override PartName="/ppt/tags/tag381.xml" ContentType="application/vnd.openxmlformats-officedocument.presentationml.tags+xml"/>
  <Override PartName="/ppt/tags/tag382.xml" ContentType="application/vnd.openxmlformats-officedocument.presentationml.tags+xml"/>
  <Override PartName="/ppt/tags/tag383.xml" ContentType="application/vnd.openxmlformats-officedocument.presentationml.tags+xml"/>
  <Override PartName="/ppt/tags/tag384.xml" ContentType="application/vnd.openxmlformats-officedocument.presentationml.tags+xml"/>
  <Override PartName="/ppt/tags/tag385.xml" ContentType="application/vnd.openxmlformats-officedocument.presentationml.tags+xml"/>
  <Override PartName="/ppt/tags/tag386.xml" ContentType="application/vnd.openxmlformats-officedocument.presentationml.tags+xml"/>
  <Override PartName="/ppt/tags/tag387.xml" ContentType="application/vnd.openxmlformats-officedocument.presentationml.tags+xml"/>
  <Override PartName="/ppt/tags/tag388.xml" ContentType="application/vnd.openxmlformats-officedocument.presentationml.tags+xml"/>
  <Override PartName="/ppt/tags/tag389.xml" ContentType="application/vnd.openxmlformats-officedocument.presentationml.tags+xml"/>
  <Override PartName="/ppt/tags/tag390.xml" ContentType="application/vnd.openxmlformats-officedocument.presentationml.tags+xml"/>
  <Override PartName="/ppt/tags/tag391.xml" ContentType="application/vnd.openxmlformats-officedocument.presentationml.tags+xml"/>
  <Override PartName="/ppt/tags/tag392.xml" ContentType="application/vnd.openxmlformats-officedocument.presentationml.tags+xml"/>
  <Override PartName="/ppt/tags/tag393.xml" ContentType="application/vnd.openxmlformats-officedocument.presentationml.tags+xml"/>
  <Override PartName="/ppt/tags/tag394.xml" ContentType="application/vnd.openxmlformats-officedocument.presentationml.tags+xml"/>
  <Override PartName="/ppt/tags/tag395.xml" ContentType="application/vnd.openxmlformats-officedocument.presentationml.tags+xml"/>
  <Override PartName="/ppt/tags/tag396.xml" ContentType="application/vnd.openxmlformats-officedocument.presentationml.tags+xml"/>
  <Override PartName="/ppt/tags/tag397.xml" ContentType="application/vnd.openxmlformats-officedocument.presentationml.tags+xml"/>
  <Override PartName="/ppt/tags/tag398.xml" ContentType="application/vnd.openxmlformats-officedocument.presentationml.tags+xml"/>
  <Override PartName="/ppt/tags/tag399.xml" ContentType="application/vnd.openxmlformats-officedocument.presentationml.tags+xml"/>
  <Override PartName="/ppt/tags/tag400.xml" ContentType="application/vnd.openxmlformats-officedocument.presentationml.tags+xml"/>
  <Override PartName="/ppt/tags/tag401.xml" ContentType="application/vnd.openxmlformats-officedocument.presentationml.tags+xml"/>
  <Override PartName="/ppt/tags/tag402.xml" ContentType="application/vnd.openxmlformats-officedocument.presentationml.tags+xml"/>
  <Override PartName="/ppt/tags/tag403.xml" ContentType="application/vnd.openxmlformats-officedocument.presentationml.tags+xml"/>
  <Override PartName="/ppt/tags/tag404.xml" ContentType="application/vnd.openxmlformats-officedocument.presentationml.tags+xml"/>
  <Override PartName="/ppt/tags/tag405.xml" ContentType="application/vnd.openxmlformats-officedocument.presentationml.tags+xml"/>
  <Override PartName="/ppt/tags/tag406.xml" ContentType="application/vnd.openxmlformats-officedocument.presentationml.tags+xml"/>
  <Override PartName="/ppt/tags/tag407.xml" ContentType="application/vnd.openxmlformats-officedocument.presentationml.tags+xml"/>
  <Override PartName="/ppt/tags/tag408.xml" ContentType="application/vnd.openxmlformats-officedocument.presentationml.tags+xml"/>
  <Override PartName="/ppt/tags/tag409.xml" ContentType="application/vnd.openxmlformats-officedocument.presentationml.tags+xml"/>
  <Override PartName="/ppt/tags/tag410.xml" ContentType="application/vnd.openxmlformats-officedocument.presentationml.tags+xml"/>
  <Override PartName="/ppt/tags/tag411.xml" ContentType="application/vnd.openxmlformats-officedocument.presentationml.tags+xml"/>
  <Override PartName="/ppt/tags/tag412.xml" ContentType="application/vnd.openxmlformats-officedocument.presentationml.tags+xml"/>
  <Override PartName="/ppt/tags/tag413.xml" ContentType="application/vnd.openxmlformats-officedocument.presentationml.tags+xml"/>
  <Override PartName="/ppt/tags/tag414.xml" ContentType="application/vnd.openxmlformats-officedocument.presentationml.tags+xml"/>
  <Override PartName="/ppt/tags/tag415.xml" ContentType="application/vnd.openxmlformats-officedocument.presentationml.tags+xml"/>
  <Override PartName="/ppt/tags/tag416.xml" ContentType="application/vnd.openxmlformats-officedocument.presentationml.tags+xml"/>
  <Override PartName="/ppt/tags/tag417.xml" ContentType="application/vnd.openxmlformats-officedocument.presentationml.tags+xml"/>
  <Override PartName="/ppt/tags/tag418.xml" ContentType="application/vnd.openxmlformats-officedocument.presentationml.tags+xml"/>
  <Override PartName="/ppt/tags/tag419.xml" ContentType="application/vnd.openxmlformats-officedocument.presentationml.tags+xml"/>
  <Override PartName="/ppt/tags/tag420.xml" ContentType="application/vnd.openxmlformats-officedocument.presentationml.tags+xml"/>
  <Override PartName="/ppt/tags/tag421.xml" ContentType="application/vnd.openxmlformats-officedocument.presentationml.tags+xml"/>
  <Override PartName="/ppt/tags/tag422.xml" ContentType="application/vnd.openxmlformats-officedocument.presentationml.tags+xml"/>
  <Override PartName="/ppt/tags/tag423.xml" ContentType="application/vnd.openxmlformats-officedocument.presentationml.tags+xml"/>
  <Override PartName="/ppt/tags/tag424.xml" ContentType="application/vnd.openxmlformats-officedocument.presentationml.tags+xml"/>
  <Override PartName="/ppt/tags/tag425.xml" ContentType="application/vnd.openxmlformats-officedocument.presentationml.tags+xml"/>
  <Override PartName="/ppt/tags/tag426.xml" ContentType="application/vnd.openxmlformats-officedocument.presentationml.tags+xml"/>
  <Override PartName="/ppt/tags/tag427.xml" ContentType="application/vnd.openxmlformats-officedocument.presentationml.tags+xml"/>
  <Override PartName="/ppt/tags/tag428.xml" ContentType="application/vnd.openxmlformats-officedocument.presentationml.tags+xml"/>
  <Override PartName="/ppt/tags/tag429.xml" ContentType="application/vnd.openxmlformats-officedocument.presentationml.tags+xml"/>
  <Override PartName="/ppt/tags/tag430.xml" ContentType="application/vnd.openxmlformats-officedocument.presentationml.tags+xml"/>
  <Override PartName="/ppt/tags/tag431.xml" ContentType="application/vnd.openxmlformats-officedocument.presentationml.tags+xml"/>
  <Override PartName="/ppt/tags/tag432.xml" ContentType="application/vnd.openxmlformats-officedocument.presentationml.tags+xml"/>
  <Override PartName="/ppt/tags/tag433.xml" ContentType="application/vnd.openxmlformats-officedocument.presentationml.tags+xml"/>
  <Override PartName="/ppt/tags/tag434.xml" ContentType="application/vnd.openxmlformats-officedocument.presentationml.tags+xml"/>
  <Override PartName="/ppt/tags/tag435.xml" ContentType="application/vnd.openxmlformats-officedocument.presentationml.tags+xml"/>
  <Override PartName="/ppt/tags/tag436.xml" ContentType="application/vnd.openxmlformats-officedocument.presentationml.tags+xml"/>
  <Override PartName="/ppt/tags/tag437.xml" ContentType="application/vnd.openxmlformats-officedocument.presentationml.tags+xml"/>
  <Override PartName="/ppt/tags/tag438.xml" ContentType="application/vnd.openxmlformats-officedocument.presentationml.tags+xml"/>
  <Override PartName="/ppt/tags/tag439.xml" ContentType="application/vnd.openxmlformats-officedocument.presentationml.tags+xml"/>
  <Override PartName="/ppt/tags/tag440.xml" ContentType="application/vnd.openxmlformats-officedocument.presentationml.tags+xml"/>
  <Override PartName="/ppt/tags/tag441.xml" ContentType="application/vnd.openxmlformats-officedocument.presentationml.tags+xml"/>
  <Override PartName="/ppt/tags/tag442.xml" ContentType="application/vnd.openxmlformats-officedocument.presentationml.tags+xml"/>
  <Override PartName="/ppt/tags/tag443.xml" ContentType="application/vnd.openxmlformats-officedocument.presentationml.tags+xml"/>
  <Override PartName="/ppt/tags/tag444.xml" ContentType="application/vnd.openxmlformats-officedocument.presentationml.tags+xml"/>
  <Override PartName="/ppt/tags/tag445.xml" ContentType="application/vnd.openxmlformats-officedocument.presentationml.tags+xml"/>
  <Override PartName="/ppt/tags/tag446.xml" ContentType="application/vnd.openxmlformats-officedocument.presentationml.tags+xml"/>
  <Override PartName="/ppt/tags/tag447.xml" ContentType="application/vnd.openxmlformats-officedocument.presentationml.tags+xml"/>
  <Override PartName="/ppt/tags/tag448.xml" ContentType="application/vnd.openxmlformats-officedocument.presentationml.tags+xml"/>
  <Override PartName="/ppt/tags/tag449.xml" ContentType="application/vnd.openxmlformats-officedocument.presentationml.tags+xml"/>
  <Override PartName="/ppt/tags/tag450.xml" ContentType="application/vnd.openxmlformats-officedocument.presentationml.tags+xml"/>
  <Override PartName="/ppt/tags/tag451.xml" ContentType="application/vnd.openxmlformats-officedocument.presentationml.tags+xml"/>
  <Override PartName="/ppt/tags/tag452.xml" ContentType="application/vnd.openxmlformats-officedocument.presentationml.tags+xml"/>
  <Override PartName="/ppt/tags/tag453.xml" ContentType="application/vnd.openxmlformats-officedocument.presentationml.tags+xml"/>
  <Override PartName="/ppt/tags/tag454.xml" ContentType="application/vnd.openxmlformats-officedocument.presentationml.tags+xml"/>
  <Override PartName="/ppt/tags/tag455.xml" ContentType="application/vnd.openxmlformats-officedocument.presentationml.tags+xml"/>
  <Override PartName="/ppt/tags/tag456.xml" ContentType="application/vnd.openxmlformats-officedocument.presentationml.tags+xml"/>
  <Override PartName="/ppt/tags/tag457.xml" ContentType="application/vnd.openxmlformats-officedocument.presentationml.tags+xml"/>
  <Override PartName="/ppt/tags/tag458.xml" ContentType="application/vnd.openxmlformats-officedocument.presentationml.tags+xml"/>
  <Override PartName="/ppt/tags/tag459.xml" ContentType="application/vnd.openxmlformats-officedocument.presentationml.tags+xml"/>
  <Override PartName="/ppt/tags/tag460.xml" ContentType="application/vnd.openxmlformats-officedocument.presentationml.tags+xml"/>
  <Override PartName="/ppt/tags/tag461.xml" ContentType="application/vnd.openxmlformats-officedocument.presentationml.tags+xml"/>
  <Override PartName="/ppt/tags/tag462.xml" ContentType="application/vnd.openxmlformats-officedocument.presentationml.tags+xml"/>
  <Override PartName="/ppt/tags/tag463.xml" ContentType="application/vnd.openxmlformats-officedocument.presentationml.tags+xml"/>
  <Override PartName="/ppt/tags/tag464.xml" ContentType="application/vnd.openxmlformats-officedocument.presentationml.tags+xml"/>
  <Override PartName="/ppt/tags/tag465.xml" ContentType="application/vnd.openxmlformats-officedocument.presentationml.tags+xml"/>
  <Override PartName="/ppt/tags/tag466.xml" ContentType="application/vnd.openxmlformats-officedocument.presentationml.tags+xml"/>
  <Override PartName="/ppt/tags/tag467.xml" ContentType="application/vnd.openxmlformats-officedocument.presentationml.tags+xml"/>
  <Override PartName="/ppt/tags/tag468.xml" ContentType="application/vnd.openxmlformats-officedocument.presentationml.tags+xml"/>
  <Override PartName="/ppt/tags/tag469.xml" ContentType="application/vnd.openxmlformats-officedocument.presentationml.tags+xml"/>
  <Override PartName="/ppt/tags/tag470.xml" ContentType="application/vnd.openxmlformats-officedocument.presentationml.tags+xml"/>
  <Override PartName="/ppt/tags/tag471.xml" ContentType="application/vnd.openxmlformats-officedocument.presentationml.tags+xml"/>
  <Override PartName="/ppt/tags/tag472.xml" ContentType="application/vnd.openxmlformats-officedocument.presentationml.tags+xml"/>
  <Override PartName="/ppt/tags/tag473.xml" ContentType="application/vnd.openxmlformats-officedocument.presentationml.tags+xml"/>
  <Override PartName="/ppt/tags/tag474.xml" ContentType="application/vnd.openxmlformats-officedocument.presentationml.tags+xml"/>
  <Override PartName="/ppt/tags/tag475.xml" ContentType="application/vnd.openxmlformats-officedocument.presentationml.tags+xml"/>
  <Override PartName="/ppt/tags/tag476.xml" ContentType="application/vnd.openxmlformats-officedocument.presentationml.tags+xml"/>
  <Override PartName="/ppt/tags/tag477.xml" ContentType="application/vnd.openxmlformats-officedocument.presentationml.tags+xml"/>
  <Override PartName="/ppt/tags/tag478.xml" ContentType="application/vnd.openxmlformats-officedocument.presentationml.tags+xml"/>
  <Override PartName="/ppt/tags/tag479.xml" ContentType="application/vnd.openxmlformats-officedocument.presentationml.tags+xml"/>
  <Override PartName="/ppt/tags/tag480.xml" ContentType="application/vnd.openxmlformats-officedocument.presentationml.tags+xml"/>
  <Override PartName="/ppt/tags/tag481.xml" ContentType="application/vnd.openxmlformats-officedocument.presentationml.tags+xml"/>
  <Override PartName="/ppt/tags/tag482.xml" ContentType="application/vnd.openxmlformats-officedocument.presentationml.tags+xml"/>
  <Override PartName="/ppt/tags/tag483.xml" ContentType="application/vnd.openxmlformats-officedocument.presentationml.tags+xml"/>
  <Override PartName="/ppt/tags/tag484.xml" ContentType="application/vnd.openxmlformats-officedocument.presentationml.tags+xml"/>
  <Override PartName="/ppt/tags/tag485.xml" ContentType="application/vnd.openxmlformats-officedocument.presentationml.tags+xml"/>
  <Override PartName="/ppt/tags/tag486.xml" ContentType="application/vnd.openxmlformats-officedocument.presentationml.tags+xml"/>
  <Override PartName="/ppt/tags/tag487.xml" ContentType="application/vnd.openxmlformats-officedocument.presentationml.tags+xml"/>
  <Override PartName="/ppt/tags/tag488.xml" ContentType="application/vnd.openxmlformats-officedocument.presentationml.tags+xml"/>
  <Override PartName="/ppt/tags/tag489.xml" ContentType="application/vnd.openxmlformats-officedocument.presentationml.tags+xml"/>
  <Override PartName="/ppt/tags/tag490.xml" ContentType="application/vnd.openxmlformats-officedocument.presentationml.tags+xml"/>
  <Override PartName="/ppt/tags/tag491.xml" ContentType="application/vnd.openxmlformats-officedocument.presentationml.tags+xml"/>
  <Override PartName="/ppt/tags/tag492.xml" ContentType="application/vnd.openxmlformats-officedocument.presentationml.tags+xml"/>
  <Override PartName="/ppt/tags/tag493.xml" ContentType="application/vnd.openxmlformats-officedocument.presentationml.tags+xml"/>
  <Override PartName="/ppt/tags/tag494.xml" ContentType="application/vnd.openxmlformats-officedocument.presentationml.tags+xml"/>
  <Override PartName="/ppt/tags/tag495.xml" ContentType="application/vnd.openxmlformats-officedocument.presentationml.tags+xml"/>
  <Override PartName="/ppt/tags/tag496.xml" ContentType="application/vnd.openxmlformats-officedocument.presentationml.tags+xml"/>
  <Override PartName="/ppt/tags/tag497.xml" ContentType="application/vnd.openxmlformats-officedocument.presentationml.tags+xml"/>
  <Override PartName="/ppt/tags/tag498.xml" ContentType="application/vnd.openxmlformats-officedocument.presentationml.tags+xml"/>
  <Override PartName="/ppt/tags/tag499.xml" ContentType="application/vnd.openxmlformats-officedocument.presentationml.tags+xml"/>
  <Override PartName="/ppt/tags/tag500.xml" ContentType="application/vnd.openxmlformats-officedocument.presentationml.tags+xml"/>
  <Override PartName="/ppt/tags/tag501.xml" ContentType="application/vnd.openxmlformats-officedocument.presentationml.tags+xml"/>
  <Override PartName="/ppt/tags/tag502.xml" ContentType="application/vnd.openxmlformats-officedocument.presentationml.tags+xml"/>
  <Override PartName="/ppt/tags/tag503.xml" ContentType="application/vnd.openxmlformats-officedocument.presentationml.tags+xml"/>
  <Override PartName="/ppt/tags/tag504.xml" ContentType="application/vnd.openxmlformats-officedocument.presentationml.tags+xml"/>
  <Override PartName="/ppt/tags/tag505.xml" ContentType="application/vnd.openxmlformats-officedocument.presentationml.tags+xml"/>
  <Override PartName="/ppt/tags/tag506.xml" ContentType="application/vnd.openxmlformats-officedocument.presentationml.tags+xml"/>
  <Override PartName="/ppt/tags/tag507.xml" ContentType="application/vnd.openxmlformats-officedocument.presentationml.tags+xml"/>
  <Override PartName="/ppt/tags/tag508.xml" ContentType="application/vnd.openxmlformats-officedocument.presentationml.tags+xml"/>
  <Override PartName="/ppt/tags/tag509.xml" ContentType="application/vnd.openxmlformats-officedocument.presentationml.tags+xml"/>
  <Override PartName="/ppt/tags/tag510.xml" ContentType="application/vnd.openxmlformats-officedocument.presentationml.tags+xml"/>
  <Override PartName="/ppt/tags/tag511.xml" ContentType="application/vnd.openxmlformats-officedocument.presentationml.tags+xml"/>
  <Override PartName="/ppt/tags/tag512.xml" ContentType="application/vnd.openxmlformats-officedocument.presentationml.tags+xml"/>
  <Override PartName="/ppt/tags/tag513.xml" ContentType="application/vnd.openxmlformats-officedocument.presentationml.tags+xml"/>
  <Override PartName="/ppt/tags/tag514.xml" ContentType="application/vnd.openxmlformats-officedocument.presentationml.tags+xml"/>
  <Override PartName="/ppt/tags/tag515.xml" ContentType="application/vnd.openxmlformats-officedocument.presentationml.tags+xml"/>
  <Override PartName="/ppt/tags/tag516.xml" ContentType="application/vnd.openxmlformats-officedocument.presentationml.tags+xml"/>
  <Override PartName="/ppt/tags/tag517.xml" ContentType="application/vnd.openxmlformats-officedocument.presentationml.tags+xml"/>
  <Override PartName="/ppt/tags/tag518.xml" ContentType="application/vnd.openxmlformats-officedocument.presentationml.tags+xml"/>
  <Override PartName="/ppt/tags/tag519.xml" ContentType="application/vnd.openxmlformats-officedocument.presentationml.tags+xml"/>
  <Override PartName="/ppt/tags/tag520.xml" ContentType="application/vnd.openxmlformats-officedocument.presentationml.tags+xml"/>
  <Override PartName="/ppt/tags/tag521.xml" ContentType="application/vnd.openxmlformats-officedocument.presentationml.tags+xml"/>
  <Override PartName="/ppt/tags/tag522.xml" ContentType="application/vnd.openxmlformats-officedocument.presentationml.tags+xml"/>
  <Override PartName="/ppt/tags/tag523.xml" ContentType="application/vnd.openxmlformats-officedocument.presentationml.tags+xml"/>
  <Override PartName="/ppt/tags/tag524.xml" ContentType="application/vnd.openxmlformats-officedocument.presentationml.tags+xml"/>
  <Override PartName="/ppt/tags/tag525.xml" ContentType="application/vnd.openxmlformats-officedocument.presentationml.tags+xml"/>
  <Override PartName="/ppt/tags/tag526.xml" ContentType="application/vnd.openxmlformats-officedocument.presentationml.tags+xml"/>
  <Override PartName="/ppt/tags/tag527.xml" ContentType="application/vnd.openxmlformats-officedocument.presentationml.tags+xml"/>
  <Override PartName="/ppt/tags/tag528.xml" ContentType="application/vnd.openxmlformats-officedocument.presentationml.tags+xml"/>
  <Override PartName="/ppt/tags/tag529.xml" ContentType="application/vnd.openxmlformats-officedocument.presentationml.tags+xml"/>
  <Override PartName="/ppt/tags/tag530.xml" ContentType="application/vnd.openxmlformats-officedocument.presentationml.tags+xml"/>
  <Override PartName="/ppt/tags/tag531.xml" ContentType="application/vnd.openxmlformats-officedocument.presentationml.tags+xml"/>
  <Override PartName="/ppt/tags/tag532.xml" ContentType="application/vnd.openxmlformats-officedocument.presentationml.tags+xml"/>
  <Override PartName="/ppt/tags/tag533.xml" ContentType="application/vnd.openxmlformats-officedocument.presentationml.tags+xml"/>
  <Override PartName="/ppt/tags/tag534.xml" ContentType="application/vnd.openxmlformats-officedocument.presentationml.tags+xml"/>
  <Override PartName="/ppt/tags/tag535.xml" ContentType="application/vnd.openxmlformats-officedocument.presentationml.tags+xml"/>
  <Override PartName="/ppt/tags/tag536.xml" ContentType="application/vnd.openxmlformats-officedocument.presentationml.tags+xml"/>
  <Override PartName="/ppt/tags/tag537.xml" ContentType="application/vnd.openxmlformats-officedocument.presentationml.tags+xml"/>
  <Override PartName="/ppt/tags/tag538.xml" ContentType="application/vnd.openxmlformats-officedocument.presentationml.tags+xml"/>
  <Override PartName="/ppt/tags/tag539.xml" ContentType="application/vnd.openxmlformats-officedocument.presentationml.tags+xml"/>
  <Override PartName="/ppt/tags/tag540.xml" ContentType="application/vnd.openxmlformats-officedocument.presentationml.tags+xml"/>
  <Override PartName="/ppt/tags/tag541.xml" ContentType="application/vnd.openxmlformats-officedocument.presentationml.tags+xml"/>
  <Override PartName="/ppt/tags/tag542.xml" ContentType="application/vnd.openxmlformats-officedocument.presentationml.tags+xml"/>
  <Override PartName="/ppt/tags/tag543.xml" ContentType="application/vnd.openxmlformats-officedocument.presentationml.tags+xml"/>
  <Override PartName="/ppt/tags/tag544.xml" ContentType="application/vnd.openxmlformats-officedocument.presentationml.tags+xml"/>
  <Override PartName="/ppt/tags/tag545.xml" ContentType="application/vnd.openxmlformats-officedocument.presentationml.tags+xml"/>
  <Override PartName="/ppt/tags/tag546.xml" ContentType="application/vnd.openxmlformats-officedocument.presentationml.tags+xml"/>
  <Override PartName="/ppt/tags/tag547.xml" ContentType="application/vnd.openxmlformats-officedocument.presentationml.tags+xml"/>
  <Override PartName="/ppt/tags/tag548.xml" ContentType="application/vnd.openxmlformats-officedocument.presentationml.tags+xml"/>
  <Override PartName="/ppt/tags/tag549.xml" ContentType="application/vnd.openxmlformats-officedocument.presentationml.tags+xml"/>
  <Override PartName="/ppt/tags/tag550.xml" ContentType="application/vnd.openxmlformats-officedocument.presentationml.tags+xml"/>
  <Override PartName="/ppt/tags/tag551.xml" ContentType="application/vnd.openxmlformats-officedocument.presentationml.tags+xml"/>
  <Override PartName="/ppt/tags/tag552.xml" ContentType="application/vnd.openxmlformats-officedocument.presentationml.tags+xml"/>
  <Override PartName="/ppt/tags/tag553.xml" ContentType="application/vnd.openxmlformats-officedocument.presentationml.tags+xml"/>
  <Override PartName="/ppt/tags/tag554.xml" ContentType="application/vnd.openxmlformats-officedocument.presentationml.tags+xml"/>
  <Override PartName="/ppt/tags/tag555.xml" ContentType="application/vnd.openxmlformats-officedocument.presentationml.tags+xml"/>
  <Override PartName="/ppt/tags/tag556.xml" ContentType="application/vnd.openxmlformats-officedocument.presentationml.tags+xml"/>
  <Override PartName="/ppt/tags/tag557.xml" ContentType="application/vnd.openxmlformats-officedocument.presentationml.tags+xml"/>
  <Override PartName="/ppt/tags/tag558.xml" ContentType="application/vnd.openxmlformats-officedocument.presentationml.tags+xml"/>
  <Override PartName="/ppt/tags/tag559.xml" ContentType="application/vnd.openxmlformats-officedocument.presentationml.tags+xml"/>
  <Override PartName="/ppt/tags/tag560.xml" ContentType="application/vnd.openxmlformats-officedocument.presentationml.tags+xml"/>
  <Override PartName="/ppt/tags/tag561.xml" ContentType="application/vnd.openxmlformats-officedocument.presentationml.tags+xml"/>
  <Override PartName="/ppt/tags/tag562.xml" ContentType="application/vnd.openxmlformats-officedocument.presentationml.tags+xml"/>
  <Override PartName="/ppt/tags/tag563.xml" ContentType="application/vnd.openxmlformats-officedocument.presentationml.tags+xml"/>
  <Override PartName="/ppt/tags/tag564.xml" ContentType="application/vnd.openxmlformats-officedocument.presentationml.tags+xml"/>
  <Override PartName="/ppt/tags/tag565.xml" ContentType="application/vnd.openxmlformats-officedocument.presentationml.tags+xml"/>
  <Override PartName="/ppt/tags/tag566.xml" ContentType="application/vnd.openxmlformats-officedocument.presentationml.tags+xml"/>
  <Override PartName="/ppt/tags/tag567.xml" ContentType="application/vnd.openxmlformats-officedocument.presentationml.tags+xml"/>
  <Override PartName="/ppt/tags/tag568.xml" ContentType="application/vnd.openxmlformats-officedocument.presentationml.tags+xml"/>
  <Override PartName="/ppt/tags/tag569.xml" ContentType="application/vnd.openxmlformats-officedocument.presentationml.tags+xml"/>
  <Override PartName="/ppt/tags/tag570.xml" ContentType="application/vnd.openxmlformats-officedocument.presentationml.tags+xml"/>
  <Override PartName="/ppt/tags/tag571.xml" ContentType="application/vnd.openxmlformats-officedocument.presentationml.tags+xml"/>
  <Override PartName="/ppt/tags/tag572.xml" ContentType="application/vnd.openxmlformats-officedocument.presentationml.tags+xml"/>
  <Override PartName="/ppt/tags/tag573.xml" ContentType="application/vnd.openxmlformats-officedocument.presentationml.tags+xml"/>
  <Override PartName="/ppt/tags/tag574.xml" ContentType="application/vnd.openxmlformats-officedocument.presentationml.tags+xml"/>
  <Override PartName="/ppt/tags/tag575.xml" ContentType="application/vnd.openxmlformats-officedocument.presentationml.tags+xml"/>
  <Override PartName="/ppt/tags/tag576.xml" ContentType="application/vnd.openxmlformats-officedocument.presentationml.tags+xml"/>
  <Override PartName="/ppt/tags/tag57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sldIdLst>
    <p:sldId id="283" r:id="rId3"/>
    <p:sldId id="292" r:id="rId4"/>
    <p:sldId id="289" r:id="rId5"/>
    <p:sldId id="284" r:id="rId6"/>
    <p:sldId id="285" r:id="rId7"/>
    <p:sldId id="291" r:id="rId8"/>
    <p:sldId id="286" r:id="rId9"/>
  </p:sldIdLst>
  <p:sldSz cx="12192000" cy="6858000"/>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D6D6"/>
    <a:srgbClr val="ADD8ED"/>
    <a:srgbClr val="D3E8C6"/>
    <a:srgbClr val="F9D5BD"/>
    <a:srgbClr val="D7BCEA"/>
    <a:srgbClr val="FFECB7"/>
    <a:srgbClr val="B7DCEF"/>
    <a:srgbClr val="DFCAEE"/>
    <a:srgbClr val="F9D9C3"/>
    <a:srgbClr val="D1E7C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6" d="100"/>
          <a:sy n="96" d="100"/>
        </p:scale>
        <p:origin x="90" y="486"/>
      </p:cViewPr>
      <p:guideLst/>
    </p:cSldViewPr>
  </p:slideViewPr>
  <p:notesTextViewPr>
    <p:cViewPr>
      <p:scale>
        <a:sx n="1" d="1"/>
        <a:sy n="1" d="1"/>
      </p:scale>
      <p:origin x="0" y="0"/>
    </p:cViewPr>
  </p:notesTextViewPr>
  <p:gridSpacing cx="76200" cy="76200"/>
</p:viewPr>
</file>

<file path=ppt/_rels/presentation.xml.rels>&#65279;<?xml version="1.0" encoding="utf-8"?><Relationships xmlns="http://schemas.openxmlformats.org/package/2006/relationships"><Relationship Type="http://schemas.openxmlformats.org/officeDocument/2006/relationships/slide" Target="slides/slide6.xml" Id="rId8" /><Relationship Type="http://schemas.openxmlformats.org/officeDocument/2006/relationships/tableStyles" Target="tableStyles.xml" Id="rId13" /><Relationship Type="http://schemas.openxmlformats.org/officeDocument/2006/relationships/slide" Target="slides/slide1.xml" Id="rId3" /><Relationship Type="http://schemas.openxmlformats.org/officeDocument/2006/relationships/slide" Target="slides/slide5.xml" Id="rId7" /><Relationship Type="http://schemas.openxmlformats.org/officeDocument/2006/relationships/theme" Target="theme/theme1.xml" Id="rId12" /><Relationship Type="http://schemas.openxmlformats.org/officeDocument/2006/relationships/slideMaster" Target="slideMasters/slideMaster1.xml" Id="rId2" /><Relationship Type="http://schemas.openxmlformats.org/officeDocument/2006/relationships/slide" Target="slides/slide4.xml" Id="rId6" /><Relationship Type="http://schemas.openxmlformats.org/officeDocument/2006/relationships/viewProps" Target="viewProps.xml" Id="rId11" /><Relationship Type="http://schemas.openxmlformats.org/officeDocument/2006/relationships/slide" Target="slides/slide3.xml" Id="rId5" /><Relationship Type="http://schemas.openxmlformats.org/officeDocument/2006/relationships/presProps" Target="presProps.xml" Id="rId10" /><Relationship Type="http://schemas.openxmlformats.org/officeDocument/2006/relationships/slide" Target="slides/slide2.xml" Id="rId4" /><Relationship Type="http://schemas.openxmlformats.org/officeDocument/2006/relationships/slide" Target="slides/slide7.xml" Id="rId9" /><Relationship Type="http://schemas.openxmlformats.org/officeDocument/2006/relationships/customXml" Target="/customXML/item2.xml" Id="Rfa8318b84f3147db"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3D979-D3AA-C7BF-A5FA-D5BA70273C9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8AC8B5E-E969-4C45-CE5A-5E9B088E24E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D65B569-2A8E-A970-5650-BACC0172BA63}"/>
              </a:ext>
            </a:extLst>
          </p:cNvPr>
          <p:cNvSpPr>
            <a:spLocks noGrp="1"/>
          </p:cNvSpPr>
          <p:nvPr>
            <p:ph type="dt" sz="half" idx="10"/>
          </p:nvPr>
        </p:nvSpPr>
        <p:spPr/>
        <p:txBody>
          <a:bodyPr/>
          <a:lstStyle/>
          <a:p>
            <a:fld id="{64865369-C498-43DF-95FB-3D34E490C81C}" type="datetimeFigureOut">
              <a:rPr lang="en-GB" smtClean="0"/>
              <a:t>04/07/2024</a:t>
            </a:fld>
            <a:endParaRPr lang="en-GB" dirty="0"/>
          </a:p>
        </p:txBody>
      </p:sp>
      <p:sp>
        <p:nvSpPr>
          <p:cNvPr id="5" name="Footer Placeholder 4">
            <a:extLst>
              <a:ext uri="{FF2B5EF4-FFF2-40B4-BE49-F238E27FC236}">
                <a16:creationId xmlns:a16="http://schemas.microsoft.com/office/drawing/2014/main" id="{B4C77719-2795-D341-7156-4289859C46B5}"/>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B26F9B88-FCF0-C05D-B37C-C159E92E36A7}"/>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2218146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8338C-80C3-26A4-0EC6-C0396CBEA76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97B33B5-8058-E532-B93F-F9A327DC04D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1E6B263-83A4-4065-F695-EE41AA781B7E}"/>
              </a:ext>
            </a:extLst>
          </p:cNvPr>
          <p:cNvSpPr>
            <a:spLocks noGrp="1"/>
          </p:cNvSpPr>
          <p:nvPr>
            <p:ph type="dt" sz="half" idx="10"/>
          </p:nvPr>
        </p:nvSpPr>
        <p:spPr/>
        <p:txBody>
          <a:bodyPr/>
          <a:lstStyle/>
          <a:p>
            <a:fld id="{64865369-C498-43DF-95FB-3D34E490C81C}" type="datetimeFigureOut">
              <a:rPr lang="en-GB" smtClean="0"/>
              <a:t>04/07/2024</a:t>
            </a:fld>
            <a:endParaRPr lang="en-GB" dirty="0"/>
          </a:p>
        </p:txBody>
      </p:sp>
      <p:sp>
        <p:nvSpPr>
          <p:cNvPr id="5" name="Footer Placeholder 4">
            <a:extLst>
              <a:ext uri="{FF2B5EF4-FFF2-40B4-BE49-F238E27FC236}">
                <a16:creationId xmlns:a16="http://schemas.microsoft.com/office/drawing/2014/main" id="{C0D7511A-7C22-A0E8-AB1C-BF4BBF5A4D48}"/>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1946D9D7-A925-8BFA-BB4E-DCC815925E21}"/>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73483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66BF16C-F47F-0C10-8AAE-A563D533C3F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EE8803B-8B34-8538-88EE-46F3A9149CA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790562C-C34A-3C31-ACFB-187E2BFC2B14}"/>
              </a:ext>
            </a:extLst>
          </p:cNvPr>
          <p:cNvSpPr>
            <a:spLocks noGrp="1"/>
          </p:cNvSpPr>
          <p:nvPr>
            <p:ph type="dt" sz="half" idx="10"/>
          </p:nvPr>
        </p:nvSpPr>
        <p:spPr/>
        <p:txBody>
          <a:bodyPr/>
          <a:lstStyle/>
          <a:p>
            <a:fld id="{64865369-C498-43DF-95FB-3D34E490C81C}" type="datetimeFigureOut">
              <a:rPr lang="en-GB" smtClean="0"/>
              <a:t>04/07/2024</a:t>
            </a:fld>
            <a:endParaRPr lang="en-GB" dirty="0"/>
          </a:p>
        </p:txBody>
      </p:sp>
      <p:sp>
        <p:nvSpPr>
          <p:cNvPr id="5" name="Footer Placeholder 4">
            <a:extLst>
              <a:ext uri="{FF2B5EF4-FFF2-40B4-BE49-F238E27FC236}">
                <a16:creationId xmlns:a16="http://schemas.microsoft.com/office/drawing/2014/main" id="{86EF86AC-562B-8F1D-06B0-207931B1C65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9D36EECB-BD2E-4B53-9F40-11B21F579746}"/>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3977809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04CBD-7627-1E8F-D7EC-34F4A28BFE2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0DEF17E-D922-A666-115C-1B1C4F0944A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009F427-9A6A-EA2A-4D4B-14CB38D9CB60}"/>
              </a:ext>
            </a:extLst>
          </p:cNvPr>
          <p:cNvSpPr>
            <a:spLocks noGrp="1"/>
          </p:cNvSpPr>
          <p:nvPr>
            <p:ph type="dt" sz="half" idx="10"/>
          </p:nvPr>
        </p:nvSpPr>
        <p:spPr/>
        <p:txBody>
          <a:bodyPr/>
          <a:lstStyle/>
          <a:p>
            <a:fld id="{64865369-C498-43DF-95FB-3D34E490C81C}" type="datetimeFigureOut">
              <a:rPr lang="en-GB" smtClean="0"/>
              <a:t>04/07/2024</a:t>
            </a:fld>
            <a:endParaRPr lang="en-GB" dirty="0"/>
          </a:p>
        </p:txBody>
      </p:sp>
      <p:sp>
        <p:nvSpPr>
          <p:cNvPr id="5" name="Footer Placeholder 4">
            <a:extLst>
              <a:ext uri="{FF2B5EF4-FFF2-40B4-BE49-F238E27FC236}">
                <a16:creationId xmlns:a16="http://schemas.microsoft.com/office/drawing/2014/main" id="{DDB31BA6-59E3-01F8-0754-C41D5E423526}"/>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DB5F8B8-905E-8D68-F6D8-3BA5D3B71924}"/>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1946639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8C580-9722-2B2F-E3C7-D2804C98921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885310B-6107-217B-752F-FB16B85901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B6F502E-812F-9BAB-BEAD-FDAE60640F30}"/>
              </a:ext>
            </a:extLst>
          </p:cNvPr>
          <p:cNvSpPr>
            <a:spLocks noGrp="1"/>
          </p:cNvSpPr>
          <p:nvPr>
            <p:ph type="dt" sz="half" idx="10"/>
          </p:nvPr>
        </p:nvSpPr>
        <p:spPr/>
        <p:txBody>
          <a:bodyPr/>
          <a:lstStyle/>
          <a:p>
            <a:fld id="{64865369-C498-43DF-95FB-3D34E490C81C}" type="datetimeFigureOut">
              <a:rPr lang="en-GB" smtClean="0"/>
              <a:t>04/07/2024</a:t>
            </a:fld>
            <a:endParaRPr lang="en-GB" dirty="0"/>
          </a:p>
        </p:txBody>
      </p:sp>
      <p:sp>
        <p:nvSpPr>
          <p:cNvPr id="5" name="Footer Placeholder 4">
            <a:extLst>
              <a:ext uri="{FF2B5EF4-FFF2-40B4-BE49-F238E27FC236}">
                <a16:creationId xmlns:a16="http://schemas.microsoft.com/office/drawing/2014/main" id="{F40AB9C4-B2CC-5F4D-79F0-FC656A0ACBF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9BEBF4D-42E3-D2E9-8DB8-0B2B6B2E443E}"/>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211793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5FE12-6C02-6A8F-4B7D-78CFDBBF333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6B41A84-DB9F-4622-255F-5F70D6A0F63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19D6074-5644-A7C4-221C-CD1700BC3F0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6B5C12E-E355-B8F8-6481-B07E4F297355}"/>
              </a:ext>
            </a:extLst>
          </p:cNvPr>
          <p:cNvSpPr>
            <a:spLocks noGrp="1"/>
          </p:cNvSpPr>
          <p:nvPr>
            <p:ph type="dt" sz="half" idx="10"/>
          </p:nvPr>
        </p:nvSpPr>
        <p:spPr/>
        <p:txBody>
          <a:bodyPr/>
          <a:lstStyle/>
          <a:p>
            <a:fld id="{64865369-C498-43DF-95FB-3D34E490C81C}" type="datetimeFigureOut">
              <a:rPr lang="en-GB" smtClean="0"/>
              <a:t>04/07/2024</a:t>
            </a:fld>
            <a:endParaRPr lang="en-GB" dirty="0"/>
          </a:p>
        </p:txBody>
      </p:sp>
      <p:sp>
        <p:nvSpPr>
          <p:cNvPr id="6" name="Footer Placeholder 5">
            <a:extLst>
              <a:ext uri="{FF2B5EF4-FFF2-40B4-BE49-F238E27FC236}">
                <a16:creationId xmlns:a16="http://schemas.microsoft.com/office/drawing/2014/main" id="{E86FE156-90AD-8A91-E815-DA3B034CC24C}"/>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3CB6FAB7-ADC6-6118-4A3C-94F1F75C7154}"/>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898238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AAB79-7D9C-942E-7B6A-067A0BB52F7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34F302B-8020-A397-B61B-0FC459E9F2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5ED3A52-C5FB-123D-B212-5D76070167F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C4CA147-F262-099E-8DC8-A0F84F2566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E577C96-A0B4-4F45-50BB-D6A562D8EB6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BF437F8-271C-8546-15BB-3A1EE3014155}"/>
              </a:ext>
            </a:extLst>
          </p:cNvPr>
          <p:cNvSpPr>
            <a:spLocks noGrp="1"/>
          </p:cNvSpPr>
          <p:nvPr>
            <p:ph type="dt" sz="half" idx="10"/>
          </p:nvPr>
        </p:nvSpPr>
        <p:spPr/>
        <p:txBody>
          <a:bodyPr/>
          <a:lstStyle/>
          <a:p>
            <a:fld id="{64865369-C498-43DF-95FB-3D34E490C81C}" type="datetimeFigureOut">
              <a:rPr lang="en-GB" smtClean="0"/>
              <a:t>04/07/2024</a:t>
            </a:fld>
            <a:endParaRPr lang="en-GB" dirty="0"/>
          </a:p>
        </p:txBody>
      </p:sp>
      <p:sp>
        <p:nvSpPr>
          <p:cNvPr id="8" name="Footer Placeholder 7">
            <a:extLst>
              <a:ext uri="{FF2B5EF4-FFF2-40B4-BE49-F238E27FC236}">
                <a16:creationId xmlns:a16="http://schemas.microsoft.com/office/drawing/2014/main" id="{EC25E131-AB5F-A27C-20EC-860C31C24F5E}"/>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E655F8C1-1D7B-7078-400B-B0C3ACBDAF83}"/>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3072924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8FF36-7279-AFB4-E6F4-C2A079B16BD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E28E937-8EC9-969E-686C-CCD708A474EA}"/>
              </a:ext>
            </a:extLst>
          </p:cNvPr>
          <p:cNvSpPr>
            <a:spLocks noGrp="1"/>
          </p:cNvSpPr>
          <p:nvPr>
            <p:ph type="dt" sz="half" idx="10"/>
          </p:nvPr>
        </p:nvSpPr>
        <p:spPr/>
        <p:txBody>
          <a:bodyPr/>
          <a:lstStyle/>
          <a:p>
            <a:fld id="{64865369-C498-43DF-95FB-3D34E490C81C}" type="datetimeFigureOut">
              <a:rPr lang="en-GB" smtClean="0"/>
              <a:t>04/07/2024</a:t>
            </a:fld>
            <a:endParaRPr lang="en-GB" dirty="0"/>
          </a:p>
        </p:txBody>
      </p:sp>
      <p:sp>
        <p:nvSpPr>
          <p:cNvPr id="4" name="Footer Placeholder 3">
            <a:extLst>
              <a:ext uri="{FF2B5EF4-FFF2-40B4-BE49-F238E27FC236}">
                <a16:creationId xmlns:a16="http://schemas.microsoft.com/office/drawing/2014/main" id="{6083D6CF-2155-6361-E246-0545E7B85FCD}"/>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DAA4834-3FD3-65A2-3C0A-CFEE15C35083}"/>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1699241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5351CA8-F5E7-E134-D518-8AB4341D7B75}"/>
              </a:ext>
            </a:extLst>
          </p:cNvPr>
          <p:cNvSpPr>
            <a:spLocks noGrp="1"/>
          </p:cNvSpPr>
          <p:nvPr>
            <p:ph type="dt" sz="half" idx="10"/>
          </p:nvPr>
        </p:nvSpPr>
        <p:spPr/>
        <p:txBody>
          <a:bodyPr/>
          <a:lstStyle/>
          <a:p>
            <a:fld id="{64865369-C498-43DF-95FB-3D34E490C81C}" type="datetimeFigureOut">
              <a:rPr lang="en-GB" smtClean="0"/>
              <a:t>04/07/2024</a:t>
            </a:fld>
            <a:endParaRPr lang="en-GB" dirty="0"/>
          </a:p>
        </p:txBody>
      </p:sp>
      <p:sp>
        <p:nvSpPr>
          <p:cNvPr id="3" name="Footer Placeholder 2">
            <a:extLst>
              <a:ext uri="{FF2B5EF4-FFF2-40B4-BE49-F238E27FC236}">
                <a16:creationId xmlns:a16="http://schemas.microsoft.com/office/drawing/2014/main" id="{9130B5E3-AFF9-79F2-F515-2BC8859F538B}"/>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174F0C31-D218-DA20-F60B-7485FEAA48A4}"/>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2506944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5B25-BDE3-0D95-4C05-A199E7FFAD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9337C4B-0DE3-A8E8-76C1-DB236595E4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8FEDAC8-B58E-490F-3170-A0344D3E44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15D4A9-E7C1-9FD6-4DD1-FCD9E4691177}"/>
              </a:ext>
            </a:extLst>
          </p:cNvPr>
          <p:cNvSpPr>
            <a:spLocks noGrp="1"/>
          </p:cNvSpPr>
          <p:nvPr>
            <p:ph type="dt" sz="half" idx="10"/>
          </p:nvPr>
        </p:nvSpPr>
        <p:spPr/>
        <p:txBody>
          <a:bodyPr/>
          <a:lstStyle/>
          <a:p>
            <a:fld id="{64865369-C498-43DF-95FB-3D34E490C81C}" type="datetimeFigureOut">
              <a:rPr lang="en-GB" smtClean="0"/>
              <a:t>04/07/2024</a:t>
            </a:fld>
            <a:endParaRPr lang="en-GB" dirty="0"/>
          </a:p>
        </p:txBody>
      </p:sp>
      <p:sp>
        <p:nvSpPr>
          <p:cNvPr id="6" name="Footer Placeholder 5">
            <a:extLst>
              <a:ext uri="{FF2B5EF4-FFF2-40B4-BE49-F238E27FC236}">
                <a16:creationId xmlns:a16="http://schemas.microsoft.com/office/drawing/2014/main" id="{4EE8C1DF-29DC-A7E3-D542-4A9A27466EC2}"/>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3475B9A9-0BF5-BAF2-F850-7CAB6ABE4CFA}"/>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1496186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06DF8F-18EB-4AA9-AA90-1B14B8BAB9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967BDC2-9858-F019-1632-58B553BAC5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C0F01506-4DC5-F65C-9528-7DD7AEEB8F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F97244-2B94-17E3-2FDD-C29DA44961F4}"/>
              </a:ext>
            </a:extLst>
          </p:cNvPr>
          <p:cNvSpPr>
            <a:spLocks noGrp="1"/>
          </p:cNvSpPr>
          <p:nvPr>
            <p:ph type="dt" sz="half" idx="10"/>
          </p:nvPr>
        </p:nvSpPr>
        <p:spPr/>
        <p:txBody>
          <a:bodyPr/>
          <a:lstStyle/>
          <a:p>
            <a:fld id="{64865369-C498-43DF-95FB-3D34E490C81C}" type="datetimeFigureOut">
              <a:rPr lang="en-GB" smtClean="0"/>
              <a:t>04/07/2024</a:t>
            </a:fld>
            <a:endParaRPr lang="en-GB" dirty="0"/>
          </a:p>
        </p:txBody>
      </p:sp>
      <p:sp>
        <p:nvSpPr>
          <p:cNvPr id="6" name="Footer Placeholder 5">
            <a:extLst>
              <a:ext uri="{FF2B5EF4-FFF2-40B4-BE49-F238E27FC236}">
                <a16:creationId xmlns:a16="http://schemas.microsoft.com/office/drawing/2014/main" id="{FBEA7BD7-DD44-36D7-A220-CED8DC97B7EC}"/>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BB8AA0FD-F907-5DE6-CF71-7D4B8FC8F9C6}"/>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2468519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54917F7-FD33-6914-C5CB-285CD5C3CC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ABC55AE-03BC-9A70-4AB3-24907E9FAE8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C1DF0BE-4C5C-7CF2-80DE-86962374E5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865369-C498-43DF-95FB-3D34E490C81C}" type="datetimeFigureOut">
              <a:rPr lang="en-GB" smtClean="0"/>
              <a:t>04/07/2024</a:t>
            </a:fld>
            <a:endParaRPr lang="en-GB" dirty="0"/>
          </a:p>
        </p:txBody>
      </p:sp>
      <p:sp>
        <p:nvSpPr>
          <p:cNvPr id="5" name="Footer Placeholder 4">
            <a:extLst>
              <a:ext uri="{FF2B5EF4-FFF2-40B4-BE49-F238E27FC236}">
                <a16:creationId xmlns:a16="http://schemas.microsoft.com/office/drawing/2014/main" id="{7C74B6FD-3C79-9E57-1526-B1D536F9EF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62612321-6C7E-001E-03B9-789B5A43AFE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98AEA6-3301-48B1-947D-312017C8671B}" type="slidenum">
              <a:rPr lang="en-GB" smtClean="0"/>
              <a:t>‹#›</a:t>
            </a:fld>
            <a:endParaRPr lang="en-GB" dirty="0"/>
          </a:p>
        </p:txBody>
      </p:sp>
    </p:spTree>
    <p:extLst>
      <p:ext uri="{BB962C8B-B14F-4D97-AF65-F5344CB8AC3E}">
        <p14:creationId xmlns:p14="http://schemas.microsoft.com/office/powerpoint/2010/main" val="31038403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tags" Target="../tags/tag13.xml"/><Relationship Id="rId18" Type="http://schemas.openxmlformats.org/officeDocument/2006/relationships/tags" Target="../tags/tag18.xml"/><Relationship Id="rId26" Type="http://schemas.openxmlformats.org/officeDocument/2006/relationships/tags" Target="../tags/tag26.xml"/><Relationship Id="rId39" Type="http://schemas.openxmlformats.org/officeDocument/2006/relationships/tags" Target="../tags/tag39.xml"/><Relationship Id="rId21" Type="http://schemas.openxmlformats.org/officeDocument/2006/relationships/tags" Target="../tags/tag21.xml"/><Relationship Id="rId34" Type="http://schemas.openxmlformats.org/officeDocument/2006/relationships/tags" Target="../tags/tag34.xml"/><Relationship Id="rId42" Type="http://schemas.openxmlformats.org/officeDocument/2006/relationships/tags" Target="../tags/tag42.xml"/><Relationship Id="rId47" Type="http://schemas.openxmlformats.org/officeDocument/2006/relationships/tags" Target="../tags/tag47.xml"/><Relationship Id="rId50" Type="http://schemas.openxmlformats.org/officeDocument/2006/relationships/tags" Target="../tags/tag50.xml"/><Relationship Id="rId55" Type="http://schemas.openxmlformats.org/officeDocument/2006/relationships/tags" Target="../tags/tag55.xml"/><Relationship Id="rId63" Type="http://schemas.openxmlformats.org/officeDocument/2006/relationships/tags" Target="../tags/tag63.xml"/><Relationship Id="rId68" Type="http://schemas.openxmlformats.org/officeDocument/2006/relationships/tags" Target="../tags/tag68.xml"/><Relationship Id="rId76" Type="http://schemas.openxmlformats.org/officeDocument/2006/relationships/tags" Target="../tags/tag76.xml"/><Relationship Id="rId84" Type="http://schemas.openxmlformats.org/officeDocument/2006/relationships/tags" Target="../tags/tag84.xml"/><Relationship Id="rId89" Type="http://schemas.openxmlformats.org/officeDocument/2006/relationships/hyperlink" Target="https://www.olg.nsw.gov.au/council-portal/council-surveys/" TargetMode="External"/><Relationship Id="rId7" Type="http://schemas.openxmlformats.org/officeDocument/2006/relationships/tags" Target="../tags/tag7.xml"/><Relationship Id="rId71" Type="http://schemas.openxmlformats.org/officeDocument/2006/relationships/tags" Target="../tags/tag71.xml"/><Relationship Id="rId2" Type="http://schemas.openxmlformats.org/officeDocument/2006/relationships/tags" Target="../tags/tag2.xml"/><Relationship Id="rId16" Type="http://schemas.openxmlformats.org/officeDocument/2006/relationships/tags" Target="../tags/tag16.xml"/><Relationship Id="rId29" Type="http://schemas.openxmlformats.org/officeDocument/2006/relationships/tags" Target="../tags/tag29.xml"/><Relationship Id="rId11" Type="http://schemas.openxmlformats.org/officeDocument/2006/relationships/tags" Target="../tags/tag11.xml"/><Relationship Id="rId24" Type="http://schemas.openxmlformats.org/officeDocument/2006/relationships/tags" Target="../tags/tag24.xml"/><Relationship Id="rId32" Type="http://schemas.openxmlformats.org/officeDocument/2006/relationships/tags" Target="../tags/tag32.xml"/><Relationship Id="rId37" Type="http://schemas.openxmlformats.org/officeDocument/2006/relationships/tags" Target="../tags/tag37.xml"/><Relationship Id="rId40" Type="http://schemas.openxmlformats.org/officeDocument/2006/relationships/tags" Target="../tags/tag40.xml"/><Relationship Id="rId45" Type="http://schemas.openxmlformats.org/officeDocument/2006/relationships/tags" Target="../tags/tag45.xml"/><Relationship Id="rId53" Type="http://schemas.openxmlformats.org/officeDocument/2006/relationships/tags" Target="../tags/tag53.xml"/><Relationship Id="rId58" Type="http://schemas.openxmlformats.org/officeDocument/2006/relationships/tags" Target="../tags/tag58.xml"/><Relationship Id="rId66" Type="http://schemas.openxmlformats.org/officeDocument/2006/relationships/tags" Target="../tags/tag66.xml"/><Relationship Id="rId74" Type="http://schemas.openxmlformats.org/officeDocument/2006/relationships/tags" Target="../tags/tag74.xml"/><Relationship Id="rId79" Type="http://schemas.openxmlformats.org/officeDocument/2006/relationships/tags" Target="../tags/tag79.xml"/><Relationship Id="rId87" Type="http://schemas.openxmlformats.org/officeDocument/2006/relationships/tags" Target="../tags/tag87.xml"/><Relationship Id="rId5" Type="http://schemas.openxmlformats.org/officeDocument/2006/relationships/tags" Target="../tags/tag5.xml"/><Relationship Id="rId61" Type="http://schemas.openxmlformats.org/officeDocument/2006/relationships/tags" Target="../tags/tag61.xml"/><Relationship Id="rId82" Type="http://schemas.openxmlformats.org/officeDocument/2006/relationships/tags" Target="../tags/tag82.xml"/><Relationship Id="rId19" Type="http://schemas.openxmlformats.org/officeDocument/2006/relationships/tags" Target="../tags/tag19.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tags" Target="../tags/tag14.xml"/><Relationship Id="rId22" Type="http://schemas.openxmlformats.org/officeDocument/2006/relationships/tags" Target="../tags/tag22.xml"/><Relationship Id="rId27" Type="http://schemas.openxmlformats.org/officeDocument/2006/relationships/tags" Target="../tags/tag27.xml"/><Relationship Id="rId30" Type="http://schemas.openxmlformats.org/officeDocument/2006/relationships/tags" Target="../tags/tag30.xml"/><Relationship Id="rId35" Type="http://schemas.openxmlformats.org/officeDocument/2006/relationships/tags" Target="../tags/tag35.xml"/><Relationship Id="rId43" Type="http://schemas.openxmlformats.org/officeDocument/2006/relationships/tags" Target="../tags/tag43.xml"/><Relationship Id="rId48" Type="http://schemas.openxmlformats.org/officeDocument/2006/relationships/tags" Target="../tags/tag48.xml"/><Relationship Id="rId56" Type="http://schemas.openxmlformats.org/officeDocument/2006/relationships/tags" Target="../tags/tag56.xml"/><Relationship Id="rId64" Type="http://schemas.openxmlformats.org/officeDocument/2006/relationships/tags" Target="../tags/tag64.xml"/><Relationship Id="rId69" Type="http://schemas.openxmlformats.org/officeDocument/2006/relationships/tags" Target="../tags/tag69.xml"/><Relationship Id="rId77" Type="http://schemas.openxmlformats.org/officeDocument/2006/relationships/tags" Target="../tags/tag77.xml"/><Relationship Id="rId8" Type="http://schemas.openxmlformats.org/officeDocument/2006/relationships/tags" Target="../tags/tag8.xml"/><Relationship Id="rId51" Type="http://schemas.openxmlformats.org/officeDocument/2006/relationships/tags" Target="../tags/tag51.xml"/><Relationship Id="rId72" Type="http://schemas.openxmlformats.org/officeDocument/2006/relationships/tags" Target="../tags/tag72.xml"/><Relationship Id="rId80" Type="http://schemas.openxmlformats.org/officeDocument/2006/relationships/tags" Target="../tags/tag80.xml"/><Relationship Id="rId85" Type="http://schemas.openxmlformats.org/officeDocument/2006/relationships/tags" Target="../tags/tag85.xml"/><Relationship Id="rId3" Type="http://schemas.openxmlformats.org/officeDocument/2006/relationships/tags" Target="../tags/tag3.xml"/><Relationship Id="rId12" Type="http://schemas.openxmlformats.org/officeDocument/2006/relationships/tags" Target="../tags/tag12.xml"/><Relationship Id="rId17" Type="http://schemas.openxmlformats.org/officeDocument/2006/relationships/tags" Target="../tags/tag17.xml"/><Relationship Id="rId25" Type="http://schemas.openxmlformats.org/officeDocument/2006/relationships/tags" Target="../tags/tag25.xml"/><Relationship Id="rId33" Type="http://schemas.openxmlformats.org/officeDocument/2006/relationships/tags" Target="../tags/tag33.xml"/><Relationship Id="rId38" Type="http://schemas.openxmlformats.org/officeDocument/2006/relationships/tags" Target="../tags/tag38.xml"/><Relationship Id="rId46" Type="http://schemas.openxmlformats.org/officeDocument/2006/relationships/tags" Target="../tags/tag46.xml"/><Relationship Id="rId59" Type="http://schemas.openxmlformats.org/officeDocument/2006/relationships/tags" Target="../tags/tag59.xml"/><Relationship Id="rId67" Type="http://schemas.openxmlformats.org/officeDocument/2006/relationships/tags" Target="../tags/tag67.xml"/><Relationship Id="rId20" Type="http://schemas.openxmlformats.org/officeDocument/2006/relationships/tags" Target="../tags/tag20.xml"/><Relationship Id="rId41" Type="http://schemas.openxmlformats.org/officeDocument/2006/relationships/tags" Target="../tags/tag41.xml"/><Relationship Id="rId54" Type="http://schemas.openxmlformats.org/officeDocument/2006/relationships/tags" Target="../tags/tag54.xml"/><Relationship Id="rId62" Type="http://schemas.openxmlformats.org/officeDocument/2006/relationships/tags" Target="../tags/tag62.xml"/><Relationship Id="rId70" Type="http://schemas.openxmlformats.org/officeDocument/2006/relationships/tags" Target="../tags/tag70.xml"/><Relationship Id="rId75" Type="http://schemas.openxmlformats.org/officeDocument/2006/relationships/tags" Target="../tags/tag75.xml"/><Relationship Id="rId83" Type="http://schemas.openxmlformats.org/officeDocument/2006/relationships/tags" Target="../tags/tag83.xml"/><Relationship Id="rId88" Type="http://schemas.openxmlformats.org/officeDocument/2006/relationships/slideLayout" Target="../slideLayouts/slideLayout7.xml"/><Relationship Id="rId1" Type="http://schemas.openxmlformats.org/officeDocument/2006/relationships/tags" Target="../tags/tag1.xml"/><Relationship Id="rId6" Type="http://schemas.openxmlformats.org/officeDocument/2006/relationships/tags" Target="../tags/tag6.xml"/><Relationship Id="rId15" Type="http://schemas.openxmlformats.org/officeDocument/2006/relationships/tags" Target="../tags/tag15.xml"/><Relationship Id="rId23" Type="http://schemas.openxmlformats.org/officeDocument/2006/relationships/tags" Target="../tags/tag23.xml"/><Relationship Id="rId28" Type="http://schemas.openxmlformats.org/officeDocument/2006/relationships/tags" Target="../tags/tag28.xml"/><Relationship Id="rId36" Type="http://schemas.openxmlformats.org/officeDocument/2006/relationships/tags" Target="../tags/tag36.xml"/><Relationship Id="rId49" Type="http://schemas.openxmlformats.org/officeDocument/2006/relationships/tags" Target="../tags/tag49.xml"/><Relationship Id="rId57" Type="http://schemas.openxmlformats.org/officeDocument/2006/relationships/tags" Target="../tags/tag57.xml"/><Relationship Id="rId10" Type="http://schemas.openxmlformats.org/officeDocument/2006/relationships/tags" Target="../tags/tag10.xml"/><Relationship Id="rId31" Type="http://schemas.openxmlformats.org/officeDocument/2006/relationships/tags" Target="../tags/tag31.xml"/><Relationship Id="rId44" Type="http://schemas.openxmlformats.org/officeDocument/2006/relationships/tags" Target="../tags/tag44.xml"/><Relationship Id="rId52" Type="http://schemas.openxmlformats.org/officeDocument/2006/relationships/tags" Target="../tags/tag52.xml"/><Relationship Id="rId60" Type="http://schemas.openxmlformats.org/officeDocument/2006/relationships/tags" Target="../tags/tag60.xml"/><Relationship Id="rId65" Type="http://schemas.openxmlformats.org/officeDocument/2006/relationships/tags" Target="../tags/tag65.xml"/><Relationship Id="rId73" Type="http://schemas.openxmlformats.org/officeDocument/2006/relationships/tags" Target="../tags/tag73.xml"/><Relationship Id="rId78" Type="http://schemas.openxmlformats.org/officeDocument/2006/relationships/tags" Target="../tags/tag78.xml"/><Relationship Id="rId81" Type="http://schemas.openxmlformats.org/officeDocument/2006/relationships/tags" Target="../tags/tag81.xml"/><Relationship Id="rId86" Type="http://schemas.openxmlformats.org/officeDocument/2006/relationships/tags" Target="../tags/tag86.xml"/></Relationships>
</file>

<file path=ppt/slides/_rels/slide2.xml.rels><?xml version="1.0" encoding="UTF-8" standalone="yes"?>
<Relationships xmlns="http://schemas.openxmlformats.org/package/2006/relationships"><Relationship Id="rId13" Type="http://schemas.openxmlformats.org/officeDocument/2006/relationships/tags" Target="../tags/tag100.xml"/><Relationship Id="rId18" Type="http://schemas.openxmlformats.org/officeDocument/2006/relationships/tags" Target="../tags/tag105.xml"/><Relationship Id="rId26" Type="http://schemas.openxmlformats.org/officeDocument/2006/relationships/tags" Target="../tags/tag113.xml"/><Relationship Id="rId39" Type="http://schemas.openxmlformats.org/officeDocument/2006/relationships/tags" Target="../tags/tag126.xml"/><Relationship Id="rId21" Type="http://schemas.openxmlformats.org/officeDocument/2006/relationships/tags" Target="../tags/tag108.xml"/><Relationship Id="rId34" Type="http://schemas.openxmlformats.org/officeDocument/2006/relationships/tags" Target="../tags/tag121.xml"/><Relationship Id="rId42" Type="http://schemas.openxmlformats.org/officeDocument/2006/relationships/tags" Target="../tags/tag129.xml"/><Relationship Id="rId47" Type="http://schemas.openxmlformats.org/officeDocument/2006/relationships/tags" Target="../tags/tag134.xml"/><Relationship Id="rId50" Type="http://schemas.openxmlformats.org/officeDocument/2006/relationships/tags" Target="../tags/tag137.xml"/><Relationship Id="rId55" Type="http://schemas.openxmlformats.org/officeDocument/2006/relationships/tags" Target="../tags/tag142.xml"/><Relationship Id="rId63" Type="http://schemas.openxmlformats.org/officeDocument/2006/relationships/tags" Target="../tags/tag150.xml"/><Relationship Id="rId68" Type="http://schemas.openxmlformats.org/officeDocument/2006/relationships/tags" Target="../tags/tag155.xml"/><Relationship Id="rId76" Type="http://schemas.openxmlformats.org/officeDocument/2006/relationships/tags" Target="../tags/tag163.xml"/><Relationship Id="rId84" Type="http://schemas.openxmlformats.org/officeDocument/2006/relationships/tags" Target="../tags/tag171.xml"/><Relationship Id="rId7" Type="http://schemas.openxmlformats.org/officeDocument/2006/relationships/tags" Target="../tags/tag94.xml"/><Relationship Id="rId71" Type="http://schemas.openxmlformats.org/officeDocument/2006/relationships/tags" Target="../tags/tag158.xml"/><Relationship Id="rId2" Type="http://schemas.openxmlformats.org/officeDocument/2006/relationships/tags" Target="../tags/tag89.xml"/><Relationship Id="rId16" Type="http://schemas.openxmlformats.org/officeDocument/2006/relationships/tags" Target="../tags/tag103.xml"/><Relationship Id="rId29" Type="http://schemas.openxmlformats.org/officeDocument/2006/relationships/tags" Target="../tags/tag116.xml"/><Relationship Id="rId11" Type="http://schemas.openxmlformats.org/officeDocument/2006/relationships/tags" Target="../tags/tag98.xml"/><Relationship Id="rId24" Type="http://schemas.openxmlformats.org/officeDocument/2006/relationships/tags" Target="../tags/tag111.xml"/><Relationship Id="rId32" Type="http://schemas.openxmlformats.org/officeDocument/2006/relationships/tags" Target="../tags/tag119.xml"/><Relationship Id="rId37" Type="http://schemas.openxmlformats.org/officeDocument/2006/relationships/tags" Target="../tags/tag124.xml"/><Relationship Id="rId40" Type="http://schemas.openxmlformats.org/officeDocument/2006/relationships/tags" Target="../tags/tag127.xml"/><Relationship Id="rId45" Type="http://schemas.openxmlformats.org/officeDocument/2006/relationships/tags" Target="../tags/tag132.xml"/><Relationship Id="rId53" Type="http://schemas.openxmlformats.org/officeDocument/2006/relationships/tags" Target="../tags/tag140.xml"/><Relationship Id="rId58" Type="http://schemas.openxmlformats.org/officeDocument/2006/relationships/tags" Target="../tags/tag145.xml"/><Relationship Id="rId66" Type="http://schemas.openxmlformats.org/officeDocument/2006/relationships/tags" Target="../tags/tag153.xml"/><Relationship Id="rId74" Type="http://schemas.openxmlformats.org/officeDocument/2006/relationships/tags" Target="../tags/tag161.xml"/><Relationship Id="rId79" Type="http://schemas.openxmlformats.org/officeDocument/2006/relationships/tags" Target="../tags/tag166.xml"/><Relationship Id="rId87" Type="http://schemas.openxmlformats.org/officeDocument/2006/relationships/hyperlink" Target="https://www.olg.nsw.gov.au/council-portal/council-surveys/" TargetMode="External"/><Relationship Id="rId5" Type="http://schemas.openxmlformats.org/officeDocument/2006/relationships/tags" Target="../tags/tag92.xml"/><Relationship Id="rId61" Type="http://schemas.openxmlformats.org/officeDocument/2006/relationships/tags" Target="../tags/tag148.xml"/><Relationship Id="rId82" Type="http://schemas.openxmlformats.org/officeDocument/2006/relationships/tags" Target="../tags/tag169.xml"/><Relationship Id="rId19" Type="http://schemas.openxmlformats.org/officeDocument/2006/relationships/tags" Target="../tags/tag106.xml"/><Relationship Id="rId4" Type="http://schemas.openxmlformats.org/officeDocument/2006/relationships/tags" Target="../tags/tag91.xml"/><Relationship Id="rId9" Type="http://schemas.openxmlformats.org/officeDocument/2006/relationships/tags" Target="../tags/tag96.xml"/><Relationship Id="rId14" Type="http://schemas.openxmlformats.org/officeDocument/2006/relationships/tags" Target="../tags/tag101.xml"/><Relationship Id="rId22" Type="http://schemas.openxmlformats.org/officeDocument/2006/relationships/tags" Target="../tags/tag109.xml"/><Relationship Id="rId27" Type="http://schemas.openxmlformats.org/officeDocument/2006/relationships/tags" Target="../tags/tag114.xml"/><Relationship Id="rId30" Type="http://schemas.openxmlformats.org/officeDocument/2006/relationships/tags" Target="../tags/tag117.xml"/><Relationship Id="rId35" Type="http://schemas.openxmlformats.org/officeDocument/2006/relationships/tags" Target="../tags/tag122.xml"/><Relationship Id="rId43" Type="http://schemas.openxmlformats.org/officeDocument/2006/relationships/tags" Target="../tags/tag130.xml"/><Relationship Id="rId48" Type="http://schemas.openxmlformats.org/officeDocument/2006/relationships/tags" Target="../tags/tag135.xml"/><Relationship Id="rId56" Type="http://schemas.openxmlformats.org/officeDocument/2006/relationships/tags" Target="../tags/tag143.xml"/><Relationship Id="rId64" Type="http://schemas.openxmlformats.org/officeDocument/2006/relationships/tags" Target="../tags/tag151.xml"/><Relationship Id="rId69" Type="http://schemas.openxmlformats.org/officeDocument/2006/relationships/tags" Target="../tags/tag156.xml"/><Relationship Id="rId77" Type="http://schemas.openxmlformats.org/officeDocument/2006/relationships/tags" Target="../tags/tag164.xml"/><Relationship Id="rId8" Type="http://schemas.openxmlformats.org/officeDocument/2006/relationships/tags" Target="../tags/tag95.xml"/><Relationship Id="rId51" Type="http://schemas.openxmlformats.org/officeDocument/2006/relationships/tags" Target="../tags/tag138.xml"/><Relationship Id="rId72" Type="http://schemas.openxmlformats.org/officeDocument/2006/relationships/tags" Target="../tags/tag159.xml"/><Relationship Id="rId80" Type="http://schemas.openxmlformats.org/officeDocument/2006/relationships/tags" Target="../tags/tag167.xml"/><Relationship Id="rId85" Type="http://schemas.openxmlformats.org/officeDocument/2006/relationships/tags" Target="../tags/tag172.xml"/><Relationship Id="rId3" Type="http://schemas.openxmlformats.org/officeDocument/2006/relationships/tags" Target="../tags/tag90.xml"/><Relationship Id="rId12" Type="http://schemas.openxmlformats.org/officeDocument/2006/relationships/tags" Target="../tags/tag99.xml"/><Relationship Id="rId17" Type="http://schemas.openxmlformats.org/officeDocument/2006/relationships/tags" Target="../tags/tag104.xml"/><Relationship Id="rId25" Type="http://schemas.openxmlformats.org/officeDocument/2006/relationships/tags" Target="../tags/tag112.xml"/><Relationship Id="rId33" Type="http://schemas.openxmlformats.org/officeDocument/2006/relationships/tags" Target="../tags/tag120.xml"/><Relationship Id="rId38" Type="http://schemas.openxmlformats.org/officeDocument/2006/relationships/tags" Target="../tags/tag125.xml"/><Relationship Id="rId46" Type="http://schemas.openxmlformats.org/officeDocument/2006/relationships/tags" Target="../tags/tag133.xml"/><Relationship Id="rId59" Type="http://schemas.openxmlformats.org/officeDocument/2006/relationships/tags" Target="../tags/tag146.xml"/><Relationship Id="rId67" Type="http://schemas.openxmlformats.org/officeDocument/2006/relationships/tags" Target="../tags/tag154.xml"/><Relationship Id="rId20" Type="http://schemas.openxmlformats.org/officeDocument/2006/relationships/tags" Target="../tags/tag107.xml"/><Relationship Id="rId41" Type="http://schemas.openxmlformats.org/officeDocument/2006/relationships/tags" Target="../tags/tag128.xml"/><Relationship Id="rId54" Type="http://schemas.openxmlformats.org/officeDocument/2006/relationships/tags" Target="../tags/tag141.xml"/><Relationship Id="rId62" Type="http://schemas.openxmlformats.org/officeDocument/2006/relationships/tags" Target="../tags/tag149.xml"/><Relationship Id="rId70" Type="http://schemas.openxmlformats.org/officeDocument/2006/relationships/tags" Target="../tags/tag157.xml"/><Relationship Id="rId75" Type="http://schemas.openxmlformats.org/officeDocument/2006/relationships/tags" Target="../tags/tag162.xml"/><Relationship Id="rId83" Type="http://schemas.openxmlformats.org/officeDocument/2006/relationships/tags" Target="../tags/tag170.xml"/><Relationship Id="rId88" Type="http://schemas.openxmlformats.org/officeDocument/2006/relationships/hyperlink" Target="mailto:soc@olg.nsw.gov.au" TargetMode="External"/><Relationship Id="rId1" Type="http://schemas.openxmlformats.org/officeDocument/2006/relationships/tags" Target="../tags/tag88.xml"/><Relationship Id="rId6" Type="http://schemas.openxmlformats.org/officeDocument/2006/relationships/tags" Target="../tags/tag93.xml"/><Relationship Id="rId15" Type="http://schemas.openxmlformats.org/officeDocument/2006/relationships/tags" Target="../tags/tag102.xml"/><Relationship Id="rId23" Type="http://schemas.openxmlformats.org/officeDocument/2006/relationships/tags" Target="../tags/tag110.xml"/><Relationship Id="rId28" Type="http://schemas.openxmlformats.org/officeDocument/2006/relationships/tags" Target="../tags/tag115.xml"/><Relationship Id="rId36" Type="http://schemas.openxmlformats.org/officeDocument/2006/relationships/tags" Target="../tags/tag123.xml"/><Relationship Id="rId49" Type="http://schemas.openxmlformats.org/officeDocument/2006/relationships/tags" Target="../tags/tag136.xml"/><Relationship Id="rId57" Type="http://schemas.openxmlformats.org/officeDocument/2006/relationships/tags" Target="../tags/tag144.xml"/><Relationship Id="rId10" Type="http://schemas.openxmlformats.org/officeDocument/2006/relationships/tags" Target="../tags/tag97.xml"/><Relationship Id="rId31" Type="http://schemas.openxmlformats.org/officeDocument/2006/relationships/tags" Target="../tags/tag118.xml"/><Relationship Id="rId44" Type="http://schemas.openxmlformats.org/officeDocument/2006/relationships/tags" Target="../tags/tag131.xml"/><Relationship Id="rId52" Type="http://schemas.openxmlformats.org/officeDocument/2006/relationships/tags" Target="../tags/tag139.xml"/><Relationship Id="rId60" Type="http://schemas.openxmlformats.org/officeDocument/2006/relationships/tags" Target="../tags/tag147.xml"/><Relationship Id="rId65" Type="http://schemas.openxmlformats.org/officeDocument/2006/relationships/tags" Target="../tags/tag152.xml"/><Relationship Id="rId73" Type="http://schemas.openxmlformats.org/officeDocument/2006/relationships/tags" Target="../tags/tag160.xml"/><Relationship Id="rId78" Type="http://schemas.openxmlformats.org/officeDocument/2006/relationships/tags" Target="../tags/tag165.xml"/><Relationship Id="rId81" Type="http://schemas.openxmlformats.org/officeDocument/2006/relationships/tags" Target="../tags/tag168.xml"/><Relationship Id="rId86"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3" Type="http://schemas.openxmlformats.org/officeDocument/2006/relationships/tags" Target="../tags/tag185.xml"/><Relationship Id="rId18" Type="http://schemas.openxmlformats.org/officeDocument/2006/relationships/tags" Target="../tags/tag190.xml"/><Relationship Id="rId26" Type="http://schemas.openxmlformats.org/officeDocument/2006/relationships/tags" Target="../tags/tag198.xml"/><Relationship Id="rId39" Type="http://schemas.openxmlformats.org/officeDocument/2006/relationships/tags" Target="../tags/tag211.xml"/><Relationship Id="rId21" Type="http://schemas.openxmlformats.org/officeDocument/2006/relationships/tags" Target="../tags/tag193.xml"/><Relationship Id="rId34" Type="http://schemas.openxmlformats.org/officeDocument/2006/relationships/tags" Target="../tags/tag206.xml"/><Relationship Id="rId42" Type="http://schemas.openxmlformats.org/officeDocument/2006/relationships/tags" Target="../tags/tag214.xml"/><Relationship Id="rId47" Type="http://schemas.openxmlformats.org/officeDocument/2006/relationships/tags" Target="../tags/tag219.xml"/><Relationship Id="rId50" Type="http://schemas.openxmlformats.org/officeDocument/2006/relationships/tags" Target="../tags/tag222.xml"/><Relationship Id="rId55" Type="http://schemas.openxmlformats.org/officeDocument/2006/relationships/tags" Target="../tags/tag227.xml"/><Relationship Id="rId63" Type="http://schemas.openxmlformats.org/officeDocument/2006/relationships/tags" Target="../tags/tag235.xml"/><Relationship Id="rId68" Type="http://schemas.openxmlformats.org/officeDocument/2006/relationships/tags" Target="../tags/tag240.xml"/><Relationship Id="rId76" Type="http://schemas.openxmlformats.org/officeDocument/2006/relationships/tags" Target="../tags/tag248.xml"/><Relationship Id="rId84" Type="http://schemas.openxmlformats.org/officeDocument/2006/relationships/tags" Target="../tags/tag256.xml"/><Relationship Id="rId7" Type="http://schemas.openxmlformats.org/officeDocument/2006/relationships/tags" Target="../tags/tag179.xml"/><Relationship Id="rId71" Type="http://schemas.openxmlformats.org/officeDocument/2006/relationships/tags" Target="../tags/tag243.xml"/><Relationship Id="rId2" Type="http://schemas.openxmlformats.org/officeDocument/2006/relationships/tags" Target="../tags/tag174.xml"/><Relationship Id="rId16" Type="http://schemas.openxmlformats.org/officeDocument/2006/relationships/tags" Target="../tags/tag188.xml"/><Relationship Id="rId29" Type="http://schemas.openxmlformats.org/officeDocument/2006/relationships/tags" Target="../tags/tag201.xml"/><Relationship Id="rId11" Type="http://schemas.openxmlformats.org/officeDocument/2006/relationships/tags" Target="../tags/tag183.xml"/><Relationship Id="rId24" Type="http://schemas.openxmlformats.org/officeDocument/2006/relationships/tags" Target="../tags/tag196.xml"/><Relationship Id="rId32" Type="http://schemas.openxmlformats.org/officeDocument/2006/relationships/tags" Target="../tags/tag204.xml"/><Relationship Id="rId37" Type="http://schemas.openxmlformats.org/officeDocument/2006/relationships/tags" Target="../tags/tag209.xml"/><Relationship Id="rId40" Type="http://schemas.openxmlformats.org/officeDocument/2006/relationships/tags" Target="../tags/tag212.xml"/><Relationship Id="rId45" Type="http://schemas.openxmlformats.org/officeDocument/2006/relationships/tags" Target="../tags/tag217.xml"/><Relationship Id="rId53" Type="http://schemas.openxmlformats.org/officeDocument/2006/relationships/tags" Target="../tags/tag225.xml"/><Relationship Id="rId58" Type="http://schemas.openxmlformats.org/officeDocument/2006/relationships/tags" Target="../tags/tag230.xml"/><Relationship Id="rId66" Type="http://schemas.openxmlformats.org/officeDocument/2006/relationships/tags" Target="../tags/tag238.xml"/><Relationship Id="rId74" Type="http://schemas.openxmlformats.org/officeDocument/2006/relationships/tags" Target="../tags/tag246.xml"/><Relationship Id="rId79" Type="http://schemas.openxmlformats.org/officeDocument/2006/relationships/tags" Target="../tags/tag251.xml"/><Relationship Id="rId87" Type="http://schemas.openxmlformats.org/officeDocument/2006/relationships/hyperlink" Target="https://www.olg.nsw.gov.au/councils/policy-and-%20legislation/guidelines-and-policy-information-resources-for-councils/council-annual-reporting-requirements/" TargetMode="External"/><Relationship Id="rId5" Type="http://schemas.openxmlformats.org/officeDocument/2006/relationships/tags" Target="../tags/tag177.xml"/><Relationship Id="rId61" Type="http://schemas.openxmlformats.org/officeDocument/2006/relationships/tags" Target="../tags/tag233.xml"/><Relationship Id="rId82" Type="http://schemas.openxmlformats.org/officeDocument/2006/relationships/tags" Target="../tags/tag254.xml"/><Relationship Id="rId19" Type="http://schemas.openxmlformats.org/officeDocument/2006/relationships/tags" Target="../tags/tag191.xml"/><Relationship Id="rId4" Type="http://schemas.openxmlformats.org/officeDocument/2006/relationships/tags" Target="../tags/tag176.xml"/><Relationship Id="rId9" Type="http://schemas.openxmlformats.org/officeDocument/2006/relationships/tags" Target="../tags/tag181.xml"/><Relationship Id="rId14" Type="http://schemas.openxmlformats.org/officeDocument/2006/relationships/tags" Target="../tags/tag186.xml"/><Relationship Id="rId22" Type="http://schemas.openxmlformats.org/officeDocument/2006/relationships/tags" Target="../tags/tag194.xml"/><Relationship Id="rId27" Type="http://schemas.openxmlformats.org/officeDocument/2006/relationships/tags" Target="../tags/tag199.xml"/><Relationship Id="rId30" Type="http://schemas.openxmlformats.org/officeDocument/2006/relationships/tags" Target="../tags/tag202.xml"/><Relationship Id="rId35" Type="http://schemas.openxmlformats.org/officeDocument/2006/relationships/tags" Target="../tags/tag207.xml"/><Relationship Id="rId43" Type="http://schemas.openxmlformats.org/officeDocument/2006/relationships/tags" Target="../tags/tag215.xml"/><Relationship Id="rId48" Type="http://schemas.openxmlformats.org/officeDocument/2006/relationships/tags" Target="../tags/tag220.xml"/><Relationship Id="rId56" Type="http://schemas.openxmlformats.org/officeDocument/2006/relationships/tags" Target="../tags/tag228.xml"/><Relationship Id="rId64" Type="http://schemas.openxmlformats.org/officeDocument/2006/relationships/tags" Target="../tags/tag236.xml"/><Relationship Id="rId69" Type="http://schemas.openxmlformats.org/officeDocument/2006/relationships/tags" Target="../tags/tag241.xml"/><Relationship Id="rId77" Type="http://schemas.openxmlformats.org/officeDocument/2006/relationships/tags" Target="../tags/tag249.xml"/><Relationship Id="rId8" Type="http://schemas.openxmlformats.org/officeDocument/2006/relationships/tags" Target="../tags/tag180.xml"/><Relationship Id="rId51" Type="http://schemas.openxmlformats.org/officeDocument/2006/relationships/tags" Target="../tags/tag223.xml"/><Relationship Id="rId72" Type="http://schemas.openxmlformats.org/officeDocument/2006/relationships/tags" Target="../tags/tag244.xml"/><Relationship Id="rId80" Type="http://schemas.openxmlformats.org/officeDocument/2006/relationships/tags" Target="../tags/tag252.xml"/><Relationship Id="rId85" Type="http://schemas.openxmlformats.org/officeDocument/2006/relationships/slideLayout" Target="../slideLayouts/slideLayout7.xml"/><Relationship Id="rId3" Type="http://schemas.openxmlformats.org/officeDocument/2006/relationships/tags" Target="../tags/tag175.xml"/><Relationship Id="rId12" Type="http://schemas.openxmlformats.org/officeDocument/2006/relationships/tags" Target="../tags/tag184.xml"/><Relationship Id="rId17" Type="http://schemas.openxmlformats.org/officeDocument/2006/relationships/tags" Target="../tags/tag189.xml"/><Relationship Id="rId25" Type="http://schemas.openxmlformats.org/officeDocument/2006/relationships/tags" Target="../tags/tag197.xml"/><Relationship Id="rId33" Type="http://schemas.openxmlformats.org/officeDocument/2006/relationships/tags" Target="../tags/tag205.xml"/><Relationship Id="rId38" Type="http://schemas.openxmlformats.org/officeDocument/2006/relationships/tags" Target="../tags/tag210.xml"/><Relationship Id="rId46" Type="http://schemas.openxmlformats.org/officeDocument/2006/relationships/tags" Target="../tags/tag218.xml"/><Relationship Id="rId59" Type="http://schemas.openxmlformats.org/officeDocument/2006/relationships/tags" Target="../tags/tag231.xml"/><Relationship Id="rId67" Type="http://schemas.openxmlformats.org/officeDocument/2006/relationships/tags" Target="../tags/tag239.xml"/><Relationship Id="rId20" Type="http://schemas.openxmlformats.org/officeDocument/2006/relationships/tags" Target="../tags/tag192.xml"/><Relationship Id="rId41" Type="http://schemas.openxmlformats.org/officeDocument/2006/relationships/tags" Target="../tags/tag213.xml"/><Relationship Id="rId54" Type="http://schemas.openxmlformats.org/officeDocument/2006/relationships/tags" Target="../tags/tag226.xml"/><Relationship Id="rId62" Type="http://schemas.openxmlformats.org/officeDocument/2006/relationships/tags" Target="../tags/tag234.xml"/><Relationship Id="rId70" Type="http://schemas.openxmlformats.org/officeDocument/2006/relationships/tags" Target="../tags/tag242.xml"/><Relationship Id="rId75" Type="http://schemas.openxmlformats.org/officeDocument/2006/relationships/tags" Target="../tags/tag247.xml"/><Relationship Id="rId83" Type="http://schemas.openxmlformats.org/officeDocument/2006/relationships/tags" Target="../tags/tag255.xml"/><Relationship Id="rId88" Type="http://schemas.openxmlformats.org/officeDocument/2006/relationships/hyperlink" Target="https://www.olg.nsw.gov.au/council-portal/council-surveys/" TargetMode="External"/><Relationship Id="rId1" Type="http://schemas.openxmlformats.org/officeDocument/2006/relationships/tags" Target="../tags/tag173.xml"/><Relationship Id="rId6" Type="http://schemas.openxmlformats.org/officeDocument/2006/relationships/tags" Target="../tags/tag178.xml"/><Relationship Id="rId15" Type="http://schemas.openxmlformats.org/officeDocument/2006/relationships/tags" Target="../tags/tag187.xml"/><Relationship Id="rId23" Type="http://schemas.openxmlformats.org/officeDocument/2006/relationships/tags" Target="../tags/tag195.xml"/><Relationship Id="rId28" Type="http://schemas.openxmlformats.org/officeDocument/2006/relationships/tags" Target="../tags/tag200.xml"/><Relationship Id="rId36" Type="http://schemas.openxmlformats.org/officeDocument/2006/relationships/tags" Target="../tags/tag208.xml"/><Relationship Id="rId49" Type="http://schemas.openxmlformats.org/officeDocument/2006/relationships/tags" Target="../tags/tag221.xml"/><Relationship Id="rId57" Type="http://schemas.openxmlformats.org/officeDocument/2006/relationships/tags" Target="../tags/tag229.xml"/><Relationship Id="rId10" Type="http://schemas.openxmlformats.org/officeDocument/2006/relationships/tags" Target="../tags/tag182.xml"/><Relationship Id="rId31" Type="http://schemas.openxmlformats.org/officeDocument/2006/relationships/tags" Target="../tags/tag203.xml"/><Relationship Id="rId44" Type="http://schemas.openxmlformats.org/officeDocument/2006/relationships/tags" Target="../tags/tag216.xml"/><Relationship Id="rId52" Type="http://schemas.openxmlformats.org/officeDocument/2006/relationships/tags" Target="../tags/tag224.xml"/><Relationship Id="rId60" Type="http://schemas.openxmlformats.org/officeDocument/2006/relationships/tags" Target="../tags/tag232.xml"/><Relationship Id="rId65" Type="http://schemas.openxmlformats.org/officeDocument/2006/relationships/tags" Target="../tags/tag237.xml"/><Relationship Id="rId73" Type="http://schemas.openxmlformats.org/officeDocument/2006/relationships/tags" Target="../tags/tag245.xml"/><Relationship Id="rId78" Type="http://schemas.openxmlformats.org/officeDocument/2006/relationships/tags" Target="../tags/tag250.xml"/><Relationship Id="rId81" Type="http://schemas.openxmlformats.org/officeDocument/2006/relationships/tags" Target="../tags/tag253.xml"/><Relationship Id="rId86" Type="http://schemas.openxmlformats.org/officeDocument/2006/relationships/hyperlink" Target="mailto:finance@olg.nsw.gov.au" TargetMode="External"/></Relationships>
</file>

<file path=ppt/slides/_rels/slide4.xml.rels><?xml version="1.0" encoding="UTF-8" standalone="yes"?>
<Relationships xmlns="http://schemas.openxmlformats.org/package/2006/relationships"><Relationship Id="rId13" Type="http://schemas.openxmlformats.org/officeDocument/2006/relationships/tags" Target="../tags/tag269.xml"/><Relationship Id="rId18" Type="http://schemas.openxmlformats.org/officeDocument/2006/relationships/tags" Target="../tags/tag274.xml"/><Relationship Id="rId26" Type="http://schemas.openxmlformats.org/officeDocument/2006/relationships/tags" Target="../tags/tag282.xml"/><Relationship Id="rId39" Type="http://schemas.openxmlformats.org/officeDocument/2006/relationships/tags" Target="../tags/tag295.xml"/><Relationship Id="rId21" Type="http://schemas.openxmlformats.org/officeDocument/2006/relationships/tags" Target="../tags/tag277.xml"/><Relationship Id="rId34" Type="http://schemas.openxmlformats.org/officeDocument/2006/relationships/tags" Target="../tags/tag290.xml"/><Relationship Id="rId42" Type="http://schemas.openxmlformats.org/officeDocument/2006/relationships/tags" Target="../tags/tag298.xml"/><Relationship Id="rId47" Type="http://schemas.openxmlformats.org/officeDocument/2006/relationships/tags" Target="../tags/tag303.xml"/><Relationship Id="rId50" Type="http://schemas.openxmlformats.org/officeDocument/2006/relationships/tags" Target="../tags/tag306.xml"/><Relationship Id="rId55" Type="http://schemas.openxmlformats.org/officeDocument/2006/relationships/tags" Target="../tags/tag311.xml"/><Relationship Id="rId63" Type="http://schemas.openxmlformats.org/officeDocument/2006/relationships/tags" Target="../tags/tag319.xml"/><Relationship Id="rId68" Type="http://schemas.openxmlformats.org/officeDocument/2006/relationships/tags" Target="../tags/tag324.xml"/><Relationship Id="rId76" Type="http://schemas.openxmlformats.org/officeDocument/2006/relationships/tags" Target="../tags/tag332.xml"/><Relationship Id="rId7" Type="http://schemas.openxmlformats.org/officeDocument/2006/relationships/tags" Target="../tags/tag263.xml"/><Relationship Id="rId71" Type="http://schemas.openxmlformats.org/officeDocument/2006/relationships/tags" Target="../tags/tag327.xml"/><Relationship Id="rId2" Type="http://schemas.openxmlformats.org/officeDocument/2006/relationships/tags" Target="../tags/tag258.xml"/><Relationship Id="rId16" Type="http://schemas.openxmlformats.org/officeDocument/2006/relationships/tags" Target="../tags/tag272.xml"/><Relationship Id="rId29" Type="http://schemas.openxmlformats.org/officeDocument/2006/relationships/tags" Target="../tags/tag285.xml"/><Relationship Id="rId11" Type="http://schemas.openxmlformats.org/officeDocument/2006/relationships/tags" Target="../tags/tag267.xml"/><Relationship Id="rId24" Type="http://schemas.openxmlformats.org/officeDocument/2006/relationships/tags" Target="../tags/tag280.xml"/><Relationship Id="rId32" Type="http://schemas.openxmlformats.org/officeDocument/2006/relationships/tags" Target="../tags/tag288.xml"/><Relationship Id="rId37" Type="http://schemas.openxmlformats.org/officeDocument/2006/relationships/tags" Target="../tags/tag293.xml"/><Relationship Id="rId40" Type="http://schemas.openxmlformats.org/officeDocument/2006/relationships/tags" Target="../tags/tag296.xml"/><Relationship Id="rId45" Type="http://schemas.openxmlformats.org/officeDocument/2006/relationships/tags" Target="../tags/tag301.xml"/><Relationship Id="rId53" Type="http://schemas.openxmlformats.org/officeDocument/2006/relationships/tags" Target="../tags/tag309.xml"/><Relationship Id="rId58" Type="http://schemas.openxmlformats.org/officeDocument/2006/relationships/tags" Target="../tags/tag314.xml"/><Relationship Id="rId66" Type="http://schemas.openxmlformats.org/officeDocument/2006/relationships/tags" Target="../tags/tag322.xml"/><Relationship Id="rId74" Type="http://schemas.openxmlformats.org/officeDocument/2006/relationships/tags" Target="../tags/tag330.xml"/><Relationship Id="rId79" Type="http://schemas.openxmlformats.org/officeDocument/2006/relationships/tags" Target="../tags/tag335.xml"/><Relationship Id="rId5" Type="http://schemas.openxmlformats.org/officeDocument/2006/relationships/tags" Target="../tags/tag261.xml"/><Relationship Id="rId61" Type="http://schemas.openxmlformats.org/officeDocument/2006/relationships/tags" Target="../tags/tag317.xml"/><Relationship Id="rId10" Type="http://schemas.openxmlformats.org/officeDocument/2006/relationships/tags" Target="../tags/tag266.xml"/><Relationship Id="rId19" Type="http://schemas.openxmlformats.org/officeDocument/2006/relationships/tags" Target="../tags/tag275.xml"/><Relationship Id="rId31" Type="http://schemas.openxmlformats.org/officeDocument/2006/relationships/tags" Target="../tags/tag287.xml"/><Relationship Id="rId44" Type="http://schemas.openxmlformats.org/officeDocument/2006/relationships/tags" Target="../tags/tag300.xml"/><Relationship Id="rId52" Type="http://schemas.openxmlformats.org/officeDocument/2006/relationships/tags" Target="../tags/tag308.xml"/><Relationship Id="rId60" Type="http://schemas.openxmlformats.org/officeDocument/2006/relationships/tags" Target="../tags/tag316.xml"/><Relationship Id="rId65" Type="http://schemas.openxmlformats.org/officeDocument/2006/relationships/tags" Target="../tags/tag321.xml"/><Relationship Id="rId73" Type="http://schemas.openxmlformats.org/officeDocument/2006/relationships/tags" Target="../tags/tag329.xml"/><Relationship Id="rId78" Type="http://schemas.openxmlformats.org/officeDocument/2006/relationships/tags" Target="../tags/tag334.xml"/><Relationship Id="rId81" Type="http://schemas.openxmlformats.org/officeDocument/2006/relationships/slideLayout" Target="../slideLayouts/slideLayout7.xml"/><Relationship Id="rId4" Type="http://schemas.openxmlformats.org/officeDocument/2006/relationships/tags" Target="../tags/tag260.xml"/><Relationship Id="rId9" Type="http://schemas.openxmlformats.org/officeDocument/2006/relationships/tags" Target="../tags/tag265.xml"/><Relationship Id="rId14" Type="http://schemas.openxmlformats.org/officeDocument/2006/relationships/tags" Target="../tags/tag270.xml"/><Relationship Id="rId22" Type="http://schemas.openxmlformats.org/officeDocument/2006/relationships/tags" Target="../tags/tag278.xml"/><Relationship Id="rId27" Type="http://schemas.openxmlformats.org/officeDocument/2006/relationships/tags" Target="../tags/tag283.xml"/><Relationship Id="rId30" Type="http://schemas.openxmlformats.org/officeDocument/2006/relationships/tags" Target="../tags/tag286.xml"/><Relationship Id="rId35" Type="http://schemas.openxmlformats.org/officeDocument/2006/relationships/tags" Target="../tags/tag291.xml"/><Relationship Id="rId43" Type="http://schemas.openxmlformats.org/officeDocument/2006/relationships/tags" Target="../tags/tag299.xml"/><Relationship Id="rId48" Type="http://schemas.openxmlformats.org/officeDocument/2006/relationships/tags" Target="../tags/tag304.xml"/><Relationship Id="rId56" Type="http://schemas.openxmlformats.org/officeDocument/2006/relationships/tags" Target="../tags/tag312.xml"/><Relationship Id="rId64" Type="http://schemas.openxmlformats.org/officeDocument/2006/relationships/tags" Target="../tags/tag320.xml"/><Relationship Id="rId69" Type="http://schemas.openxmlformats.org/officeDocument/2006/relationships/tags" Target="../tags/tag325.xml"/><Relationship Id="rId77" Type="http://schemas.openxmlformats.org/officeDocument/2006/relationships/tags" Target="../tags/tag333.xml"/><Relationship Id="rId8" Type="http://schemas.openxmlformats.org/officeDocument/2006/relationships/tags" Target="../tags/tag264.xml"/><Relationship Id="rId51" Type="http://schemas.openxmlformats.org/officeDocument/2006/relationships/tags" Target="../tags/tag307.xml"/><Relationship Id="rId72" Type="http://schemas.openxmlformats.org/officeDocument/2006/relationships/tags" Target="../tags/tag328.xml"/><Relationship Id="rId80" Type="http://schemas.openxmlformats.org/officeDocument/2006/relationships/tags" Target="../tags/tag336.xml"/><Relationship Id="rId3" Type="http://schemas.openxmlformats.org/officeDocument/2006/relationships/tags" Target="../tags/tag259.xml"/><Relationship Id="rId12" Type="http://schemas.openxmlformats.org/officeDocument/2006/relationships/tags" Target="../tags/tag268.xml"/><Relationship Id="rId17" Type="http://schemas.openxmlformats.org/officeDocument/2006/relationships/tags" Target="../tags/tag273.xml"/><Relationship Id="rId25" Type="http://schemas.openxmlformats.org/officeDocument/2006/relationships/tags" Target="../tags/tag281.xml"/><Relationship Id="rId33" Type="http://schemas.openxmlformats.org/officeDocument/2006/relationships/tags" Target="../tags/tag289.xml"/><Relationship Id="rId38" Type="http://schemas.openxmlformats.org/officeDocument/2006/relationships/tags" Target="../tags/tag294.xml"/><Relationship Id="rId46" Type="http://schemas.openxmlformats.org/officeDocument/2006/relationships/tags" Target="../tags/tag302.xml"/><Relationship Id="rId59" Type="http://schemas.openxmlformats.org/officeDocument/2006/relationships/tags" Target="../tags/tag315.xml"/><Relationship Id="rId67" Type="http://schemas.openxmlformats.org/officeDocument/2006/relationships/tags" Target="../tags/tag323.xml"/><Relationship Id="rId20" Type="http://schemas.openxmlformats.org/officeDocument/2006/relationships/tags" Target="../tags/tag276.xml"/><Relationship Id="rId41" Type="http://schemas.openxmlformats.org/officeDocument/2006/relationships/tags" Target="../tags/tag297.xml"/><Relationship Id="rId54" Type="http://schemas.openxmlformats.org/officeDocument/2006/relationships/tags" Target="../tags/tag310.xml"/><Relationship Id="rId62" Type="http://schemas.openxmlformats.org/officeDocument/2006/relationships/tags" Target="../tags/tag318.xml"/><Relationship Id="rId70" Type="http://schemas.openxmlformats.org/officeDocument/2006/relationships/tags" Target="../tags/tag326.xml"/><Relationship Id="rId75" Type="http://schemas.openxmlformats.org/officeDocument/2006/relationships/tags" Target="../tags/tag331.xml"/><Relationship Id="rId1" Type="http://schemas.openxmlformats.org/officeDocument/2006/relationships/tags" Target="../tags/tag257.xml"/><Relationship Id="rId6" Type="http://schemas.openxmlformats.org/officeDocument/2006/relationships/tags" Target="../tags/tag262.xml"/><Relationship Id="rId15" Type="http://schemas.openxmlformats.org/officeDocument/2006/relationships/tags" Target="../tags/tag271.xml"/><Relationship Id="rId23" Type="http://schemas.openxmlformats.org/officeDocument/2006/relationships/tags" Target="../tags/tag279.xml"/><Relationship Id="rId28" Type="http://schemas.openxmlformats.org/officeDocument/2006/relationships/tags" Target="../tags/tag284.xml"/><Relationship Id="rId36" Type="http://schemas.openxmlformats.org/officeDocument/2006/relationships/tags" Target="../tags/tag292.xml"/><Relationship Id="rId49" Type="http://schemas.openxmlformats.org/officeDocument/2006/relationships/tags" Target="../tags/tag305.xml"/><Relationship Id="rId57" Type="http://schemas.openxmlformats.org/officeDocument/2006/relationships/tags" Target="../tags/tag313.xml"/></Relationships>
</file>

<file path=ppt/slides/_rels/slide5.xml.rels><?xml version="1.0" encoding="UTF-8" standalone="yes"?>
<Relationships xmlns="http://schemas.openxmlformats.org/package/2006/relationships"><Relationship Id="rId13" Type="http://schemas.openxmlformats.org/officeDocument/2006/relationships/tags" Target="../tags/tag349.xml"/><Relationship Id="rId18" Type="http://schemas.openxmlformats.org/officeDocument/2006/relationships/tags" Target="../tags/tag354.xml"/><Relationship Id="rId26" Type="http://schemas.openxmlformats.org/officeDocument/2006/relationships/tags" Target="../tags/tag362.xml"/><Relationship Id="rId39" Type="http://schemas.openxmlformats.org/officeDocument/2006/relationships/tags" Target="../tags/tag375.xml"/><Relationship Id="rId21" Type="http://schemas.openxmlformats.org/officeDocument/2006/relationships/tags" Target="../tags/tag357.xml"/><Relationship Id="rId34" Type="http://schemas.openxmlformats.org/officeDocument/2006/relationships/tags" Target="../tags/tag370.xml"/><Relationship Id="rId42" Type="http://schemas.openxmlformats.org/officeDocument/2006/relationships/tags" Target="../tags/tag378.xml"/><Relationship Id="rId47" Type="http://schemas.openxmlformats.org/officeDocument/2006/relationships/tags" Target="../tags/tag383.xml"/><Relationship Id="rId50" Type="http://schemas.openxmlformats.org/officeDocument/2006/relationships/tags" Target="../tags/tag386.xml"/><Relationship Id="rId55" Type="http://schemas.openxmlformats.org/officeDocument/2006/relationships/tags" Target="../tags/tag391.xml"/><Relationship Id="rId63" Type="http://schemas.openxmlformats.org/officeDocument/2006/relationships/tags" Target="../tags/tag399.xml"/><Relationship Id="rId68" Type="http://schemas.openxmlformats.org/officeDocument/2006/relationships/tags" Target="../tags/tag404.xml"/><Relationship Id="rId76" Type="http://schemas.openxmlformats.org/officeDocument/2006/relationships/tags" Target="../tags/tag412.xml"/><Relationship Id="rId7" Type="http://schemas.openxmlformats.org/officeDocument/2006/relationships/tags" Target="../tags/tag343.xml"/><Relationship Id="rId71" Type="http://schemas.openxmlformats.org/officeDocument/2006/relationships/tags" Target="../tags/tag407.xml"/><Relationship Id="rId2" Type="http://schemas.openxmlformats.org/officeDocument/2006/relationships/tags" Target="../tags/tag338.xml"/><Relationship Id="rId16" Type="http://schemas.openxmlformats.org/officeDocument/2006/relationships/tags" Target="../tags/tag352.xml"/><Relationship Id="rId29" Type="http://schemas.openxmlformats.org/officeDocument/2006/relationships/tags" Target="../tags/tag365.xml"/><Relationship Id="rId11" Type="http://schemas.openxmlformats.org/officeDocument/2006/relationships/tags" Target="../tags/tag347.xml"/><Relationship Id="rId24" Type="http://schemas.openxmlformats.org/officeDocument/2006/relationships/tags" Target="../tags/tag360.xml"/><Relationship Id="rId32" Type="http://schemas.openxmlformats.org/officeDocument/2006/relationships/tags" Target="../tags/tag368.xml"/><Relationship Id="rId37" Type="http://schemas.openxmlformats.org/officeDocument/2006/relationships/tags" Target="../tags/tag373.xml"/><Relationship Id="rId40" Type="http://schemas.openxmlformats.org/officeDocument/2006/relationships/tags" Target="../tags/tag376.xml"/><Relationship Id="rId45" Type="http://schemas.openxmlformats.org/officeDocument/2006/relationships/tags" Target="../tags/tag381.xml"/><Relationship Id="rId53" Type="http://schemas.openxmlformats.org/officeDocument/2006/relationships/tags" Target="../tags/tag389.xml"/><Relationship Id="rId58" Type="http://schemas.openxmlformats.org/officeDocument/2006/relationships/tags" Target="../tags/tag394.xml"/><Relationship Id="rId66" Type="http://schemas.openxmlformats.org/officeDocument/2006/relationships/tags" Target="../tags/tag402.xml"/><Relationship Id="rId74" Type="http://schemas.openxmlformats.org/officeDocument/2006/relationships/tags" Target="../tags/tag410.xml"/><Relationship Id="rId79" Type="http://schemas.openxmlformats.org/officeDocument/2006/relationships/tags" Target="../tags/tag415.xml"/><Relationship Id="rId5" Type="http://schemas.openxmlformats.org/officeDocument/2006/relationships/tags" Target="../tags/tag341.xml"/><Relationship Id="rId61" Type="http://schemas.openxmlformats.org/officeDocument/2006/relationships/tags" Target="../tags/tag397.xml"/><Relationship Id="rId10" Type="http://schemas.openxmlformats.org/officeDocument/2006/relationships/tags" Target="../tags/tag346.xml"/><Relationship Id="rId19" Type="http://schemas.openxmlformats.org/officeDocument/2006/relationships/tags" Target="../tags/tag355.xml"/><Relationship Id="rId31" Type="http://schemas.openxmlformats.org/officeDocument/2006/relationships/tags" Target="../tags/tag367.xml"/><Relationship Id="rId44" Type="http://schemas.openxmlformats.org/officeDocument/2006/relationships/tags" Target="../tags/tag380.xml"/><Relationship Id="rId52" Type="http://schemas.openxmlformats.org/officeDocument/2006/relationships/tags" Target="../tags/tag388.xml"/><Relationship Id="rId60" Type="http://schemas.openxmlformats.org/officeDocument/2006/relationships/tags" Target="../tags/tag396.xml"/><Relationship Id="rId65" Type="http://schemas.openxmlformats.org/officeDocument/2006/relationships/tags" Target="../tags/tag401.xml"/><Relationship Id="rId73" Type="http://schemas.openxmlformats.org/officeDocument/2006/relationships/tags" Target="../tags/tag409.xml"/><Relationship Id="rId78" Type="http://schemas.openxmlformats.org/officeDocument/2006/relationships/tags" Target="../tags/tag414.xml"/><Relationship Id="rId81" Type="http://schemas.openxmlformats.org/officeDocument/2006/relationships/slideLayout" Target="../slideLayouts/slideLayout7.xml"/><Relationship Id="rId4" Type="http://schemas.openxmlformats.org/officeDocument/2006/relationships/tags" Target="../tags/tag340.xml"/><Relationship Id="rId9" Type="http://schemas.openxmlformats.org/officeDocument/2006/relationships/tags" Target="../tags/tag345.xml"/><Relationship Id="rId14" Type="http://schemas.openxmlformats.org/officeDocument/2006/relationships/tags" Target="../tags/tag350.xml"/><Relationship Id="rId22" Type="http://schemas.openxmlformats.org/officeDocument/2006/relationships/tags" Target="../tags/tag358.xml"/><Relationship Id="rId27" Type="http://schemas.openxmlformats.org/officeDocument/2006/relationships/tags" Target="../tags/tag363.xml"/><Relationship Id="rId30" Type="http://schemas.openxmlformats.org/officeDocument/2006/relationships/tags" Target="../tags/tag366.xml"/><Relationship Id="rId35" Type="http://schemas.openxmlformats.org/officeDocument/2006/relationships/tags" Target="../tags/tag371.xml"/><Relationship Id="rId43" Type="http://schemas.openxmlformats.org/officeDocument/2006/relationships/tags" Target="../tags/tag379.xml"/><Relationship Id="rId48" Type="http://schemas.openxmlformats.org/officeDocument/2006/relationships/tags" Target="../tags/tag384.xml"/><Relationship Id="rId56" Type="http://schemas.openxmlformats.org/officeDocument/2006/relationships/tags" Target="../tags/tag392.xml"/><Relationship Id="rId64" Type="http://schemas.openxmlformats.org/officeDocument/2006/relationships/tags" Target="../tags/tag400.xml"/><Relationship Id="rId69" Type="http://schemas.openxmlformats.org/officeDocument/2006/relationships/tags" Target="../tags/tag405.xml"/><Relationship Id="rId77" Type="http://schemas.openxmlformats.org/officeDocument/2006/relationships/tags" Target="../tags/tag413.xml"/><Relationship Id="rId8" Type="http://schemas.openxmlformats.org/officeDocument/2006/relationships/tags" Target="../tags/tag344.xml"/><Relationship Id="rId51" Type="http://schemas.openxmlformats.org/officeDocument/2006/relationships/tags" Target="../tags/tag387.xml"/><Relationship Id="rId72" Type="http://schemas.openxmlformats.org/officeDocument/2006/relationships/tags" Target="../tags/tag408.xml"/><Relationship Id="rId80" Type="http://schemas.openxmlformats.org/officeDocument/2006/relationships/tags" Target="../tags/tag416.xml"/><Relationship Id="rId3" Type="http://schemas.openxmlformats.org/officeDocument/2006/relationships/tags" Target="../tags/tag339.xml"/><Relationship Id="rId12" Type="http://schemas.openxmlformats.org/officeDocument/2006/relationships/tags" Target="../tags/tag348.xml"/><Relationship Id="rId17" Type="http://schemas.openxmlformats.org/officeDocument/2006/relationships/tags" Target="../tags/tag353.xml"/><Relationship Id="rId25" Type="http://schemas.openxmlformats.org/officeDocument/2006/relationships/tags" Target="../tags/tag361.xml"/><Relationship Id="rId33" Type="http://schemas.openxmlformats.org/officeDocument/2006/relationships/tags" Target="../tags/tag369.xml"/><Relationship Id="rId38" Type="http://schemas.openxmlformats.org/officeDocument/2006/relationships/tags" Target="../tags/tag374.xml"/><Relationship Id="rId46" Type="http://schemas.openxmlformats.org/officeDocument/2006/relationships/tags" Target="../tags/tag382.xml"/><Relationship Id="rId59" Type="http://schemas.openxmlformats.org/officeDocument/2006/relationships/tags" Target="../tags/tag395.xml"/><Relationship Id="rId67" Type="http://schemas.openxmlformats.org/officeDocument/2006/relationships/tags" Target="../tags/tag403.xml"/><Relationship Id="rId20" Type="http://schemas.openxmlformats.org/officeDocument/2006/relationships/tags" Target="../tags/tag356.xml"/><Relationship Id="rId41" Type="http://schemas.openxmlformats.org/officeDocument/2006/relationships/tags" Target="../tags/tag377.xml"/><Relationship Id="rId54" Type="http://schemas.openxmlformats.org/officeDocument/2006/relationships/tags" Target="../tags/tag390.xml"/><Relationship Id="rId62" Type="http://schemas.openxmlformats.org/officeDocument/2006/relationships/tags" Target="../tags/tag398.xml"/><Relationship Id="rId70" Type="http://schemas.openxmlformats.org/officeDocument/2006/relationships/tags" Target="../tags/tag406.xml"/><Relationship Id="rId75" Type="http://schemas.openxmlformats.org/officeDocument/2006/relationships/tags" Target="../tags/tag411.xml"/><Relationship Id="rId1" Type="http://schemas.openxmlformats.org/officeDocument/2006/relationships/tags" Target="../tags/tag337.xml"/><Relationship Id="rId6" Type="http://schemas.openxmlformats.org/officeDocument/2006/relationships/tags" Target="../tags/tag342.xml"/><Relationship Id="rId15" Type="http://schemas.openxmlformats.org/officeDocument/2006/relationships/tags" Target="../tags/tag351.xml"/><Relationship Id="rId23" Type="http://schemas.openxmlformats.org/officeDocument/2006/relationships/tags" Target="../tags/tag359.xml"/><Relationship Id="rId28" Type="http://schemas.openxmlformats.org/officeDocument/2006/relationships/tags" Target="../tags/tag364.xml"/><Relationship Id="rId36" Type="http://schemas.openxmlformats.org/officeDocument/2006/relationships/tags" Target="../tags/tag372.xml"/><Relationship Id="rId49" Type="http://schemas.openxmlformats.org/officeDocument/2006/relationships/tags" Target="../tags/tag385.xml"/><Relationship Id="rId57" Type="http://schemas.openxmlformats.org/officeDocument/2006/relationships/tags" Target="../tags/tag393.xml"/></Relationships>
</file>

<file path=ppt/slides/_rels/slide6.xml.rels><?xml version="1.0" encoding="UTF-8" standalone="yes"?>
<Relationships xmlns="http://schemas.openxmlformats.org/package/2006/relationships"><Relationship Id="rId13" Type="http://schemas.openxmlformats.org/officeDocument/2006/relationships/tags" Target="../tags/tag429.xml"/><Relationship Id="rId18" Type="http://schemas.openxmlformats.org/officeDocument/2006/relationships/tags" Target="../tags/tag434.xml"/><Relationship Id="rId26" Type="http://schemas.openxmlformats.org/officeDocument/2006/relationships/tags" Target="../tags/tag442.xml"/><Relationship Id="rId39" Type="http://schemas.openxmlformats.org/officeDocument/2006/relationships/tags" Target="../tags/tag455.xml"/><Relationship Id="rId21" Type="http://schemas.openxmlformats.org/officeDocument/2006/relationships/tags" Target="../tags/tag437.xml"/><Relationship Id="rId34" Type="http://schemas.openxmlformats.org/officeDocument/2006/relationships/tags" Target="../tags/tag450.xml"/><Relationship Id="rId42" Type="http://schemas.openxmlformats.org/officeDocument/2006/relationships/tags" Target="../tags/tag458.xml"/><Relationship Id="rId47" Type="http://schemas.openxmlformats.org/officeDocument/2006/relationships/tags" Target="../tags/tag463.xml"/><Relationship Id="rId50" Type="http://schemas.openxmlformats.org/officeDocument/2006/relationships/tags" Target="../tags/tag466.xml"/><Relationship Id="rId55" Type="http://schemas.openxmlformats.org/officeDocument/2006/relationships/tags" Target="../tags/tag471.xml"/><Relationship Id="rId63" Type="http://schemas.openxmlformats.org/officeDocument/2006/relationships/tags" Target="../tags/tag479.xml"/><Relationship Id="rId68" Type="http://schemas.openxmlformats.org/officeDocument/2006/relationships/tags" Target="../tags/tag484.xml"/><Relationship Id="rId76" Type="http://schemas.openxmlformats.org/officeDocument/2006/relationships/tags" Target="../tags/tag492.xml"/><Relationship Id="rId7" Type="http://schemas.openxmlformats.org/officeDocument/2006/relationships/tags" Target="../tags/tag423.xml"/><Relationship Id="rId71" Type="http://schemas.openxmlformats.org/officeDocument/2006/relationships/tags" Target="../tags/tag487.xml"/><Relationship Id="rId2" Type="http://schemas.openxmlformats.org/officeDocument/2006/relationships/tags" Target="../tags/tag418.xml"/><Relationship Id="rId16" Type="http://schemas.openxmlformats.org/officeDocument/2006/relationships/tags" Target="../tags/tag432.xml"/><Relationship Id="rId29" Type="http://schemas.openxmlformats.org/officeDocument/2006/relationships/tags" Target="../tags/tag445.xml"/><Relationship Id="rId11" Type="http://schemas.openxmlformats.org/officeDocument/2006/relationships/tags" Target="../tags/tag427.xml"/><Relationship Id="rId24" Type="http://schemas.openxmlformats.org/officeDocument/2006/relationships/tags" Target="../tags/tag440.xml"/><Relationship Id="rId32" Type="http://schemas.openxmlformats.org/officeDocument/2006/relationships/tags" Target="../tags/tag448.xml"/><Relationship Id="rId37" Type="http://schemas.openxmlformats.org/officeDocument/2006/relationships/tags" Target="../tags/tag453.xml"/><Relationship Id="rId40" Type="http://schemas.openxmlformats.org/officeDocument/2006/relationships/tags" Target="../tags/tag456.xml"/><Relationship Id="rId45" Type="http://schemas.openxmlformats.org/officeDocument/2006/relationships/tags" Target="../tags/tag461.xml"/><Relationship Id="rId53" Type="http://schemas.openxmlformats.org/officeDocument/2006/relationships/tags" Target="../tags/tag469.xml"/><Relationship Id="rId58" Type="http://schemas.openxmlformats.org/officeDocument/2006/relationships/tags" Target="../tags/tag474.xml"/><Relationship Id="rId66" Type="http://schemas.openxmlformats.org/officeDocument/2006/relationships/tags" Target="../tags/tag482.xml"/><Relationship Id="rId74" Type="http://schemas.openxmlformats.org/officeDocument/2006/relationships/tags" Target="../tags/tag490.xml"/><Relationship Id="rId79" Type="http://schemas.openxmlformats.org/officeDocument/2006/relationships/tags" Target="../tags/tag495.xml"/><Relationship Id="rId5" Type="http://schemas.openxmlformats.org/officeDocument/2006/relationships/tags" Target="../tags/tag421.xml"/><Relationship Id="rId61" Type="http://schemas.openxmlformats.org/officeDocument/2006/relationships/tags" Target="../tags/tag477.xml"/><Relationship Id="rId82" Type="http://schemas.openxmlformats.org/officeDocument/2006/relationships/tags" Target="../tags/tag498.xml"/><Relationship Id="rId10" Type="http://schemas.openxmlformats.org/officeDocument/2006/relationships/tags" Target="../tags/tag426.xml"/><Relationship Id="rId19" Type="http://schemas.openxmlformats.org/officeDocument/2006/relationships/tags" Target="../tags/tag435.xml"/><Relationship Id="rId31" Type="http://schemas.openxmlformats.org/officeDocument/2006/relationships/tags" Target="../tags/tag447.xml"/><Relationship Id="rId44" Type="http://schemas.openxmlformats.org/officeDocument/2006/relationships/tags" Target="../tags/tag460.xml"/><Relationship Id="rId52" Type="http://schemas.openxmlformats.org/officeDocument/2006/relationships/tags" Target="../tags/tag468.xml"/><Relationship Id="rId60" Type="http://schemas.openxmlformats.org/officeDocument/2006/relationships/tags" Target="../tags/tag476.xml"/><Relationship Id="rId65" Type="http://schemas.openxmlformats.org/officeDocument/2006/relationships/tags" Target="../tags/tag481.xml"/><Relationship Id="rId73" Type="http://schemas.openxmlformats.org/officeDocument/2006/relationships/tags" Target="../tags/tag489.xml"/><Relationship Id="rId78" Type="http://schemas.openxmlformats.org/officeDocument/2006/relationships/tags" Target="../tags/tag494.xml"/><Relationship Id="rId81" Type="http://schemas.openxmlformats.org/officeDocument/2006/relationships/tags" Target="../tags/tag497.xml"/><Relationship Id="rId4" Type="http://schemas.openxmlformats.org/officeDocument/2006/relationships/tags" Target="../tags/tag420.xml"/><Relationship Id="rId9" Type="http://schemas.openxmlformats.org/officeDocument/2006/relationships/tags" Target="../tags/tag425.xml"/><Relationship Id="rId14" Type="http://schemas.openxmlformats.org/officeDocument/2006/relationships/tags" Target="../tags/tag430.xml"/><Relationship Id="rId22" Type="http://schemas.openxmlformats.org/officeDocument/2006/relationships/tags" Target="../tags/tag438.xml"/><Relationship Id="rId27" Type="http://schemas.openxmlformats.org/officeDocument/2006/relationships/tags" Target="../tags/tag443.xml"/><Relationship Id="rId30" Type="http://schemas.openxmlformats.org/officeDocument/2006/relationships/tags" Target="../tags/tag446.xml"/><Relationship Id="rId35" Type="http://schemas.openxmlformats.org/officeDocument/2006/relationships/tags" Target="../tags/tag451.xml"/><Relationship Id="rId43" Type="http://schemas.openxmlformats.org/officeDocument/2006/relationships/tags" Target="../tags/tag459.xml"/><Relationship Id="rId48" Type="http://schemas.openxmlformats.org/officeDocument/2006/relationships/tags" Target="../tags/tag464.xml"/><Relationship Id="rId56" Type="http://schemas.openxmlformats.org/officeDocument/2006/relationships/tags" Target="../tags/tag472.xml"/><Relationship Id="rId64" Type="http://schemas.openxmlformats.org/officeDocument/2006/relationships/tags" Target="../tags/tag480.xml"/><Relationship Id="rId69" Type="http://schemas.openxmlformats.org/officeDocument/2006/relationships/tags" Target="../tags/tag485.xml"/><Relationship Id="rId77" Type="http://schemas.openxmlformats.org/officeDocument/2006/relationships/tags" Target="../tags/tag493.xml"/><Relationship Id="rId8" Type="http://schemas.openxmlformats.org/officeDocument/2006/relationships/tags" Target="../tags/tag424.xml"/><Relationship Id="rId51" Type="http://schemas.openxmlformats.org/officeDocument/2006/relationships/tags" Target="../tags/tag467.xml"/><Relationship Id="rId72" Type="http://schemas.openxmlformats.org/officeDocument/2006/relationships/tags" Target="../tags/tag488.xml"/><Relationship Id="rId80" Type="http://schemas.openxmlformats.org/officeDocument/2006/relationships/tags" Target="../tags/tag496.xml"/><Relationship Id="rId3" Type="http://schemas.openxmlformats.org/officeDocument/2006/relationships/tags" Target="../tags/tag419.xml"/><Relationship Id="rId12" Type="http://schemas.openxmlformats.org/officeDocument/2006/relationships/tags" Target="../tags/tag428.xml"/><Relationship Id="rId17" Type="http://schemas.openxmlformats.org/officeDocument/2006/relationships/tags" Target="../tags/tag433.xml"/><Relationship Id="rId25" Type="http://schemas.openxmlformats.org/officeDocument/2006/relationships/tags" Target="../tags/tag441.xml"/><Relationship Id="rId33" Type="http://schemas.openxmlformats.org/officeDocument/2006/relationships/tags" Target="../tags/tag449.xml"/><Relationship Id="rId38" Type="http://schemas.openxmlformats.org/officeDocument/2006/relationships/tags" Target="../tags/tag454.xml"/><Relationship Id="rId46" Type="http://schemas.openxmlformats.org/officeDocument/2006/relationships/tags" Target="../tags/tag462.xml"/><Relationship Id="rId59" Type="http://schemas.openxmlformats.org/officeDocument/2006/relationships/tags" Target="../tags/tag475.xml"/><Relationship Id="rId67" Type="http://schemas.openxmlformats.org/officeDocument/2006/relationships/tags" Target="../tags/tag483.xml"/><Relationship Id="rId20" Type="http://schemas.openxmlformats.org/officeDocument/2006/relationships/tags" Target="../tags/tag436.xml"/><Relationship Id="rId41" Type="http://schemas.openxmlformats.org/officeDocument/2006/relationships/tags" Target="../tags/tag457.xml"/><Relationship Id="rId54" Type="http://schemas.openxmlformats.org/officeDocument/2006/relationships/tags" Target="../tags/tag470.xml"/><Relationship Id="rId62" Type="http://schemas.openxmlformats.org/officeDocument/2006/relationships/tags" Target="../tags/tag478.xml"/><Relationship Id="rId70" Type="http://schemas.openxmlformats.org/officeDocument/2006/relationships/tags" Target="../tags/tag486.xml"/><Relationship Id="rId75" Type="http://schemas.openxmlformats.org/officeDocument/2006/relationships/tags" Target="../tags/tag491.xml"/><Relationship Id="rId83" Type="http://schemas.openxmlformats.org/officeDocument/2006/relationships/slideLayout" Target="../slideLayouts/slideLayout7.xml"/><Relationship Id="rId1" Type="http://schemas.openxmlformats.org/officeDocument/2006/relationships/tags" Target="../tags/tag417.xml"/><Relationship Id="rId6" Type="http://schemas.openxmlformats.org/officeDocument/2006/relationships/tags" Target="../tags/tag422.xml"/><Relationship Id="rId15" Type="http://schemas.openxmlformats.org/officeDocument/2006/relationships/tags" Target="../tags/tag431.xml"/><Relationship Id="rId23" Type="http://schemas.openxmlformats.org/officeDocument/2006/relationships/tags" Target="../tags/tag439.xml"/><Relationship Id="rId28" Type="http://schemas.openxmlformats.org/officeDocument/2006/relationships/tags" Target="../tags/tag444.xml"/><Relationship Id="rId36" Type="http://schemas.openxmlformats.org/officeDocument/2006/relationships/tags" Target="../tags/tag452.xml"/><Relationship Id="rId49" Type="http://schemas.openxmlformats.org/officeDocument/2006/relationships/tags" Target="../tags/tag465.xml"/><Relationship Id="rId57" Type="http://schemas.openxmlformats.org/officeDocument/2006/relationships/tags" Target="../tags/tag473.xml"/></Relationships>
</file>

<file path=ppt/slides/_rels/slide7.xml.rels><?xml version="1.0" encoding="UTF-8" standalone="yes"?>
<Relationships xmlns="http://schemas.openxmlformats.org/package/2006/relationships"><Relationship Id="rId13" Type="http://schemas.openxmlformats.org/officeDocument/2006/relationships/tags" Target="../tags/tag511.xml"/><Relationship Id="rId18" Type="http://schemas.openxmlformats.org/officeDocument/2006/relationships/tags" Target="../tags/tag516.xml"/><Relationship Id="rId26" Type="http://schemas.openxmlformats.org/officeDocument/2006/relationships/tags" Target="../tags/tag524.xml"/><Relationship Id="rId39" Type="http://schemas.openxmlformats.org/officeDocument/2006/relationships/tags" Target="../tags/tag537.xml"/><Relationship Id="rId21" Type="http://schemas.openxmlformats.org/officeDocument/2006/relationships/tags" Target="../tags/tag519.xml"/><Relationship Id="rId34" Type="http://schemas.openxmlformats.org/officeDocument/2006/relationships/tags" Target="../tags/tag532.xml"/><Relationship Id="rId42" Type="http://schemas.openxmlformats.org/officeDocument/2006/relationships/tags" Target="../tags/tag540.xml"/><Relationship Id="rId47" Type="http://schemas.openxmlformats.org/officeDocument/2006/relationships/tags" Target="../tags/tag545.xml"/><Relationship Id="rId50" Type="http://schemas.openxmlformats.org/officeDocument/2006/relationships/tags" Target="../tags/tag548.xml"/><Relationship Id="rId55" Type="http://schemas.openxmlformats.org/officeDocument/2006/relationships/tags" Target="../tags/tag553.xml"/><Relationship Id="rId63" Type="http://schemas.openxmlformats.org/officeDocument/2006/relationships/tags" Target="../tags/tag561.xml"/><Relationship Id="rId68" Type="http://schemas.openxmlformats.org/officeDocument/2006/relationships/tags" Target="../tags/tag566.xml"/><Relationship Id="rId76" Type="http://schemas.openxmlformats.org/officeDocument/2006/relationships/tags" Target="../tags/tag574.xml"/><Relationship Id="rId84" Type="http://schemas.openxmlformats.org/officeDocument/2006/relationships/hyperlink" Target="https://www.olg.nsw.gov.au/councils/council-finances/financial-reporting/" TargetMode="External"/><Relationship Id="rId7" Type="http://schemas.openxmlformats.org/officeDocument/2006/relationships/tags" Target="../tags/tag505.xml"/><Relationship Id="rId71" Type="http://schemas.openxmlformats.org/officeDocument/2006/relationships/tags" Target="../tags/tag569.xml"/><Relationship Id="rId2" Type="http://schemas.openxmlformats.org/officeDocument/2006/relationships/tags" Target="../tags/tag500.xml"/><Relationship Id="rId16" Type="http://schemas.openxmlformats.org/officeDocument/2006/relationships/tags" Target="../tags/tag514.xml"/><Relationship Id="rId29" Type="http://schemas.openxmlformats.org/officeDocument/2006/relationships/tags" Target="../tags/tag527.xml"/><Relationship Id="rId11" Type="http://schemas.openxmlformats.org/officeDocument/2006/relationships/tags" Target="../tags/tag509.xml"/><Relationship Id="rId24" Type="http://schemas.openxmlformats.org/officeDocument/2006/relationships/tags" Target="../tags/tag522.xml"/><Relationship Id="rId32" Type="http://schemas.openxmlformats.org/officeDocument/2006/relationships/tags" Target="../tags/tag530.xml"/><Relationship Id="rId37" Type="http://schemas.openxmlformats.org/officeDocument/2006/relationships/tags" Target="../tags/tag535.xml"/><Relationship Id="rId40" Type="http://schemas.openxmlformats.org/officeDocument/2006/relationships/tags" Target="../tags/tag538.xml"/><Relationship Id="rId45" Type="http://schemas.openxmlformats.org/officeDocument/2006/relationships/tags" Target="../tags/tag543.xml"/><Relationship Id="rId53" Type="http://schemas.openxmlformats.org/officeDocument/2006/relationships/tags" Target="../tags/tag551.xml"/><Relationship Id="rId58" Type="http://schemas.openxmlformats.org/officeDocument/2006/relationships/tags" Target="../tags/tag556.xml"/><Relationship Id="rId66" Type="http://schemas.openxmlformats.org/officeDocument/2006/relationships/tags" Target="../tags/tag564.xml"/><Relationship Id="rId74" Type="http://schemas.openxmlformats.org/officeDocument/2006/relationships/tags" Target="../tags/tag572.xml"/><Relationship Id="rId79" Type="http://schemas.openxmlformats.org/officeDocument/2006/relationships/tags" Target="../tags/tag577.xml"/><Relationship Id="rId87" Type="http://schemas.openxmlformats.org/officeDocument/2006/relationships/hyperlink" Target="https://www.olg.nsw.gov.au/create-account/" TargetMode="External"/><Relationship Id="rId5" Type="http://schemas.openxmlformats.org/officeDocument/2006/relationships/tags" Target="../tags/tag503.xml"/><Relationship Id="rId61" Type="http://schemas.openxmlformats.org/officeDocument/2006/relationships/tags" Target="../tags/tag559.xml"/><Relationship Id="rId82" Type="http://schemas.openxmlformats.org/officeDocument/2006/relationships/hyperlink" Target="https://www.olg.nsw.gov.au/councils/land-management/" TargetMode="External"/><Relationship Id="rId19" Type="http://schemas.openxmlformats.org/officeDocument/2006/relationships/tags" Target="../tags/tag517.xml"/><Relationship Id="rId4" Type="http://schemas.openxmlformats.org/officeDocument/2006/relationships/tags" Target="../tags/tag502.xml"/><Relationship Id="rId9" Type="http://schemas.openxmlformats.org/officeDocument/2006/relationships/tags" Target="../tags/tag507.xml"/><Relationship Id="rId14" Type="http://schemas.openxmlformats.org/officeDocument/2006/relationships/tags" Target="../tags/tag512.xml"/><Relationship Id="rId22" Type="http://schemas.openxmlformats.org/officeDocument/2006/relationships/tags" Target="../tags/tag520.xml"/><Relationship Id="rId27" Type="http://schemas.openxmlformats.org/officeDocument/2006/relationships/tags" Target="../tags/tag525.xml"/><Relationship Id="rId30" Type="http://schemas.openxmlformats.org/officeDocument/2006/relationships/tags" Target="../tags/tag528.xml"/><Relationship Id="rId35" Type="http://schemas.openxmlformats.org/officeDocument/2006/relationships/tags" Target="../tags/tag533.xml"/><Relationship Id="rId43" Type="http://schemas.openxmlformats.org/officeDocument/2006/relationships/tags" Target="../tags/tag541.xml"/><Relationship Id="rId48" Type="http://schemas.openxmlformats.org/officeDocument/2006/relationships/tags" Target="../tags/tag546.xml"/><Relationship Id="rId56" Type="http://schemas.openxmlformats.org/officeDocument/2006/relationships/tags" Target="../tags/tag554.xml"/><Relationship Id="rId64" Type="http://schemas.openxmlformats.org/officeDocument/2006/relationships/tags" Target="../tags/tag562.xml"/><Relationship Id="rId69" Type="http://schemas.openxmlformats.org/officeDocument/2006/relationships/tags" Target="../tags/tag567.xml"/><Relationship Id="rId77" Type="http://schemas.openxmlformats.org/officeDocument/2006/relationships/tags" Target="../tags/tag575.xml"/><Relationship Id="rId8" Type="http://schemas.openxmlformats.org/officeDocument/2006/relationships/tags" Target="../tags/tag506.xml"/><Relationship Id="rId51" Type="http://schemas.openxmlformats.org/officeDocument/2006/relationships/tags" Target="../tags/tag549.xml"/><Relationship Id="rId72" Type="http://schemas.openxmlformats.org/officeDocument/2006/relationships/tags" Target="../tags/tag570.xml"/><Relationship Id="rId80" Type="http://schemas.openxmlformats.org/officeDocument/2006/relationships/slideLayout" Target="../slideLayouts/slideLayout7.xml"/><Relationship Id="rId85" Type="http://schemas.openxmlformats.org/officeDocument/2006/relationships/hyperlink" Target="https://www.lgprofessionals.com.au/Web/Web/Events/Event-Listing.aspx?hkey=a352b71e-2625-4e79-8974-50bcee276031" TargetMode="External"/><Relationship Id="rId3" Type="http://schemas.openxmlformats.org/officeDocument/2006/relationships/tags" Target="../tags/tag501.xml"/><Relationship Id="rId12" Type="http://schemas.openxmlformats.org/officeDocument/2006/relationships/tags" Target="../tags/tag510.xml"/><Relationship Id="rId17" Type="http://schemas.openxmlformats.org/officeDocument/2006/relationships/tags" Target="../tags/tag515.xml"/><Relationship Id="rId25" Type="http://schemas.openxmlformats.org/officeDocument/2006/relationships/tags" Target="../tags/tag523.xml"/><Relationship Id="rId33" Type="http://schemas.openxmlformats.org/officeDocument/2006/relationships/tags" Target="../tags/tag531.xml"/><Relationship Id="rId38" Type="http://schemas.openxmlformats.org/officeDocument/2006/relationships/tags" Target="../tags/tag536.xml"/><Relationship Id="rId46" Type="http://schemas.openxmlformats.org/officeDocument/2006/relationships/tags" Target="../tags/tag544.xml"/><Relationship Id="rId59" Type="http://schemas.openxmlformats.org/officeDocument/2006/relationships/tags" Target="../tags/tag557.xml"/><Relationship Id="rId67" Type="http://schemas.openxmlformats.org/officeDocument/2006/relationships/tags" Target="../tags/tag565.xml"/><Relationship Id="rId20" Type="http://schemas.openxmlformats.org/officeDocument/2006/relationships/tags" Target="../tags/tag518.xml"/><Relationship Id="rId41" Type="http://schemas.openxmlformats.org/officeDocument/2006/relationships/tags" Target="../tags/tag539.xml"/><Relationship Id="rId54" Type="http://schemas.openxmlformats.org/officeDocument/2006/relationships/tags" Target="../tags/tag552.xml"/><Relationship Id="rId62" Type="http://schemas.openxmlformats.org/officeDocument/2006/relationships/tags" Target="../tags/tag560.xml"/><Relationship Id="rId70" Type="http://schemas.openxmlformats.org/officeDocument/2006/relationships/tags" Target="../tags/tag568.xml"/><Relationship Id="rId75" Type="http://schemas.openxmlformats.org/officeDocument/2006/relationships/tags" Target="../tags/tag573.xml"/><Relationship Id="rId83" Type="http://schemas.openxmlformats.org/officeDocument/2006/relationships/hyperlink" Target="https://www.olg.nsw.gov.au/councils/council-finances/capital-expenditure/" TargetMode="External"/><Relationship Id="rId1" Type="http://schemas.openxmlformats.org/officeDocument/2006/relationships/tags" Target="../tags/tag499.xml"/><Relationship Id="rId6" Type="http://schemas.openxmlformats.org/officeDocument/2006/relationships/tags" Target="../tags/tag504.xml"/><Relationship Id="rId15" Type="http://schemas.openxmlformats.org/officeDocument/2006/relationships/tags" Target="../tags/tag513.xml"/><Relationship Id="rId23" Type="http://schemas.openxmlformats.org/officeDocument/2006/relationships/tags" Target="../tags/tag521.xml"/><Relationship Id="rId28" Type="http://schemas.openxmlformats.org/officeDocument/2006/relationships/tags" Target="../tags/tag526.xml"/><Relationship Id="rId36" Type="http://schemas.openxmlformats.org/officeDocument/2006/relationships/tags" Target="../tags/tag534.xml"/><Relationship Id="rId49" Type="http://schemas.openxmlformats.org/officeDocument/2006/relationships/tags" Target="../tags/tag547.xml"/><Relationship Id="rId57" Type="http://schemas.openxmlformats.org/officeDocument/2006/relationships/tags" Target="../tags/tag555.xml"/><Relationship Id="rId10" Type="http://schemas.openxmlformats.org/officeDocument/2006/relationships/tags" Target="../tags/tag508.xml"/><Relationship Id="rId31" Type="http://schemas.openxmlformats.org/officeDocument/2006/relationships/tags" Target="../tags/tag529.xml"/><Relationship Id="rId44" Type="http://schemas.openxmlformats.org/officeDocument/2006/relationships/tags" Target="../tags/tag542.xml"/><Relationship Id="rId52" Type="http://schemas.openxmlformats.org/officeDocument/2006/relationships/tags" Target="../tags/tag550.xml"/><Relationship Id="rId60" Type="http://schemas.openxmlformats.org/officeDocument/2006/relationships/tags" Target="../tags/tag558.xml"/><Relationship Id="rId65" Type="http://schemas.openxmlformats.org/officeDocument/2006/relationships/tags" Target="../tags/tag563.xml"/><Relationship Id="rId73" Type="http://schemas.openxmlformats.org/officeDocument/2006/relationships/tags" Target="../tags/tag571.xml"/><Relationship Id="rId78" Type="http://schemas.openxmlformats.org/officeDocument/2006/relationships/tags" Target="../tags/tag576.xml"/><Relationship Id="rId81" Type="http://schemas.openxmlformats.org/officeDocument/2006/relationships/hyperlink" Target="https://www.ipc.nsw.gov.au/information-access-guideline-6" TargetMode="External"/><Relationship Id="rId86" Type="http://schemas.openxmlformats.org/officeDocument/2006/relationships/hyperlink" Target="https://lgnsw.org.au/Public/Public/Events/Learning-and-Development/Learning-Development.asp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OTLSHAPE_SL_769fe1c534d04d7f8de953029c5de3e1_BackgroundRectangle">
            <a:extLst>
              <a:ext uri="{FF2B5EF4-FFF2-40B4-BE49-F238E27FC236}">
                <a16:creationId xmlns:a16="http://schemas.microsoft.com/office/drawing/2014/main" id="{D06B931C-50FC-0880-170C-ACB4A764DD6E}"/>
              </a:ext>
            </a:extLst>
          </p:cNvPr>
          <p:cNvSpPr/>
          <p:nvPr>
            <p:custDataLst>
              <p:tags r:id="rId2"/>
            </p:custDataLst>
          </p:nvPr>
        </p:nvSpPr>
        <p:spPr>
          <a:xfrm>
            <a:off x="830024" y="4900032"/>
            <a:ext cx="11268818" cy="865594"/>
          </a:xfrm>
          <a:prstGeom prst="rect">
            <a:avLst/>
          </a:prstGeom>
          <a:solidFill>
            <a:srgbClr val="D7BCEA">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OTLSHAPE_SL_769fe1c534d04d7f8de953029c5de3e1_BackgroundRectangle">
            <a:extLst>
              <a:ext uri="{FF2B5EF4-FFF2-40B4-BE49-F238E27FC236}">
                <a16:creationId xmlns:a16="http://schemas.microsoft.com/office/drawing/2014/main" id="{EEAC3663-9068-4824-863D-777E7286D462}"/>
              </a:ext>
            </a:extLst>
          </p:cNvPr>
          <p:cNvSpPr/>
          <p:nvPr>
            <p:custDataLst>
              <p:tags r:id="rId3"/>
            </p:custDataLst>
          </p:nvPr>
        </p:nvSpPr>
        <p:spPr>
          <a:xfrm>
            <a:off x="814018" y="4900032"/>
            <a:ext cx="11268818" cy="865594"/>
          </a:xfrm>
          <a:prstGeom prst="rect">
            <a:avLst/>
          </a:prstGeom>
          <a:solidFill>
            <a:srgbClr val="D7BCEA">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OTLSHAPE_SL_7509f197983849ccaeb391292b375f30_BackgroundRectangle">
            <a:extLst>
              <a:ext uri="{FF2B5EF4-FFF2-40B4-BE49-F238E27FC236}">
                <a16:creationId xmlns:a16="http://schemas.microsoft.com/office/drawing/2014/main" id="{AD2CBAE8-303D-84C7-B24D-ED01B3DFB97B}"/>
              </a:ext>
            </a:extLst>
          </p:cNvPr>
          <p:cNvSpPr/>
          <p:nvPr>
            <p:custDataLst>
              <p:tags r:id="rId4"/>
            </p:custDataLst>
          </p:nvPr>
        </p:nvSpPr>
        <p:spPr>
          <a:xfrm>
            <a:off x="671970" y="728192"/>
            <a:ext cx="11410866" cy="1213971"/>
          </a:xfrm>
          <a:prstGeom prst="rect">
            <a:avLst/>
          </a:prstGeom>
          <a:solidFill>
            <a:srgbClr val="ADD8ED">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TLSHAPE_SL_060d9ebafa3743c7a3ef748734502d4f_BackgroundRectangle">
            <a:extLst>
              <a:ext uri="{FF2B5EF4-FFF2-40B4-BE49-F238E27FC236}">
                <a16:creationId xmlns:a16="http://schemas.microsoft.com/office/drawing/2014/main" id="{99AD34D5-5413-E6ED-8560-E267CE5B71D1}"/>
              </a:ext>
            </a:extLst>
          </p:cNvPr>
          <p:cNvSpPr/>
          <p:nvPr>
            <p:custDataLst>
              <p:tags r:id="rId5"/>
            </p:custDataLst>
          </p:nvPr>
        </p:nvSpPr>
        <p:spPr>
          <a:xfrm>
            <a:off x="771688" y="2090664"/>
            <a:ext cx="11311148" cy="1161433"/>
          </a:xfrm>
          <a:prstGeom prst="rect">
            <a:avLst/>
          </a:prstGeom>
          <a:solidFill>
            <a:srgbClr val="D3E8C6">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OTLSHAPE_SL_f23c40af7d414959909fdc4830cd28f3_BackgroundRectangle">
            <a:extLst>
              <a:ext uri="{FF2B5EF4-FFF2-40B4-BE49-F238E27FC236}">
                <a16:creationId xmlns:a16="http://schemas.microsoft.com/office/drawing/2014/main" id="{B472ED9A-C4C6-087E-34E8-7BC53129CC53}"/>
              </a:ext>
            </a:extLst>
          </p:cNvPr>
          <p:cNvSpPr/>
          <p:nvPr>
            <p:custDataLst>
              <p:tags r:id="rId6"/>
            </p:custDataLst>
          </p:nvPr>
        </p:nvSpPr>
        <p:spPr>
          <a:xfrm>
            <a:off x="599628" y="3373777"/>
            <a:ext cx="11531115" cy="815448"/>
          </a:xfrm>
          <a:prstGeom prst="rect">
            <a:avLst/>
          </a:prstGeom>
          <a:solidFill>
            <a:srgbClr val="FFECB7">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OTLSHAPE_SL_769fe1c534d04d7f8de953029c5de3e1_BackgroundRectangle">
            <a:extLst>
              <a:ext uri="{FF2B5EF4-FFF2-40B4-BE49-F238E27FC236}">
                <a16:creationId xmlns:a16="http://schemas.microsoft.com/office/drawing/2014/main" id="{868D8113-3834-A040-7847-91FD2C9AAE7B}"/>
              </a:ext>
            </a:extLst>
          </p:cNvPr>
          <p:cNvSpPr/>
          <p:nvPr>
            <p:custDataLst>
              <p:tags r:id="rId7"/>
            </p:custDataLst>
          </p:nvPr>
        </p:nvSpPr>
        <p:spPr>
          <a:xfrm>
            <a:off x="854409" y="4334915"/>
            <a:ext cx="11238694" cy="481587"/>
          </a:xfrm>
          <a:prstGeom prst="rect">
            <a:avLst/>
          </a:prstGeom>
          <a:solidFill>
            <a:srgbClr val="F9D5BD">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7" name="OTLSHAPE_SL2A_b0f01a3f4f3140f7ac5fa1813f6b8b4f_BackgroundRectangle" hidden="1">
            <a:extLst>
              <a:ext uri="{FF2B5EF4-FFF2-40B4-BE49-F238E27FC236}">
                <a16:creationId xmlns:a16="http://schemas.microsoft.com/office/drawing/2014/main" id="{E6819D36-98CC-D9B5-EB3B-5CA7924545F4}"/>
              </a:ext>
            </a:extLst>
          </p:cNvPr>
          <p:cNvSpPr/>
          <p:nvPr>
            <p:custDataLst>
              <p:tags r:id="rId8"/>
            </p:custDataLst>
          </p:nvPr>
        </p:nvSpPr>
        <p:spPr>
          <a:xfrm>
            <a:off x="1028700" y="2276856"/>
            <a:ext cx="10325100" cy="913511"/>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0" name="OTLSHAPE_SL2A_e72d06d387af4837b64727b260a55631_BackgroundRectangle" hidden="1">
            <a:extLst>
              <a:ext uri="{FF2B5EF4-FFF2-40B4-BE49-F238E27FC236}">
                <a16:creationId xmlns:a16="http://schemas.microsoft.com/office/drawing/2014/main" id="{20498D76-9C27-FEE9-D987-9B6B3BE3E23B}"/>
              </a:ext>
            </a:extLst>
          </p:cNvPr>
          <p:cNvSpPr/>
          <p:nvPr>
            <p:custDataLst>
              <p:tags r:id="rId9"/>
            </p:custDataLst>
          </p:nvPr>
        </p:nvSpPr>
        <p:spPr>
          <a:xfrm>
            <a:off x="1028700" y="3253867"/>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8" name="OTLSHAPE_SL2A_f770735feb924d8fa84d1d4b239cc959_BackgroundRectangle" hidden="1">
            <a:extLst>
              <a:ext uri="{FF2B5EF4-FFF2-40B4-BE49-F238E27FC236}">
                <a16:creationId xmlns:a16="http://schemas.microsoft.com/office/drawing/2014/main" id="{FF0726E5-27DB-4094-983E-2E243F063036}"/>
              </a:ext>
            </a:extLst>
          </p:cNvPr>
          <p:cNvSpPr/>
          <p:nvPr>
            <p:custDataLst>
              <p:tags r:id="rId10"/>
            </p:custDataLst>
          </p:nvPr>
        </p:nvSpPr>
        <p:spPr>
          <a:xfrm>
            <a:off x="1028700" y="4075853"/>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1" name="OTLSHAPE_SL2A_cef11559851540deb88a9562518b1afc_BackgroundRectangle" hidden="1">
            <a:extLst>
              <a:ext uri="{FF2B5EF4-FFF2-40B4-BE49-F238E27FC236}">
                <a16:creationId xmlns:a16="http://schemas.microsoft.com/office/drawing/2014/main" id="{2C7FFE27-9677-833D-3C24-EB62B15366A8}"/>
              </a:ext>
            </a:extLst>
          </p:cNvPr>
          <p:cNvSpPr/>
          <p:nvPr>
            <p:custDataLst>
              <p:tags r:id="rId11"/>
            </p:custDataLst>
          </p:nvPr>
        </p:nvSpPr>
        <p:spPr>
          <a:xfrm>
            <a:off x="1028700" y="4897840"/>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0" name="OTLSHAPE_TB_00000000000000000000000000000000_LeftEndCaps" hidden="1">
            <a:extLst>
              <a:ext uri="{FF2B5EF4-FFF2-40B4-BE49-F238E27FC236}">
                <a16:creationId xmlns:a16="http://schemas.microsoft.com/office/drawing/2014/main" id="{B6C81CAC-3ABA-A046-76A5-701AF934BC98}"/>
              </a:ext>
            </a:extLst>
          </p:cNvPr>
          <p:cNvSpPr txBox="1"/>
          <p:nvPr>
            <p:custDataLst>
              <p:tags r:id="rId12"/>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2022</a:t>
            </a:r>
          </a:p>
        </p:txBody>
      </p:sp>
      <p:sp>
        <p:nvSpPr>
          <p:cNvPr id="251" name="OTLSHAPE_TB_00000000000000000000000000000000_RightEndCaps" hidden="1">
            <a:extLst>
              <a:ext uri="{FF2B5EF4-FFF2-40B4-BE49-F238E27FC236}">
                <a16:creationId xmlns:a16="http://schemas.microsoft.com/office/drawing/2014/main" id="{33F7E747-A1A9-FAD0-37DC-E46DAFA62F46}"/>
              </a:ext>
            </a:extLst>
          </p:cNvPr>
          <p:cNvSpPr txBox="1"/>
          <p:nvPr>
            <p:custDataLst>
              <p:tags r:id="rId13"/>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2023</a:t>
            </a:r>
          </a:p>
        </p:txBody>
      </p:sp>
      <p:sp>
        <p:nvSpPr>
          <p:cNvPr id="83" name="OTLSHAPE_SL_7509f197983849ccaeb391292b375f30_HeaderRectangle">
            <a:extLst>
              <a:ext uri="{FF2B5EF4-FFF2-40B4-BE49-F238E27FC236}">
                <a16:creationId xmlns:a16="http://schemas.microsoft.com/office/drawing/2014/main" id="{7637D004-9E30-48A3-F8BE-71ADBE4E81D8}"/>
              </a:ext>
            </a:extLst>
          </p:cNvPr>
          <p:cNvSpPr/>
          <p:nvPr>
            <p:custDataLst>
              <p:tags r:id="rId14"/>
            </p:custDataLst>
          </p:nvPr>
        </p:nvSpPr>
        <p:spPr>
          <a:xfrm>
            <a:off x="72221" y="744775"/>
            <a:ext cx="798725" cy="1255207"/>
          </a:xfrm>
          <a:prstGeom prst="rect">
            <a:avLst/>
          </a:prstGeom>
          <a:solidFill>
            <a:srgbClr val="BBDEF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OTLSHAPE_SL_060d9ebafa3743c7a3ef748734502d4f_HeaderRectangle">
            <a:extLst>
              <a:ext uri="{FF2B5EF4-FFF2-40B4-BE49-F238E27FC236}">
                <a16:creationId xmlns:a16="http://schemas.microsoft.com/office/drawing/2014/main" id="{8DF2F0CB-A972-A6DE-FAEA-7AFE6E75F53D}"/>
              </a:ext>
            </a:extLst>
          </p:cNvPr>
          <p:cNvSpPr/>
          <p:nvPr>
            <p:custDataLst>
              <p:tags r:id="rId15"/>
            </p:custDataLst>
          </p:nvPr>
        </p:nvSpPr>
        <p:spPr>
          <a:xfrm>
            <a:off x="52844" y="2066229"/>
            <a:ext cx="780455" cy="1196789"/>
          </a:xfrm>
          <a:prstGeom prst="rect">
            <a:avLst/>
          </a:prstGeom>
          <a:solidFill>
            <a:schemeClr val="accent6">
              <a:lumMod val="20000"/>
              <a:lumOff val="8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OTLSHAPE_SL_f23c40af7d414959909fdc4830cd28f3_HeaderRectangle">
            <a:extLst>
              <a:ext uri="{FF2B5EF4-FFF2-40B4-BE49-F238E27FC236}">
                <a16:creationId xmlns:a16="http://schemas.microsoft.com/office/drawing/2014/main" id="{86E5740A-3CC5-6A79-33CD-D6BD8267EF53}"/>
              </a:ext>
            </a:extLst>
          </p:cNvPr>
          <p:cNvSpPr/>
          <p:nvPr>
            <p:custDataLst>
              <p:tags r:id="rId16"/>
            </p:custDataLst>
          </p:nvPr>
        </p:nvSpPr>
        <p:spPr>
          <a:xfrm>
            <a:off x="87927" y="3384076"/>
            <a:ext cx="775458" cy="868462"/>
          </a:xfrm>
          <a:prstGeom prst="rect">
            <a:avLst/>
          </a:prstGeom>
          <a:solidFill>
            <a:schemeClr val="accent4">
              <a:lumMod val="40000"/>
              <a:lumOff val="6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OTLSHAPE_SL_769fe1c534d04d7f8de953029c5de3e1_HeaderRectangle">
            <a:extLst>
              <a:ext uri="{FF2B5EF4-FFF2-40B4-BE49-F238E27FC236}">
                <a16:creationId xmlns:a16="http://schemas.microsoft.com/office/drawing/2014/main" id="{EAF0EB00-6F4A-E8EB-F4D7-5E6B0EEA8E57}"/>
              </a:ext>
            </a:extLst>
          </p:cNvPr>
          <p:cNvSpPr/>
          <p:nvPr>
            <p:custDataLst>
              <p:tags r:id="rId17"/>
            </p:custDataLst>
          </p:nvPr>
        </p:nvSpPr>
        <p:spPr>
          <a:xfrm>
            <a:off x="89444" y="4329306"/>
            <a:ext cx="762458" cy="509622"/>
          </a:xfrm>
          <a:prstGeom prst="rect">
            <a:avLst/>
          </a:prstGeom>
          <a:solidFill>
            <a:schemeClr val="accent2">
              <a:lumMod val="40000"/>
              <a:lumOff val="6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5" name="OTLSHAPE_SL2A_b0f01a3f4f3140f7ac5fa1813f6b8b4f_HeaderRectangle" hidden="1">
            <a:extLst>
              <a:ext uri="{FF2B5EF4-FFF2-40B4-BE49-F238E27FC236}">
                <a16:creationId xmlns:a16="http://schemas.microsoft.com/office/drawing/2014/main" id="{D958ECE8-C6E0-345A-F9ED-52F6A9D8CF48}"/>
              </a:ext>
            </a:extLst>
          </p:cNvPr>
          <p:cNvSpPr/>
          <p:nvPr>
            <p:custDataLst>
              <p:tags r:id="rId18"/>
            </p:custDataLst>
          </p:nvPr>
        </p:nvSpPr>
        <p:spPr>
          <a:xfrm>
            <a:off x="1028700" y="2276856"/>
            <a:ext cx="0" cy="0"/>
          </a:xfrm>
          <a:prstGeom prst="rect">
            <a:avLst/>
          </a:prstGeom>
          <a:solidFill>
            <a:schemeClr val="accent1">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8" name="OTLSHAPE_SL2A_e72d06d387af4837b64727b260a55631_HeaderRectangle" hidden="1">
            <a:extLst>
              <a:ext uri="{FF2B5EF4-FFF2-40B4-BE49-F238E27FC236}">
                <a16:creationId xmlns:a16="http://schemas.microsoft.com/office/drawing/2014/main" id="{237BD1A1-D071-C273-8DAE-53128C64D53B}"/>
              </a:ext>
            </a:extLst>
          </p:cNvPr>
          <p:cNvSpPr/>
          <p:nvPr>
            <p:custDataLst>
              <p:tags r:id="rId19"/>
            </p:custDataLst>
          </p:nvPr>
        </p:nvSpPr>
        <p:spPr>
          <a:xfrm>
            <a:off x="1028700" y="3253867"/>
            <a:ext cx="0" cy="0"/>
          </a:xfrm>
          <a:prstGeom prst="rect">
            <a:avLst/>
          </a:prstGeom>
          <a:solidFill>
            <a:schemeClr val="accent2">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6" name="OTLSHAPE_SL2A_f770735feb924d8fa84d1d4b239cc959_HeaderRectangle" hidden="1">
            <a:extLst>
              <a:ext uri="{FF2B5EF4-FFF2-40B4-BE49-F238E27FC236}">
                <a16:creationId xmlns:a16="http://schemas.microsoft.com/office/drawing/2014/main" id="{53BC0740-5172-B592-2F52-158C43EECA80}"/>
              </a:ext>
            </a:extLst>
          </p:cNvPr>
          <p:cNvSpPr/>
          <p:nvPr>
            <p:custDataLst>
              <p:tags r:id="rId20"/>
            </p:custDataLst>
          </p:nvPr>
        </p:nvSpPr>
        <p:spPr>
          <a:xfrm>
            <a:off x="1028700" y="4075853"/>
            <a:ext cx="0" cy="0"/>
          </a:xfrm>
          <a:prstGeom prst="rect">
            <a:avLst/>
          </a:prstGeom>
          <a:solidFill>
            <a:schemeClr val="accent3">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9" name="OTLSHAPE_SL2A_cef11559851540deb88a9562518b1afc_HeaderRectangle" hidden="1">
            <a:extLst>
              <a:ext uri="{FF2B5EF4-FFF2-40B4-BE49-F238E27FC236}">
                <a16:creationId xmlns:a16="http://schemas.microsoft.com/office/drawing/2014/main" id="{DB4A555F-C5B6-B99B-55B4-C8CBF31D5B6B}"/>
              </a:ext>
            </a:extLst>
          </p:cNvPr>
          <p:cNvSpPr/>
          <p:nvPr>
            <p:custDataLst>
              <p:tags r:id="rId21"/>
            </p:custDataLst>
          </p:nvPr>
        </p:nvSpPr>
        <p:spPr>
          <a:xfrm>
            <a:off x="1028700" y="4897840"/>
            <a:ext cx="0" cy="0"/>
          </a:xfrm>
          <a:prstGeom prst="rect">
            <a:avLst/>
          </a:prstGeom>
          <a:solidFill>
            <a:schemeClr val="accent4">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2" name="OTLSHAPE_TB_00000000000000000000000000000000_ElapsedTime" hidden="1">
            <a:extLst>
              <a:ext uri="{FF2B5EF4-FFF2-40B4-BE49-F238E27FC236}">
                <a16:creationId xmlns:a16="http://schemas.microsoft.com/office/drawing/2014/main" id="{69B5A85A-C735-BBDE-4FEF-1DB5DD600062}"/>
              </a:ext>
            </a:extLst>
          </p:cNvPr>
          <p:cNvSpPr/>
          <p:nvPr>
            <p:custDataLst>
              <p:tags r:id="rId22"/>
            </p:custDataLst>
          </p:nvPr>
        </p:nvSpPr>
        <p:spPr>
          <a:xfrm>
            <a:off x="1155700" y="1506728"/>
            <a:ext cx="0" cy="0"/>
          </a:xfrm>
          <a:prstGeom prst="rect">
            <a:avLst/>
          </a:prstGeom>
          <a:solidFill>
            <a:srgbClr val="FF0000">
              <a:alpha val="74902"/>
            </a:srgb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8" name="OTLSHAPE_SLT_a49df5de215444d7b687cbabedd0f2bb_ShapePercentage" hidden="1">
            <a:extLst>
              <a:ext uri="{FF2B5EF4-FFF2-40B4-BE49-F238E27FC236}">
                <a16:creationId xmlns:a16="http://schemas.microsoft.com/office/drawing/2014/main" id="{8C18DDEF-1691-5635-B463-F2997E2B209D}"/>
              </a:ext>
            </a:extLst>
          </p:cNvPr>
          <p:cNvSpPr/>
          <p:nvPr>
            <p:custDataLst>
              <p:tags r:id="rId23"/>
            </p:custDataLst>
          </p:nvPr>
        </p:nvSpPr>
        <p:spPr>
          <a:xfrm>
            <a:off x="1659000"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3" name="OTLSHAPE_SLT_ee80e1a06eb7488ea5515e74033ca1d7_ShapePercentage" hidden="1">
            <a:extLst>
              <a:ext uri="{FF2B5EF4-FFF2-40B4-BE49-F238E27FC236}">
                <a16:creationId xmlns:a16="http://schemas.microsoft.com/office/drawing/2014/main" id="{97CD2F7B-9D88-4D6C-9134-D81BC5CD88C3}"/>
              </a:ext>
            </a:extLst>
          </p:cNvPr>
          <p:cNvSpPr/>
          <p:nvPr>
            <p:custDataLst>
              <p:tags r:id="rId24"/>
            </p:custDataLst>
          </p:nvPr>
        </p:nvSpPr>
        <p:spPr>
          <a:xfrm>
            <a:off x="3923853"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1" name="OTLSHAPE_SLT_0bddd659c4eb4966aa38219baecba7f5_ShapePercentage" hidden="1">
            <a:extLst>
              <a:ext uri="{FF2B5EF4-FFF2-40B4-BE49-F238E27FC236}">
                <a16:creationId xmlns:a16="http://schemas.microsoft.com/office/drawing/2014/main" id="{E7CF4A54-25E8-1FE9-B78D-78AB919EA485}"/>
              </a:ext>
            </a:extLst>
          </p:cNvPr>
          <p:cNvSpPr/>
          <p:nvPr>
            <p:custDataLst>
              <p:tags r:id="rId25"/>
            </p:custDataLst>
          </p:nvPr>
        </p:nvSpPr>
        <p:spPr>
          <a:xfrm>
            <a:off x="4301328" y="3757210"/>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9" name="OTLSHAPE_SLT_7be956614801451ebf4b1911a29aa6df_ShapePercentage" hidden="1">
            <a:extLst>
              <a:ext uri="{FF2B5EF4-FFF2-40B4-BE49-F238E27FC236}">
                <a16:creationId xmlns:a16="http://schemas.microsoft.com/office/drawing/2014/main" id="{B12F9DD2-C727-61CA-E436-D83F005AC045}"/>
              </a:ext>
            </a:extLst>
          </p:cNvPr>
          <p:cNvSpPr/>
          <p:nvPr>
            <p:custDataLst>
              <p:tags r:id="rId26"/>
            </p:custDataLst>
          </p:nvPr>
        </p:nvSpPr>
        <p:spPr>
          <a:xfrm>
            <a:off x="5643463"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4" name="OTLSHAPE_SLT_a90a5cff12ea4b579c041e31a9266a72_ShapePercentage" hidden="1">
            <a:extLst>
              <a:ext uri="{FF2B5EF4-FFF2-40B4-BE49-F238E27FC236}">
                <a16:creationId xmlns:a16="http://schemas.microsoft.com/office/drawing/2014/main" id="{D8575DC5-EBC7-A401-ED0E-FE18FC81EBD0}"/>
              </a:ext>
            </a:extLst>
          </p:cNvPr>
          <p:cNvSpPr/>
          <p:nvPr>
            <p:custDataLst>
              <p:tags r:id="rId27"/>
            </p:custDataLst>
          </p:nvPr>
        </p:nvSpPr>
        <p:spPr>
          <a:xfrm>
            <a:off x="7992198"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2" name="OTLSHAPE_SLT_6fd0afe55e014254aa6c6c34896a6e2d_ShapePercentage" hidden="1">
            <a:extLst>
              <a:ext uri="{FF2B5EF4-FFF2-40B4-BE49-F238E27FC236}">
                <a16:creationId xmlns:a16="http://schemas.microsoft.com/office/drawing/2014/main" id="{D5AA5814-0C5A-29D3-B28E-5B507DAE1DDE}"/>
              </a:ext>
            </a:extLst>
          </p:cNvPr>
          <p:cNvSpPr/>
          <p:nvPr>
            <p:custDataLst>
              <p:tags r:id="rId28"/>
            </p:custDataLst>
          </p:nvPr>
        </p:nvSpPr>
        <p:spPr>
          <a:xfrm>
            <a:off x="8872975" y="5401183"/>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OTLSHAPE_SL_7509f197983849ccaeb391292b375f30_Header">
            <a:extLst>
              <a:ext uri="{FF2B5EF4-FFF2-40B4-BE49-F238E27FC236}">
                <a16:creationId xmlns:a16="http://schemas.microsoft.com/office/drawing/2014/main" id="{581A8217-393F-5174-B6CB-271BF1F9B6D1}"/>
              </a:ext>
            </a:extLst>
          </p:cNvPr>
          <p:cNvSpPr txBox="1"/>
          <p:nvPr>
            <p:custDataLst>
              <p:tags r:id="rId29"/>
            </p:custDataLst>
          </p:nvPr>
        </p:nvSpPr>
        <p:spPr>
          <a:xfrm>
            <a:off x="-26166" y="1278100"/>
            <a:ext cx="965200" cy="186055"/>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Finance</a:t>
            </a:r>
          </a:p>
        </p:txBody>
      </p:sp>
      <p:sp>
        <p:nvSpPr>
          <p:cNvPr id="99" name="OTLSHAPE_SL_060d9ebafa3743c7a3ef748734502d4f_Header">
            <a:extLst>
              <a:ext uri="{FF2B5EF4-FFF2-40B4-BE49-F238E27FC236}">
                <a16:creationId xmlns:a16="http://schemas.microsoft.com/office/drawing/2014/main" id="{866CD6DC-9C52-0A77-55A1-9739426017CB}"/>
              </a:ext>
            </a:extLst>
          </p:cNvPr>
          <p:cNvSpPr txBox="1"/>
          <p:nvPr>
            <p:custDataLst>
              <p:tags r:id="rId30"/>
            </p:custDataLst>
          </p:nvPr>
        </p:nvSpPr>
        <p:spPr>
          <a:xfrm>
            <a:off x="-39529" y="2586639"/>
            <a:ext cx="965200" cy="186055"/>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Governance</a:t>
            </a:r>
          </a:p>
        </p:txBody>
      </p:sp>
      <p:sp>
        <p:nvSpPr>
          <p:cNvPr id="108" name="OTLSHAPE_SL_f23c40af7d414959909fdc4830cd28f3_Header">
            <a:extLst>
              <a:ext uri="{FF2B5EF4-FFF2-40B4-BE49-F238E27FC236}">
                <a16:creationId xmlns:a16="http://schemas.microsoft.com/office/drawing/2014/main" id="{209C7C16-C692-424D-A890-BC711687F9FF}"/>
              </a:ext>
            </a:extLst>
          </p:cNvPr>
          <p:cNvSpPr txBox="1"/>
          <p:nvPr>
            <p:custDataLst>
              <p:tags r:id="rId31"/>
            </p:custDataLst>
          </p:nvPr>
        </p:nvSpPr>
        <p:spPr>
          <a:xfrm>
            <a:off x="54195" y="3725935"/>
            <a:ext cx="804478" cy="165718"/>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Grants</a:t>
            </a:r>
          </a:p>
        </p:txBody>
      </p:sp>
      <p:sp>
        <p:nvSpPr>
          <p:cNvPr id="111" name="OTLSHAPE_SL_769fe1c534d04d7f8de953029c5de3e1_Header">
            <a:extLst>
              <a:ext uri="{FF2B5EF4-FFF2-40B4-BE49-F238E27FC236}">
                <a16:creationId xmlns:a16="http://schemas.microsoft.com/office/drawing/2014/main" id="{7CBA747E-79C4-F62B-6156-1B5A5A48CE5F}"/>
              </a:ext>
            </a:extLst>
          </p:cNvPr>
          <p:cNvSpPr txBox="1"/>
          <p:nvPr>
            <p:custDataLst>
              <p:tags r:id="rId32"/>
            </p:custDataLst>
          </p:nvPr>
        </p:nvSpPr>
        <p:spPr>
          <a:xfrm>
            <a:off x="-11927" y="4439871"/>
            <a:ext cx="965200" cy="256527"/>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Companion Animals</a:t>
            </a:r>
          </a:p>
        </p:txBody>
      </p:sp>
      <p:sp>
        <p:nvSpPr>
          <p:cNvPr id="256" name="OTLSHAPE_SL2A_b0f01a3f4f3140f7ac5fa1813f6b8b4f_Header" hidden="1">
            <a:extLst>
              <a:ext uri="{FF2B5EF4-FFF2-40B4-BE49-F238E27FC236}">
                <a16:creationId xmlns:a16="http://schemas.microsoft.com/office/drawing/2014/main" id="{74174F86-CB27-79FD-B57F-89B24A1EE572}"/>
              </a:ext>
            </a:extLst>
          </p:cNvPr>
          <p:cNvSpPr txBox="1"/>
          <p:nvPr>
            <p:custDataLst>
              <p:tags r:id="rId33"/>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69" name="OTLSHAPE_SL2A_e72d06d387af4837b64727b260a55631_Header" hidden="1">
            <a:extLst>
              <a:ext uri="{FF2B5EF4-FFF2-40B4-BE49-F238E27FC236}">
                <a16:creationId xmlns:a16="http://schemas.microsoft.com/office/drawing/2014/main" id="{012BF756-1111-9B77-AF6F-79AB00D7DEFE}"/>
              </a:ext>
            </a:extLst>
          </p:cNvPr>
          <p:cNvSpPr txBox="1"/>
          <p:nvPr>
            <p:custDataLst>
              <p:tags r:id="rId34"/>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77" name="OTLSHAPE_SL2A_f770735feb924d8fa84d1d4b239cc959_Header" hidden="1">
            <a:extLst>
              <a:ext uri="{FF2B5EF4-FFF2-40B4-BE49-F238E27FC236}">
                <a16:creationId xmlns:a16="http://schemas.microsoft.com/office/drawing/2014/main" id="{91F26FBD-3105-EEC1-3667-EAF5374AA783}"/>
              </a:ext>
            </a:extLst>
          </p:cNvPr>
          <p:cNvSpPr txBox="1"/>
          <p:nvPr>
            <p:custDataLst>
              <p:tags r:id="rId35"/>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90" name="OTLSHAPE_SL2A_cef11559851540deb88a9562518b1afc_Header" hidden="1">
            <a:extLst>
              <a:ext uri="{FF2B5EF4-FFF2-40B4-BE49-F238E27FC236}">
                <a16:creationId xmlns:a16="http://schemas.microsoft.com/office/drawing/2014/main" id="{02B016E8-B87C-8592-99E9-BBB869745CC3}"/>
              </a:ext>
            </a:extLst>
          </p:cNvPr>
          <p:cNvSpPr txBox="1"/>
          <p:nvPr>
            <p:custDataLst>
              <p:tags r:id="rId36"/>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53" name="OTLSHAPE_TB_00000000000000000000000000000000_TodayMarkerShape" hidden="1">
            <a:extLst>
              <a:ext uri="{FF2B5EF4-FFF2-40B4-BE49-F238E27FC236}">
                <a16:creationId xmlns:a16="http://schemas.microsoft.com/office/drawing/2014/main" id="{E54D0BE8-F621-6B2B-1FEB-627CA933457E}"/>
              </a:ext>
            </a:extLst>
          </p:cNvPr>
          <p:cNvSpPr/>
          <p:nvPr>
            <p:custDataLst>
              <p:tags r:id="rId37"/>
            </p:custDataLst>
          </p:nvPr>
        </p:nvSpPr>
        <p:spPr>
          <a:xfrm>
            <a:off x="1320649" y="2073656"/>
            <a:ext cx="63500" cy="60960"/>
          </a:xfrm>
          <a:prstGeom prst="triangle">
            <a:avLst/>
          </a:prstGeom>
          <a:solidFill>
            <a:srgbClr val="FF0000"/>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TLSHAPE_TB_00000000000000000000000000000000_TimescaleInterval1">
            <a:extLst>
              <a:ext uri="{FF2B5EF4-FFF2-40B4-BE49-F238E27FC236}">
                <a16:creationId xmlns:a16="http://schemas.microsoft.com/office/drawing/2014/main" id="{80C8A7DB-E81B-CAB4-ADB3-92BFB355B7FE}"/>
              </a:ext>
            </a:extLst>
          </p:cNvPr>
          <p:cNvSpPr txBox="1"/>
          <p:nvPr>
            <p:custDataLst>
              <p:tags r:id="rId38"/>
            </p:custDataLst>
          </p:nvPr>
        </p:nvSpPr>
        <p:spPr>
          <a:xfrm>
            <a:off x="2254565" y="377250"/>
            <a:ext cx="1063712" cy="208135"/>
          </a:xfrm>
          <a:prstGeom prst="rect">
            <a:avLst/>
          </a:prstGeom>
          <a:solidFill>
            <a:schemeClr val="bg1">
              <a:lumMod val="85000"/>
            </a:schemeClr>
          </a:solidFill>
        </p:spPr>
        <p:txBody>
          <a:bodyPr vert="horz" wrap="none" lIns="0" tIns="0" rIns="0" bIns="0" rtlCol="0" anchor="ctr" anchorCtr="0">
            <a:noAutofit/>
          </a:bodyPr>
          <a:lstStyle/>
          <a:p>
            <a:pPr algn="ctr"/>
            <a:r>
              <a:rPr lang="en-GB" sz="1200" b="1" spc="-20" dirty="0">
                <a:solidFill>
                  <a:schemeClr val="dk1"/>
                </a:solidFill>
              </a:rPr>
              <a:t>July 2024</a:t>
            </a:r>
            <a:endParaRPr lang="en-GB" sz="1200" spc="-20" dirty="0">
              <a:solidFill>
                <a:schemeClr val="dk1"/>
              </a:solidFill>
            </a:endParaRPr>
          </a:p>
        </p:txBody>
      </p:sp>
      <p:sp>
        <p:nvSpPr>
          <p:cNvPr id="9" name="OTLSHAPE_TB_00000000000000000000000000000000_TimescaleInterval2">
            <a:extLst>
              <a:ext uri="{FF2B5EF4-FFF2-40B4-BE49-F238E27FC236}">
                <a16:creationId xmlns:a16="http://schemas.microsoft.com/office/drawing/2014/main" id="{9C18AE59-0576-861F-D34E-8DCCDCA32121}"/>
              </a:ext>
            </a:extLst>
          </p:cNvPr>
          <p:cNvSpPr txBox="1"/>
          <p:nvPr>
            <p:custDataLst>
              <p:tags r:id="rId39"/>
            </p:custDataLst>
          </p:nvPr>
        </p:nvSpPr>
        <p:spPr>
          <a:xfrm>
            <a:off x="8222334" y="371566"/>
            <a:ext cx="810808" cy="249586"/>
          </a:xfrm>
          <a:prstGeom prst="rect">
            <a:avLst/>
          </a:prstGeom>
          <a:solidFill>
            <a:schemeClr val="bg1">
              <a:lumMod val="85000"/>
            </a:schemeClr>
          </a:solidFill>
        </p:spPr>
        <p:txBody>
          <a:bodyPr vert="horz" wrap="none" lIns="0" tIns="0" rIns="0" bIns="0" rtlCol="0" anchor="ctr" anchorCtr="0">
            <a:noAutofit/>
          </a:bodyPr>
          <a:lstStyle/>
          <a:p>
            <a:pPr algn="ctr"/>
            <a:r>
              <a:rPr lang="en-GB" sz="1200" b="1" spc="-18" dirty="0">
                <a:solidFill>
                  <a:schemeClr val="dk1"/>
                </a:solidFill>
              </a:rPr>
              <a:t>Aug</a:t>
            </a:r>
            <a:r>
              <a:rPr lang="en-GB" sz="1200" spc="-18" dirty="0">
                <a:solidFill>
                  <a:schemeClr val="dk1"/>
                </a:solidFill>
              </a:rPr>
              <a:t> </a:t>
            </a:r>
            <a:r>
              <a:rPr lang="en-GB" sz="1200" b="1" spc="-18" dirty="0">
                <a:solidFill>
                  <a:schemeClr val="dk1"/>
                </a:solidFill>
              </a:rPr>
              <a:t>2024</a:t>
            </a:r>
          </a:p>
        </p:txBody>
      </p:sp>
      <p:sp>
        <p:nvSpPr>
          <p:cNvPr id="145" name="OTLSHAPE_TB_00000000000000000000000000000000_BottomTimescaleInterval4">
            <a:extLst>
              <a:ext uri="{FF2B5EF4-FFF2-40B4-BE49-F238E27FC236}">
                <a16:creationId xmlns:a16="http://schemas.microsoft.com/office/drawing/2014/main" id="{A24281C6-57F7-8563-F367-4D9A1F66E5DB}"/>
              </a:ext>
            </a:extLst>
          </p:cNvPr>
          <p:cNvSpPr txBox="1"/>
          <p:nvPr>
            <p:custDataLst>
              <p:tags r:id="rId40"/>
            </p:custDataLst>
          </p:nvPr>
        </p:nvSpPr>
        <p:spPr>
          <a:xfrm>
            <a:off x="4616478" y="1889189"/>
            <a:ext cx="150939" cy="186055"/>
          </a:xfrm>
          <a:prstGeom prst="rect">
            <a:avLst/>
          </a:prstGeom>
          <a:noFill/>
        </p:spPr>
        <p:txBody>
          <a:bodyPr vert="horz" wrap="none" lIns="0" tIns="0" rIns="0" bIns="0" rtlCol="0" anchor="ctr" anchorCtr="0">
            <a:noAutofit/>
          </a:bodyPr>
          <a:lstStyle/>
          <a:p>
            <a:endParaRPr lang="en-GB" sz="1200" spc="-28" dirty="0">
              <a:solidFill>
                <a:schemeClr val="lt1"/>
              </a:solidFill>
            </a:endParaRPr>
          </a:p>
        </p:txBody>
      </p:sp>
      <p:sp>
        <p:nvSpPr>
          <p:cNvPr id="254" name="OTLSHAPE_TB_00000000000000000000000000000000_TodayMarkerText" hidden="1">
            <a:extLst>
              <a:ext uri="{FF2B5EF4-FFF2-40B4-BE49-F238E27FC236}">
                <a16:creationId xmlns:a16="http://schemas.microsoft.com/office/drawing/2014/main" id="{5285A04E-27C9-9DA0-CB59-4B1134C661F8}"/>
              </a:ext>
            </a:extLst>
          </p:cNvPr>
          <p:cNvSpPr txBox="1"/>
          <p:nvPr>
            <p:custDataLst>
              <p:tags r:id="rId41"/>
            </p:custDataLst>
          </p:nvPr>
        </p:nvSpPr>
        <p:spPr>
          <a:xfrm>
            <a:off x="-168984" y="58866"/>
            <a:ext cx="363369" cy="0"/>
          </a:xfrm>
          <a:prstGeom prst="rect">
            <a:avLst/>
          </a:prstGeom>
          <a:noFill/>
        </p:spPr>
        <p:txBody>
          <a:bodyPr vert="horz" wrap="none" lIns="0" tIns="0" rIns="0" bIns="0" rtlCol="0" anchor="ctr" anchorCtr="0">
            <a:spAutoFit/>
          </a:bodyPr>
          <a:lstStyle/>
          <a:p>
            <a:pPr algn="ctr"/>
            <a:r>
              <a:rPr lang="en-US" sz="1200" dirty="0">
                <a:solidFill>
                  <a:schemeClr val="dk1"/>
                </a:solidFill>
                <a:latin typeface="Calibri" panose="020F0502020204030204" pitchFamily="34" charset="0"/>
              </a:rPr>
              <a:t>Today</a:t>
            </a:r>
          </a:p>
        </p:txBody>
      </p:sp>
      <p:sp>
        <p:nvSpPr>
          <p:cNvPr id="259" name="OTLSHAPE_SLT_a49df5de215444d7b687cbabedd0f2bb_Duration" hidden="1">
            <a:extLst>
              <a:ext uri="{FF2B5EF4-FFF2-40B4-BE49-F238E27FC236}">
                <a16:creationId xmlns:a16="http://schemas.microsoft.com/office/drawing/2014/main" id="{7E94BDE1-3CCA-5705-50A5-91B9D1833B93}"/>
              </a:ext>
            </a:extLst>
          </p:cNvPr>
          <p:cNvSpPr txBox="1"/>
          <p:nvPr>
            <p:custDataLst>
              <p:tags r:id="rId42"/>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38 days</a:t>
            </a:r>
          </a:p>
        </p:txBody>
      </p:sp>
      <p:sp>
        <p:nvSpPr>
          <p:cNvPr id="260" name="OTLSHAPE_SLT_a49df5de215444d7b687cbabedd0f2bb_TextPercentage" hidden="1">
            <a:extLst>
              <a:ext uri="{FF2B5EF4-FFF2-40B4-BE49-F238E27FC236}">
                <a16:creationId xmlns:a16="http://schemas.microsoft.com/office/drawing/2014/main" id="{478D57E7-24B6-9257-6120-67937170F5BA}"/>
              </a:ext>
            </a:extLst>
          </p:cNvPr>
          <p:cNvSpPr txBox="1"/>
          <p:nvPr>
            <p:custDataLst>
              <p:tags r:id="rId43"/>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2"/>
              </a:solidFill>
              <a:latin typeface="Calibri" panose="020F0502020204030204" pitchFamily="34" charset="0"/>
            </a:endParaRPr>
          </a:p>
        </p:txBody>
      </p:sp>
      <p:sp>
        <p:nvSpPr>
          <p:cNvPr id="261" name="OTLSHAPE_SLT_a49df5de215444d7b687cbabedd0f2bb_StartDate" hidden="1">
            <a:extLst>
              <a:ext uri="{FF2B5EF4-FFF2-40B4-BE49-F238E27FC236}">
                <a16:creationId xmlns:a16="http://schemas.microsoft.com/office/drawing/2014/main" id="{F8885BDF-A22D-4203-95CC-DB435B562BA7}"/>
              </a:ext>
            </a:extLst>
          </p:cNvPr>
          <p:cNvSpPr txBox="1"/>
          <p:nvPr>
            <p:custDataLst>
              <p:tags r:id="rId44"/>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2" name="OTLSHAPE_SLT_a49df5de215444d7b687cbabedd0f2bb_EndDate" hidden="1">
            <a:extLst>
              <a:ext uri="{FF2B5EF4-FFF2-40B4-BE49-F238E27FC236}">
                <a16:creationId xmlns:a16="http://schemas.microsoft.com/office/drawing/2014/main" id="{77E34271-9891-4F97-F97E-4F25BB21DB7D}"/>
              </a:ext>
            </a:extLst>
          </p:cNvPr>
          <p:cNvSpPr txBox="1"/>
          <p:nvPr>
            <p:custDataLst>
              <p:tags r:id="rId45"/>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4" name="OTLSHAPE_SLT_ee80e1a06eb7488ea5515e74033ca1d7_Duration" hidden="1">
            <a:extLst>
              <a:ext uri="{FF2B5EF4-FFF2-40B4-BE49-F238E27FC236}">
                <a16:creationId xmlns:a16="http://schemas.microsoft.com/office/drawing/2014/main" id="{DF5911DC-1229-E01B-8B6A-CBCDF8E80F48}"/>
              </a:ext>
            </a:extLst>
          </p:cNvPr>
          <p:cNvSpPr txBox="1"/>
          <p:nvPr>
            <p:custDataLst>
              <p:tags r:id="rId46"/>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47 days</a:t>
            </a:r>
          </a:p>
        </p:txBody>
      </p:sp>
      <p:sp>
        <p:nvSpPr>
          <p:cNvPr id="265" name="OTLSHAPE_SLT_ee80e1a06eb7488ea5515e74033ca1d7_TextPercentage" hidden="1">
            <a:extLst>
              <a:ext uri="{FF2B5EF4-FFF2-40B4-BE49-F238E27FC236}">
                <a16:creationId xmlns:a16="http://schemas.microsoft.com/office/drawing/2014/main" id="{2379F624-CA09-B460-B14E-1595AAA63AC2}"/>
              </a:ext>
            </a:extLst>
          </p:cNvPr>
          <p:cNvSpPr txBox="1"/>
          <p:nvPr>
            <p:custDataLst>
              <p:tags r:id="rId47"/>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66" name="OTLSHAPE_SLT_ee80e1a06eb7488ea5515e74033ca1d7_StartDate" hidden="1">
            <a:extLst>
              <a:ext uri="{FF2B5EF4-FFF2-40B4-BE49-F238E27FC236}">
                <a16:creationId xmlns:a16="http://schemas.microsoft.com/office/drawing/2014/main" id="{B7D96A85-70D0-6A38-0E2B-D96A54838599}"/>
              </a:ext>
            </a:extLst>
          </p:cNvPr>
          <p:cNvSpPr txBox="1"/>
          <p:nvPr>
            <p:custDataLst>
              <p:tags r:id="rId48"/>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7" name="OTLSHAPE_SLT_ee80e1a06eb7488ea5515e74033ca1d7_EndDate" hidden="1">
            <a:extLst>
              <a:ext uri="{FF2B5EF4-FFF2-40B4-BE49-F238E27FC236}">
                <a16:creationId xmlns:a16="http://schemas.microsoft.com/office/drawing/2014/main" id="{9984898D-A7F3-A637-EC12-A09E6564B067}"/>
              </a:ext>
            </a:extLst>
          </p:cNvPr>
          <p:cNvSpPr txBox="1"/>
          <p:nvPr>
            <p:custDataLst>
              <p:tags r:id="rId49"/>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72" name="OTLSHAPE_SLT_0bddd659c4eb4966aa38219baecba7f5_Duration" hidden="1">
            <a:extLst>
              <a:ext uri="{FF2B5EF4-FFF2-40B4-BE49-F238E27FC236}">
                <a16:creationId xmlns:a16="http://schemas.microsoft.com/office/drawing/2014/main" id="{F8A9A8B8-ED4D-4EDB-F22E-8493091F7E9C}"/>
              </a:ext>
            </a:extLst>
          </p:cNvPr>
          <p:cNvSpPr txBox="1"/>
          <p:nvPr>
            <p:custDataLst>
              <p:tags r:id="rId50"/>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80 days</a:t>
            </a:r>
          </a:p>
        </p:txBody>
      </p:sp>
      <p:sp>
        <p:nvSpPr>
          <p:cNvPr id="273" name="OTLSHAPE_SLT_0bddd659c4eb4966aa38219baecba7f5_TextPercentage" hidden="1">
            <a:extLst>
              <a:ext uri="{FF2B5EF4-FFF2-40B4-BE49-F238E27FC236}">
                <a16:creationId xmlns:a16="http://schemas.microsoft.com/office/drawing/2014/main" id="{2B08E117-392E-51A1-EB1B-182997CAF136}"/>
              </a:ext>
            </a:extLst>
          </p:cNvPr>
          <p:cNvSpPr txBox="1"/>
          <p:nvPr>
            <p:custDataLst>
              <p:tags r:id="rId51"/>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74" name="OTLSHAPE_SLT_0bddd659c4eb4966aa38219baecba7f5_StartDate" hidden="1">
            <a:extLst>
              <a:ext uri="{FF2B5EF4-FFF2-40B4-BE49-F238E27FC236}">
                <a16:creationId xmlns:a16="http://schemas.microsoft.com/office/drawing/2014/main" id="{B72847F1-3777-C807-C802-843E6C90586A}"/>
              </a:ext>
            </a:extLst>
          </p:cNvPr>
          <p:cNvSpPr txBox="1"/>
          <p:nvPr>
            <p:custDataLst>
              <p:tags r:id="rId52"/>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75" name="OTLSHAPE_SLT_0bddd659c4eb4966aa38219baecba7f5_EndDate" hidden="1">
            <a:extLst>
              <a:ext uri="{FF2B5EF4-FFF2-40B4-BE49-F238E27FC236}">
                <a16:creationId xmlns:a16="http://schemas.microsoft.com/office/drawing/2014/main" id="{1753209D-AD62-5F4D-504A-531A93D8910D}"/>
              </a:ext>
            </a:extLst>
          </p:cNvPr>
          <p:cNvSpPr txBox="1"/>
          <p:nvPr>
            <p:custDataLst>
              <p:tags r:id="rId53"/>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0" name="OTLSHAPE_SLT_7be956614801451ebf4b1911a29aa6df_Duration" hidden="1">
            <a:extLst>
              <a:ext uri="{FF2B5EF4-FFF2-40B4-BE49-F238E27FC236}">
                <a16:creationId xmlns:a16="http://schemas.microsoft.com/office/drawing/2014/main" id="{CB1976B6-42BA-4C87-0FBA-9F78A2ABDB9B}"/>
              </a:ext>
            </a:extLst>
          </p:cNvPr>
          <p:cNvSpPr txBox="1"/>
          <p:nvPr>
            <p:custDataLst>
              <p:tags r:id="rId54"/>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33 days</a:t>
            </a:r>
          </a:p>
        </p:txBody>
      </p:sp>
      <p:sp>
        <p:nvSpPr>
          <p:cNvPr id="281" name="OTLSHAPE_SLT_7be956614801451ebf4b1911a29aa6df_TextPercentage" hidden="1">
            <a:extLst>
              <a:ext uri="{FF2B5EF4-FFF2-40B4-BE49-F238E27FC236}">
                <a16:creationId xmlns:a16="http://schemas.microsoft.com/office/drawing/2014/main" id="{A839BEAF-6293-0A3F-8EAF-F59E574F0941}"/>
              </a:ext>
            </a:extLst>
          </p:cNvPr>
          <p:cNvSpPr txBox="1"/>
          <p:nvPr>
            <p:custDataLst>
              <p:tags r:id="rId55"/>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2" name="OTLSHAPE_SLT_7be956614801451ebf4b1911a29aa6df_StartDate" hidden="1">
            <a:extLst>
              <a:ext uri="{FF2B5EF4-FFF2-40B4-BE49-F238E27FC236}">
                <a16:creationId xmlns:a16="http://schemas.microsoft.com/office/drawing/2014/main" id="{172E1C3E-4292-AD51-351D-929639AD2972}"/>
              </a:ext>
            </a:extLst>
          </p:cNvPr>
          <p:cNvSpPr txBox="1"/>
          <p:nvPr>
            <p:custDataLst>
              <p:tags r:id="rId56"/>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3" name="OTLSHAPE_SLT_7be956614801451ebf4b1911a29aa6df_EndDate" hidden="1">
            <a:extLst>
              <a:ext uri="{FF2B5EF4-FFF2-40B4-BE49-F238E27FC236}">
                <a16:creationId xmlns:a16="http://schemas.microsoft.com/office/drawing/2014/main" id="{9BB2169A-D7E1-C6C6-0FE1-8E82B84089CA}"/>
              </a:ext>
            </a:extLst>
          </p:cNvPr>
          <p:cNvSpPr txBox="1"/>
          <p:nvPr>
            <p:custDataLst>
              <p:tags r:id="rId57"/>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5" name="OTLSHAPE_SLT_a90a5cff12ea4b579c041e31a9266a72_Duration" hidden="1">
            <a:extLst>
              <a:ext uri="{FF2B5EF4-FFF2-40B4-BE49-F238E27FC236}">
                <a16:creationId xmlns:a16="http://schemas.microsoft.com/office/drawing/2014/main" id="{8D551786-AFDF-960C-0C25-963EF3A8F97A}"/>
              </a:ext>
            </a:extLst>
          </p:cNvPr>
          <p:cNvSpPr txBox="1"/>
          <p:nvPr>
            <p:custDataLst>
              <p:tags r:id="rId58"/>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23 days</a:t>
            </a:r>
          </a:p>
        </p:txBody>
      </p:sp>
      <p:sp>
        <p:nvSpPr>
          <p:cNvPr id="286" name="OTLSHAPE_SLT_a90a5cff12ea4b579c041e31a9266a72_TextPercentage" hidden="1">
            <a:extLst>
              <a:ext uri="{FF2B5EF4-FFF2-40B4-BE49-F238E27FC236}">
                <a16:creationId xmlns:a16="http://schemas.microsoft.com/office/drawing/2014/main" id="{C6ABC5DA-FD3C-009A-0F27-F7BEFF21D789}"/>
              </a:ext>
            </a:extLst>
          </p:cNvPr>
          <p:cNvSpPr txBox="1"/>
          <p:nvPr>
            <p:custDataLst>
              <p:tags r:id="rId59"/>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7" name="OTLSHAPE_SLT_a90a5cff12ea4b579c041e31a9266a72_StartDate" hidden="1">
            <a:extLst>
              <a:ext uri="{FF2B5EF4-FFF2-40B4-BE49-F238E27FC236}">
                <a16:creationId xmlns:a16="http://schemas.microsoft.com/office/drawing/2014/main" id="{A8C86AB4-BC2B-A03B-89C8-07BBD7FFF9F4}"/>
              </a:ext>
            </a:extLst>
          </p:cNvPr>
          <p:cNvSpPr txBox="1"/>
          <p:nvPr>
            <p:custDataLst>
              <p:tags r:id="rId60"/>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88" name="OTLSHAPE_SLT_a90a5cff12ea4b579c041e31a9266a72_EndDate" hidden="1">
            <a:extLst>
              <a:ext uri="{FF2B5EF4-FFF2-40B4-BE49-F238E27FC236}">
                <a16:creationId xmlns:a16="http://schemas.microsoft.com/office/drawing/2014/main" id="{4E0E035E-38F1-BF77-F497-BD21A0B7EE80}"/>
              </a:ext>
            </a:extLst>
          </p:cNvPr>
          <p:cNvSpPr txBox="1"/>
          <p:nvPr>
            <p:custDataLst>
              <p:tags r:id="rId61"/>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93" name="OTLSHAPE_SLT_6fd0afe55e014254aa6c6c34896a6e2d_Duration" hidden="1">
            <a:extLst>
              <a:ext uri="{FF2B5EF4-FFF2-40B4-BE49-F238E27FC236}">
                <a16:creationId xmlns:a16="http://schemas.microsoft.com/office/drawing/2014/main" id="{985CB20F-EE75-79A8-B039-E3FB2C0274D5}"/>
              </a:ext>
            </a:extLst>
          </p:cNvPr>
          <p:cNvSpPr txBox="1"/>
          <p:nvPr>
            <p:custDataLst>
              <p:tags r:id="rId62"/>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20 days</a:t>
            </a:r>
          </a:p>
        </p:txBody>
      </p:sp>
      <p:sp>
        <p:nvSpPr>
          <p:cNvPr id="294" name="OTLSHAPE_SLT_6fd0afe55e014254aa6c6c34896a6e2d_TextPercentage" hidden="1">
            <a:extLst>
              <a:ext uri="{FF2B5EF4-FFF2-40B4-BE49-F238E27FC236}">
                <a16:creationId xmlns:a16="http://schemas.microsoft.com/office/drawing/2014/main" id="{6EAD426D-E9AF-1BA7-3A9D-0E1390184D1D}"/>
              </a:ext>
            </a:extLst>
          </p:cNvPr>
          <p:cNvSpPr txBox="1"/>
          <p:nvPr>
            <p:custDataLst>
              <p:tags r:id="rId63"/>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95" name="OTLSHAPE_SLT_6fd0afe55e014254aa6c6c34896a6e2d_StartDate" hidden="1">
            <a:extLst>
              <a:ext uri="{FF2B5EF4-FFF2-40B4-BE49-F238E27FC236}">
                <a16:creationId xmlns:a16="http://schemas.microsoft.com/office/drawing/2014/main" id="{F97E665D-D543-7DAB-F923-F20B2C1F43A4}"/>
              </a:ext>
            </a:extLst>
          </p:cNvPr>
          <p:cNvSpPr txBox="1"/>
          <p:nvPr>
            <p:custDataLst>
              <p:tags r:id="rId64"/>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96" name="OTLSHAPE_SLT_6fd0afe55e014254aa6c6c34896a6e2d_EndDate" hidden="1">
            <a:extLst>
              <a:ext uri="{FF2B5EF4-FFF2-40B4-BE49-F238E27FC236}">
                <a16:creationId xmlns:a16="http://schemas.microsoft.com/office/drawing/2014/main" id="{68B04944-54AD-E18D-6D92-58EF98E4F97E}"/>
              </a:ext>
            </a:extLst>
          </p:cNvPr>
          <p:cNvSpPr txBox="1"/>
          <p:nvPr>
            <p:custDataLst>
              <p:tags r:id="rId65"/>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cxnSp>
        <p:nvCxnSpPr>
          <p:cNvPr id="236" name="OTLSHAPE_TB_00000000000000000000000000000000_Separator1">
            <a:extLst>
              <a:ext uri="{FF2B5EF4-FFF2-40B4-BE49-F238E27FC236}">
                <a16:creationId xmlns:a16="http://schemas.microsoft.com/office/drawing/2014/main" id="{9F62FA9B-AA44-7A99-834B-624B1D6206D6}"/>
              </a:ext>
            </a:extLst>
          </p:cNvPr>
          <p:cNvCxnSpPr/>
          <p:nvPr>
            <p:custDataLst>
              <p:tags r:id="rId66"/>
            </p:custDataLst>
          </p:nvPr>
        </p:nvCxnSpPr>
        <p:spPr>
          <a:xfrm>
            <a:off x="5760562" y="395464"/>
            <a:ext cx="0" cy="182880"/>
          </a:xfrm>
          <a:prstGeom prst="line">
            <a:avLst/>
          </a:prstGeom>
          <a:ln w="9525" cap="flat" cmpd="sng" algn="ctr">
            <a:solidFill>
              <a:schemeClr val="dk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2" name="OTLSHAPE_SLA_199d0cae46ea41538561df4885311cf6_Title">
            <a:extLst>
              <a:ext uri="{FF2B5EF4-FFF2-40B4-BE49-F238E27FC236}">
                <a16:creationId xmlns:a16="http://schemas.microsoft.com/office/drawing/2014/main" id="{6A87A346-9863-A297-4A32-F0BC4B7AA252}"/>
              </a:ext>
            </a:extLst>
          </p:cNvPr>
          <p:cNvSpPr txBox="1"/>
          <p:nvPr>
            <p:custDataLst>
              <p:tags r:id="rId67"/>
            </p:custDataLst>
          </p:nvPr>
        </p:nvSpPr>
        <p:spPr>
          <a:xfrm>
            <a:off x="6327545" y="814703"/>
            <a:ext cx="3651756"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1  </a:t>
            </a:r>
            <a:r>
              <a:rPr lang="en-US" sz="1000" spc="-8" dirty="0">
                <a:solidFill>
                  <a:schemeClr val="dk1"/>
                </a:solidFill>
                <a:latin typeface="Calibri" panose="020F0502020204030204" pitchFamily="34" charset="0"/>
              </a:rPr>
              <a:t> Last day for rates to be levied by service of rates notice [LGA s562(4)]</a:t>
            </a:r>
          </a:p>
        </p:txBody>
      </p:sp>
      <p:sp>
        <p:nvSpPr>
          <p:cNvPr id="165" name="OTLSHAPE_SLA_d5b7e43d7a3448f2b24d21705fa8dd72_Title">
            <a:extLst>
              <a:ext uri="{FF2B5EF4-FFF2-40B4-BE49-F238E27FC236}">
                <a16:creationId xmlns:a16="http://schemas.microsoft.com/office/drawing/2014/main" id="{361AEAA2-706E-6155-DFB9-55880082EAB5}"/>
              </a:ext>
            </a:extLst>
          </p:cNvPr>
          <p:cNvSpPr txBox="1"/>
          <p:nvPr>
            <p:custDataLst>
              <p:tags r:id="rId68"/>
            </p:custDataLst>
          </p:nvPr>
        </p:nvSpPr>
        <p:spPr>
          <a:xfrm>
            <a:off x="922358" y="2775723"/>
            <a:ext cx="4838203" cy="372247"/>
          </a:xfrm>
          <a:prstGeom prst="rect">
            <a:avLst/>
          </a:prstGeom>
          <a:noFill/>
        </p:spPr>
        <p:txBody>
          <a:bodyPr vert="horz" wrap="square" lIns="0" tIns="0" rIns="0" bIns="0" rtlCol="0" anchor="t" anchorCtr="0">
            <a:noAutofit/>
          </a:bodyPr>
          <a:lstStyle/>
          <a:p>
            <a:r>
              <a:rPr lang="en-US" sz="1000" spc="-8" dirty="0">
                <a:solidFill>
                  <a:schemeClr val="dk1"/>
                </a:solidFill>
                <a:latin typeface="Calibri" panose="020F0502020204030204" pitchFamily="34" charset="0"/>
              </a:rPr>
              <a:t>Reminder: written returns of interest due 30 Sept for councillors and designated persons who held office at 30 June [MCC cl4.21(b)]</a:t>
            </a:r>
          </a:p>
        </p:txBody>
      </p:sp>
      <p:sp>
        <p:nvSpPr>
          <p:cNvPr id="249" name="TextBox 248">
            <a:extLst>
              <a:ext uri="{FF2B5EF4-FFF2-40B4-BE49-F238E27FC236}">
                <a16:creationId xmlns:a16="http://schemas.microsoft.com/office/drawing/2014/main" id="{2C5743A2-30AC-0532-8E52-29F5BF9F7328}"/>
              </a:ext>
            </a:extLst>
          </p:cNvPr>
          <p:cNvSpPr txBox="1"/>
          <p:nvPr/>
        </p:nvSpPr>
        <p:spPr>
          <a:xfrm>
            <a:off x="2086163" y="-66201"/>
            <a:ext cx="7840193" cy="461665"/>
          </a:xfrm>
          <a:prstGeom prst="rect">
            <a:avLst/>
          </a:prstGeom>
          <a:noFill/>
        </p:spPr>
        <p:txBody>
          <a:bodyPr wrap="square" rtlCol="0">
            <a:spAutoFit/>
          </a:bodyPr>
          <a:lstStyle/>
          <a:p>
            <a:pPr algn="ctr"/>
            <a:r>
              <a:rPr lang="en-US" sz="2400" dirty="0">
                <a:solidFill>
                  <a:schemeClr val="accent1">
                    <a:lumMod val="75000"/>
                  </a:schemeClr>
                </a:solidFill>
              </a:rPr>
              <a:t>Calendar of Compliance &amp; Reporting Requirements 2024-25</a:t>
            </a:r>
          </a:p>
        </p:txBody>
      </p:sp>
      <p:sp>
        <p:nvSpPr>
          <p:cNvPr id="149" name="OTLSHAPE_SLA_199d0cae46ea41538561df4885311cf6_Title">
            <a:extLst>
              <a:ext uri="{FF2B5EF4-FFF2-40B4-BE49-F238E27FC236}">
                <a16:creationId xmlns:a16="http://schemas.microsoft.com/office/drawing/2014/main" id="{B3296606-12DD-486D-8542-937B13918F67}"/>
              </a:ext>
            </a:extLst>
          </p:cNvPr>
          <p:cNvSpPr txBox="1"/>
          <p:nvPr>
            <p:custDataLst>
              <p:tags r:id="rId69"/>
            </p:custDataLst>
          </p:nvPr>
        </p:nvSpPr>
        <p:spPr>
          <a:xfrm>
            <a:off x="947418" y="870158"/>
            <a:ext cx="4202418" cy="153888"/>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Financial statements to be audited within four months [LGA s416(1)]</a:t>
            </a:r>
          </a:p>
        </p:txBody>
      </p:sp>
      <p:sp>
        <p:nvSpPr>
          <p:cNvPr id="150" name="OTLSHAPE_SLA_199d0cae46ea41538561df4885311cf6_Title">
            <a:extLst>
              <a:ext uri="{FF2B5EF4-FFF2-40B4-BE49-F238E27FC236}">
                <a16:creationId xmlns:a16="http://schemas.microsoft.com/office/drawing/2014/main" id="{7034BC43-D32C-4CB9-B146-2FAC52ADF550}"/>
              </a:ext>
            </a:extLst>
          </p:cNvPr>
          <p:cNvSpPr txBox="1"/>
          <p:nvPr>
            <p:custDataLst>
              <p:tags r:id="rId70"/>
            </p:custDataLst>
          </p:nvPr>
        </p:nvSpPr>
        <p:spPr>
          <a:xfrm>
            <a:off x="925671" y="3436377"/>
            <a:ext cx="4220200" cy="307777"/>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Low-cost loan initiative reimbursement claim period opens – initial report or progress report due</a:t>
            </a:r>
          </a:p>
        </p:txBody>
      </p:sp>
      <p:sp>
        <p:nvSpPr>
          <p:cNvPr id="85" name="OTLSHAPE_SLA_199d0cae46ea41538561df4885311cf6_Title">
            <a:extLst>
              <a:ext uri="{FF2B5EF4-FFF2-40B4-BE49-F238E27FC236}">
                <a16:creationId xmlns:a16="http://schemas.microsoft.com/office/drawing/2014/main" id="{7BC3B23E-6120-4938-B274-F545C86BFDE6}"/>
              </a:ext>
            </a:extLst>
          </p:cNvPr>
          <p:cNvSpPr txBox="1"/>
          <p:nvPr>
            <p:custDataLst>
              <p:tags r:id="rId71"/>
            </p:custDataLst>
          </p:nvPr>
        </p:nvSpPr>
        <p:spPr>
          <a:xfrm>
            <a:off x="947417" y="1126906"/>
            <a:ext cx="4254846"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5    </a:t>
            </a:r>
            <a:r>
              <a:rPr lang="en-US" sz="1000" spc="-8" dirty="0">
                <a:solidFill>
                  <a:schemeClr val="dk1"/>
                </a:solidFill>
                <a:latin typeface="Calibri" panose="020F0502020204030204" pitchFamily="34" charset="0"/>
              </a:rPr>
              <a:t>Proposed borrowing return to be submitted to TCorp.  Return available </a:t>
            </a:r>
            <a:r>
              <a:rPr lang="en-US" sz="1000" spc="-8" dirty="0">
                <a:solidFill>
                  <a:schemeClr val="dk1"/>
                </a:solidFill>
                <a:latin typeface="Calibri" panose="020F0502020204030204" pitchFamily="34" charset="0"/>
                <a:hlinkClick r:id="rId89"/>
              </a:rPr>
              <a:t>here</a:t>
            </a:r>
            <a:endParaRPr lang="en-US" sz="1000" spc="-8" dirty="0">
              <a:solidFill>
                <a:schemeClr val="dk1"/>
              </a:solidFill>
              <a:latin typeface="Calibri" panose="020F0502020204030204" pitchFamily="34" charset="0"/>
            </a:endParaRPr>
          </a:p>
        </p:txBody>
      </p:sp>
      <p:sp>
        <p:nvSpPr>
          <p:cNvPr id="86" name="OTLSHAPE_SLA_199d0cae46ea41538561df4885311cf6_Title">
            <a:extLst>
              <a:ext uri="{FF2B5EF4-FFF2-40B4-BE49-F238E27FC236}">
                <a16:creationId xmlns:a16="http://schemas.microsoft.com/office/drawing/2014/main" id="{B9F7D109-ADB7-48E1-8981-DB68AB347502}"/>
              </a:ext>
            </a:extLst>
          </p:cNvPr>
          <p:cNvSpPr txBox="1"/>
          <p:nvPr>
            <p:custDataLst>
              <p:tags r:id="rId72"/>
            </p:custDataLst>
          </p:nvPr>
        </p:nvSpPr>
        <p:spPr>
          <a:xfrm>
            <a:off x="891025" y="4402829"/>
            <a:ext cx="2516245" cy="153888"/>
          </a:xfrm>
          <a:prstGeom prst="rect">
            <a:avLst/>
          </a:prstGeom>
          <a:noFill/>
        </p:spPr>
        <p:txBody>
          <a:bodyPr vert="horz" wrap="square" lIns="0" tIns="0" rIns="0" bIns="0" rtlCol="0" anchor="ctr" anchorCtr="0">
            <a:spAutoFit/>
          </a:bodyPr>
          <a:lstStyle/>
          <a:p>
            <a:pPr algn="ctr"/>
            <a:r>
              <a:rPr lang="en-US" sz="1000" b="1" spc="-8" dirty="0">
                <a:solidFill>
                  <a:schemeClr val="dk1"/>
                </a:solidFill>
                <a:latin typeface="Calibri" panose="020F0502020204030204" pitchFamily="34" charset="0"/>
              </a:rPr>
              <a:t>31  </a:t>
            </a:r>
            <a:r>
              <a:rPr lang="en-US" sz="1000" spc="-8" dirty="0">
                <a:solidFill>
                  <a:schemeClr val="dk1"/>
                </a:solidFill>
                <a:latin typeface="Calibri" panose="020F0502020204030204" pitchFamily="34" charset="0"/>
              </a:rPr>
              <a:t> Rehoming Organisations Annual reports due</a:t>
            </a:r>
          </a:p>
        </p:txBody>
      </p:sp>
      <p:sp>
        <p:nvSpPr>
          <p:cNvPr id="87" name="OTLSHAPE_SLA_199d0cae46ea41538561df4885311cf6_Title">
            <a:extLst>
              <a:ext uri="{FF2B5EF4-FFF2-40B4-BE49-F238E27FC236}">
                <a16:creationId xmlns:a16="http://schemas.microsoft.com/office/drawing/2014/main" id="{F3AD2385-CFA6-4485-8462-89970352F5D9}"/>
              </a:ext>
            </a:extLst>
          </p:cNvPr>
          <p:cNvSpPr txBox="1"/>
          <p:nvPr>
            <p:custDataLst>
              <p:tags r:id="rId73"/>
            </p:custDataLst>
          </p:nvPr>
        </p:nvSpPr>
        <p:spPr>
          <a:xfrm>
            <a:off x="6370326" y="4402829"/>
            <a:ext cx="4756427"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31  </a:t>
            </a:r>
            <a:r>
              <a:rPr lang="en-US" sz="1000" spc="-8" dirty="0">
                <a:solidFill>
                  <a:schemeClr val="dk1"/>
                </a:solidFill>
                <a:latin typeface="Calibri" panose="020F0502020204030204" pitchFamily="34" charset="0"/>
              </a:rPr>
              <a:t>Animal seizures – Pound data report due</a:t>
            </a:r>
          </a:p>
        </p:txBody>
      </p:sp>
      <p:sp>
        <p:nvSpPr>
          <p:cNvPr id="89" name="OTLSHAPE_SLA_d5b7e43d7a3448f2b24d21705fa8dd72_Title">
            <a:extLst>
              <a:ext uri="{FF2B5EF4-FFF2-40B4-BE49-F238E27FC236}">
                <a16:creationId xmlns:a16="http://schemas.microsoft.com/office/drawing/2014/main" id="{FE8D5477-8A8C-41D7-82C0-65A427AD8C9E}"/>
              </a:ext>
            </a:extLst>
          </p:cNvPr>
          <p:cNvSpPr txBox="1"/>
          <p:nvPr>
            <p:custDataLst>
              <p:tags r:id="rId74"/>
            </p:custDataLst>
          </p:nvPr>
        </p:nvSpPr>
        <p:spPr>
          <a:xfrm>
            <a:off x="928304" y="2497961"/>
            <a:ext cx="4060804" cy="253471"/>
          </a:xfrm>
          <a:prstGeom prst="rect">
            <a:avLst/>
          </a:prstGeom>
          <a:noFill/>
        </p:spPr>
        <p:txBody>
          <a:bodyPr vert="horz" wrap="square" lIns="0" tIns="0" rIns="0" bIns="0" rtlCol="0" anchor="ctr" anchorCtr="0">
            <a:noAutofit/>
          </a:bodyPr>
          <a:lstStyle/>
          <a:p>
            <a:r>
              <a:rPr lang="en-US" sz="1000" b="1" spc="-8" dirty="0">
                <a:solidFill>
                  <a:schemeClr val="dk1"/>
                </a:solidFill>
                <a:latin typeface="Calibri" panose="020F0502020204030204" pitchFamily="34" charset="0"/>
              </a:rPr>
              <a:t>30</a:t>
            </a:r>
            <a:r>
              <a:rPr lang="en-US" sz="1000" spc="-8" dirty="0">
                <a:solidFill>
                  <a:schemeClr val="dk1"/>
                </a:solidFill>
                <a:latin typeface="Calibri" panose="020F0502020204030204" pitchFamily="34" charset="0"/>
              </a:rPr>
              <a:t>  Public Interest Disclosures Report due to NSW Ombudsman (PIDA s78)</a:t>
            </a:r>
          </a:p>
        </p:txBody>
      </p:sp>
      <p:sp>
        <p:nvSpPr>
          <p:cNvPr id="90" name="OTLSHAPE_SL_769fe1c534d04d7f8de953029c5de3e1_HeaderRectangle">
            <a:extLst>
              <a:ext uri="{FF2B5EF4-FFF2-40B4-BE49-F238E27FC236}">
                <a16:creationId xmlns:a16="http://schemas.microsoft.com/office/drawing/2014/main" id="{2A9167D6-A607-4F49-8D0A-E785CB3BFEAC}"/>
              </a:ext>
            </a:extLst>
          </p:cNvPr>
          <p:cNvSpPr/>
          <p:nvPr>
            <p:custDataLst>
              <p:tags r:id="rId75"/>
            </p:custDataLst>
          </p:nvPr>
        </p:nvSpPr>
        <p:spPr>
          <a:xfrm>
            <a:off x="79980" y="4902240"/>
            <a:ext cx="771921" cy="863386"/>
          </a:xfrm>
          <a:prstGeom prst="rect">
            <a:avLst/>
          </a:prstGeom>
          <a:solidFill>
            <a:srgbClr val="D6BBEB"/>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Other</a:t>
            </a:r>
          </a:p>
        </p:txBody>
      </p:sp>
      <p:sp>
        <p:nvSpPr>
          <p:cNvPr id="94" name="OTLSHAPE_SLA_199d0cae46ea41538561df4885311cf6_Title">
            <a:extLst>
              <a:ext uri="{FF2B5EF4-FFF2-40B4-BE49-F238E27FC236}">
                <a16:creationId xmlns:a16="http://schemas.microsoft.com/office/drawing/2014/main" id="{1F82B1E7-5743-4948-BC75-E9FAC657336F}"/>
              </a:ext>
            </a:extLst>
          </p:cNvPr>
          <p:cNvSpPr txBox="1"/>
          <p:nvPr>
            <p:custDataLst>
              <p:tags r:id="rId76"/>
            </p:custDataLst>
          </p:nvPr>
        </p:nvSpPr>
        <p:spPr>
          <a:xfrm>
            <a:off x="6376393" y="4976556"/>
            <a:ext cx="2556752" cy="153888"/>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Compulsorily</a:t>
            </a:r>
            <a:r>
              <a:rPr lang="en-US" sz="1000" b="1" spc="-8" dirty="0">
                <a:solidFill>
                  <a:schemeClr val="dk1"/>
                </a:solidFill>
                <a:latin typeface="Calibri" panose="020F0502020204030204" pitchFamily="34" charset="0"/>
              </a:rPr>
              <a:t> </a:t>
            </a:r>
            <a:r>
              <a:rPr lang="en-US" sz="1000" spc="-8" dirty="0">
                <a:solidFill>
                  <a:schemeClr val="dk1"/>
                </a:solidFill>
                <a:latin typeface="Calibri" panose="020F0502020204030204" pitchFamily="34" charset="0"/>
              </a:rPr>
              <a:t>Land Acquisition return due</a:t>
            </a:r>
          </a:p>
        </p:txBody>
      </p:sp>
      <p:sp>
        <p:nvSpPr>
          <p:cNvPr id="95" name="OTLSHAPE_SLA_199d0cae46ea41538561df4885311cf6_Title">
            <a:extLst>
              <a:ext uri="{FF2B5EF4-FFF2-40B4-BE49-F238E27FC236}">
                <a16:creationId xmlns:a16="http://schemas.microsoft.com/office/drawing/2014/main" id="{7FFE1FDB-7121-42CD-B4C7-C8FD610F9729}"/>
              </a:ext>
            </a:extLst>
          </p:cNvPr>
          <p:cNvSpPr txBox="1"/>
          <p:nvPr>
            <p:custDataLst>
              <p:tags r:id="rId77"/>
            </p:custDataLst>
          </p:nvPr>
        </p:nvSpPr>
        <p:spPr>
          <a:xfrm>
            <a:off x="947418" y="1416300"/>
            <a:ext cx="2484911"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31     </a:t>
            </a:r>
            <a:r>
              <a:rPr lang="en-US" sz="1000" spc="-8" dirty="0">
                <a:solidFill>
                  <a:schemeClr val="dk1"/>
                </a:solidFill>
                <a:latin typeface="Calibri" panose="020F0502020204030204" pitchFamily="34" charset="0"/>
              </a:rPr>
              <a:t>Last day for making rates  [LGA s533]</a:t>
            </a:r>
          </a:p>
        </p:txBody>
      </p:sp>
      <p:sp>
        <p:nvSpPr>
          <p:cNvPr id="96" name="OTLSHAPE_SLA_199d0cae46ea41538561df4885311cf6_Title">
            <a:extLst>
              <a:ext uri="{FF2B5EF4-FFF2-40B4-BE49-F238E27FC236}">
                <a16:creationId xmlns:a16="http://schemas.microsoft.com/office/drawing/2014/main" id="{D61A22D1-0947-4BC9-B6B9-55F8E25378A4}"/>
              </a:ext>
            </a:extLst>
          </p:cNvPr>
          <p:cNvSpPr txBox="1"/>
          <p:nvPr>
            <p:custDataLst>
              <p:tags r:id="rId78"/>
            </p:custDataLst>
          </p:nvPr>
        </p:nvSpPr>
        <p:spPr>
          <a:xfrm>
            <a:off x="6376393" y="5176798"/>
            <a:ext cx="3831056" cy="153888"/>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Expected first installment of 2024-25 Financial Assistance Grants</a:t>
            </a:r>
          </a:p>
        </p:txBody>
      </p:sp>
      <p:sp>
        <p:nvSpPr>
          <p:cNvPr id="97" name="OTLSHAPE_SLA_199d0cae46ea41538561df4885311cf6_Title">
            <a:extLst>
              <a:ext uri="{FF2B5EF4-FFF2-40B4-BE49-F238E27FC236}">
                <a16:creationId xmlns:a16="http://schemas.microsoft.com/office/drawing/2014/main" id="{F2351C75-42F8-4BE1-8CD1-98DA4BA634F1}"/>
              </a:ext>
            </a:extLst>
          </p:cNvPr>
          <p:cNvSpPr txBox="1"/>
          <p:nvPr>
            <p:custDataLst>
              <p:tags r:id="rId79"/>
            </p:custDataLst>
          </p:nvPr>
        </p:nvSpPr>
        <p:spPr>
          <a:xfrm>
            <a:off x="6327545" y="1050600"/>
            <a:ext cx="3651756"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31    </a:t>
            </a:r>
            <a:r>
              <a:rPr lang="en-US" sz="1000" spc="-8" dirty="0">
                <a:solidFill>
                  <a:schemeClr val="dk1"/>
                </a:solidFill>
                <a:latin typeface="Calibri" panose="020F0502020204030204" pitchFamily="34" charset="0"/>
              </a:rPr>
              <a:t>First quarter rates or single installment due  [LGA s562]</a:t>
            </a:r>
          </a:p>
        </p:txBody>
      </p:sp>
      <p:sp>
        <p:nvSpPr>
          <p:cNvPr id="98" name="OTLSHAPE_SLA_199d0cae46ea41538561df4885311cf6_Title">
            <a:extLst>
              <a:ext uri="{FF2B5EF4-FFF2-40B4-BE49-F238E27FC236}">
                <a16:creationId xmlns:a16="http://schemas.microsoft.com/office/drawing/2014/main" id="{DD7617C9-EF24-4158-A62E-A9A32D581E2B}"/>
              </a:ext>
            </a:extLst>
          </p:cNvPr>
          <p:cNvSpPr txBox="1"/>
          <p:nvPr>
            <p:custDataLst>
              <p:tags r:id="rId80"/>
            </p:custDataLst>
          </p:nvPr>
        </p:nvSpPr>
        <p:spPr>
          <a:xfrm>
            <a:off x="6267976" y="5391790"/>
            <a:ext cx="5007656" cy="307777"/>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Grants Commission roads, bridges &amp; general return due. Return available </a:t>
            </a:r>
            <a:r>
              <a:rPr lang="en-US" sz="1000" spc="-8" dirty="0">
                <a:solidFill>
                  <a:schemeClr val="dk1"/>
                </a:solidFill>
                <a:latin typeface="Calibri" panose="020F0502020204030204" pitchFamily="34" charset="0"/>
                <a:hlinkClick r:id="rId89"/>
              </a:rPr>
              <a:t>here</a:t>
            </a:r>
            <a:endParaRPr lang="en-US" sz="1000" spc="-8" dirty="0">
              <a:solidFill>
                <a:schemeClr val="dk1"/>
              </a:solidFill>
              <a:latin typeface="Calibri" panose="020F0502020204030204" pitchFamily="34" charset="0"/>
            </a:endParaRPr>
          </a:p>
          <a:p>
            <a:pPr marL="228600" indent="-228600">
              <a:buAutoNum type="arabicPlain" startAt="31"/>
            </a:pPr>
            <a:endParaRPr lang="en-US" sz="1000" spc="-8" dirty="0">
              <a:solidFill>
                <a:schemeClr val="dk1"/>
              </a:solidFill>
              <a:latin typeface="Calibri" panose="020F0502020204030204" pitchFamily="34" charset="0"/>
            </a:endParaRPr>
          </a:p>
        </p:txBody>
      </p:sp>
      <p:sp>
        <p:nvSpPr>
          <p:cNvPr id="116" name="OTLSHAPE_SLA_199d0cae46ea41538561df4885311cf6_Title">
            <a:extLst>
              <a:ext uri="{FF2B5EF4-FFF2-40B4-BE49-F238E27FC236}">
                <a16:creationId xmlns:a16="http://schemas.microsoft.com/office/drawing/2014/main" id="{C0B96400-BEBF-4DC7-87F8-75EE0BAA667C}"/>
              </a:ext>
            </a:extLst>
          </p:cNvPr>
          <p:cNvSpPr txBox="1"/>
          <p:nvPr>
            <p:custDataLst>
              <p:tags r:id="rId81"/>
            </p:custDataLst>
          </p:nvPr>
        </p:nvSpPr>
        <p:spPr>
          <a:xfrm>
            <a:off x="947418" y="3833510"/>
            <a:ext cx="4339981" cy="307777"/>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Local Government Recovery Grants – AGRN 1012, 1025,1030/34 &amp; $2M, HIC Companion Animals Grants ($375K) – YTD reporting due</a:t>
            </a:r>
          </a:p>
        </p:txBody>
      </p:sp>
      <p:sp>
        <p:nvSpPr>
          <p:cNvPr id="117" name="OTLSHAPE_SLA_199d0cae46ea41538561df4885311cf6_Title">
            <a:extLst>
              <a:ext uri="{FF2B5EF4-FFF2-40B4-BE49-F238E27FC236}">
                <a16:creationId xmlns:a16="http://schemas.microsoft.com/office/drawing/2014/main" id="{AD393A49-E071-4BA7-B62F-69EF6D55D1C6}"/>
              </a:ext>
            </a:extLst>
          </p:cNvPr>
          <p:cNvSpPr txBox="1"/>
          <p:nvPr>
            <p:custDataLst>
              <p:tags r:id="rId82"/>
            </p:custDataLst>
          </p:nvPr>
        </p:nvSpPr>
        <p:spPr>
          <a:xfrm>
            <a:off x="947417" y="1665670"/>
            <a:ext cx="2484911"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31     </a:t>
            </a:r>
            <a:r>
              <a:rPr lang="en-US" sz="1000" spc="-8" dirty="0">
                <a:solidFill>
                  <a:schemeClr val="dk1"/>
                </a:solidFill>
                <a:latin typeface="Calibri" panose="020F0502020204030204" pitchFamily="34" charset="0"/>
              </a:rPr>
              <a:t>GST Certificate to be submitted to OLG</a:t>
            </a:r>
          </a:p>
        </p:txBody>
      </p:sp>
      <p:sp>
        <p:nvSpPr>
          <p:cNvPr id="2" name="OTLSHAPE_SL_769fe1c534d04d7f8de953029c5de3e1_HeaderRectangle">
            <a:extLst>
              <a:ext uri="{FF2B5EF4-FFF2-40B4-BE49-F238E27FC236}">
                <a16:creationId xmlns:a16="http://schemas.microsoft.com/office/drawing/2014/main" id="{B1D6A6A7-E917-2042-0A5C-37A92D49817B}"/>
              </a:ext>
            </a:extLst>
          </p:cNvPr>
          <p:cNvSpPr/>
          <p:nvPr>
            <p:custDataLst>
              <p:tags r:id="rId83"/>
            </p:custDataLst>
          </p:nvPr>
        </p:nvSpPr>
        <p:spPr>
          <a:xfrm>
            <a:off x="72221" y="5830670"/>
            <a:ext cx="771921" cy="863386"/>
          </a:xfrm>
          <a:prstGeom prst="rect">
            <a:avLst/>
          </a:prstGeom>
          <a:solidFill>
            <a:srgbClr val="FED6D6"/>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Education</a:t>
            </a:r>
          </a:p>
        </p:txBody>
      </p:sp>
      <p:sp>
        <p:nvSpPr>
          <p:cNvPr id="3" name="OTLSHAPE_SL_769fe1c534d04d7f8de953029c5de3e1_BackgroundRectangle">
            <a:extLst>
              <a:ext uri="{FF2B5EF4-FFF2-40B4-BE49-F238E27FC236}">
                <a16:creationId xmlns:a16="http://schemas.microsoft.com/office/drawing/2014/main" id="{6FF0D74D-0B0C-8D92-8743-25BA1916574E}"/>
              </a:ext>
            </a:extLst>
          </p:cNvPr>
          <p:cNvSpPr/>
          <p:nvPr>
            <p:custDataLst>
              <p:tags r:id="rId84"/>
            </p:custDataLst>
          </p:nvPr>
        </p:nvSpPr>
        <p:spPr>
          <a:xfrm>
            <a:off x="824285" y="5846090"/>
            <a:ext cx="11268818" cy="865594"/>
          </a:xfrm>
          <a:prstGeom prst="rect">
            <a:avLst/>
          </a:prstGeom>
          <a:solidFill>
            <a:srgbClr val="FED6D6">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C4ECAE53-A327-B6F4-33E1-1F3856273D6C}"/>
              </a:ext>
            </a:extLst>
          </p:cNvPr>
          <p:cNvSpPr txBox="1"/>
          <p:nvPr/>
        </p:nvSpPr>
        <p:spPr>
          <a:xfrm>
            <a:off x="6267976" y="2251740"/>
            <a:ext cx="3810000" cy="246221"/>
          </a:xfrm>
          <a:prstGeom prst="rect">
            <a:avLst/>
          </a:prstGeom>
          <a:noFill/>
        </p:spPr>
        <p:txBody>
          <a:bodyPr wrap="square">
            <a:spAutoFit/>
          </a:bodyPr>
          <a:lstStyle/>
          <a:p>
            <a:r>
              <a:rPr lang="en-AU" sz="1000" b="1" spc="-8" dirty="0">
                <a:solidFill>
                  <a:schemeClr val="dk1"/>
                </a:solidFill>
                <a:latin typeface="Calibri" panose="020F0502020204030204" pitchFamily="34" charset="0"/>
              </a:rPr>
              <a:t>16</a:t>
            </a:r>
            <a:r>
              <a:rPr lang="en-AU" sz="1000" spc="-8" dirty="0">
                <a:solidFill>
                  <a:schemeClr val="dk1"/>
                </a:solidFill>
                <a:latin typeface="Calibri" panose="020F0502020204030204" pitchFamily="34" charset="0"/>
              </a:rPr>
              <a:t> Caretaker period commences (LG Reg clause 393b(3))</a:t>
            </a:r>
          </a:p>
        </p:txBody>
      </p:sp>
      <p:sp>
        <p:nvSpPr>
          <p:cNvPr id="13" name="OTLSHAPE_SLA_d5b7e43d7a3448f2b24d21705fa8dd72_Title">
            <a:extLst>
              <a:ext uri="{FF2B5EF4-FFF2-40B4-BE49-F238E27FC236}">
                <a16:creationId xmlns:a16="http://schemas.microsoft.com/office/drawing/2014/main" id="{0F000495-8CA4-656B-F529-43601B9E98BD}"/>
              </a:ext>
            </a:extLst>
          </p:cNvPr>
          <p:cNvSpPr txBox="1"/>
          <p:nvPr>
            <p:custDataLst>
              <p:tags r:id="rId85"/>
            </p:custDataLst>
          </p:nvPr>
        </p:nvSpPr>
        <p:spPr>
          <a:xfrm>
            <a:off x="922357" y="2142763"/>
            <a:ext cx="4463119" cy="307260"/>
          </a:xfrm>
          <a:prstGeom prst="rect">
            <a:avLst/>
          </a:prstGeom>
          <a:noFill/>
        </p:spPr>
        <p:txBody>
          <a:bodyPr vert="horz" wrap="square" lIns="0" tIns="0" rIns="0" bIns="0" rtlCol="0" anchor="ctr" anchorCtr="0">
            <a:noAutofit/>
          </a:bodyPr>
          <a:lstStyle/>
          <a:p>
            <a:r>
              <a:rPr lang="en-US" sz="1000" b="1" spc="-8" dirty="0">
                <a:solidFill>
                  <a:schemeClr val="dk1"/>
                </a:solidFill>
                <a:latin typeface="Calibri" panose="020F0502020204030204" pitchFamily="34" charset="0"/>
              </a:rPr>
              <a:t>1</a:t>
            </a:r>
            <a:r>
              <a:rPr lang="en-US" sz="1000" spc="-8" dirty="0">
                <a:solidFill>
                  <a:schemeClr val="dk1"/>
                </a:solidFill>
                <a:latin typeface="Calibri" panose="020F0502020204030204" pitchFamily="34" charset="0"/>
              </a:rPr>
              <a:t>  Councils </a:t>
            </a:r>
            <a:r>
              <a:rPr lang="en-AU" sz="1000" spc="-8" dirty="0">
                <a:solidFill>
                  <a:schemeClr val="dk1"/>
                </a:solidFill>
                <a:latin typeface="Calibri" panose="020F0502020204030204" pitchFamily="34" charset="0"/>
              </a:rPr>
              <a:t>are required to have a risk management framework and an internal audit function</a:t>
            </a:r>
            <a:endParaRPr lang="en-US" sz="1000" spc="-8" dirty="0">
              <a:solidFill>
                <a:schemeClr val="dk1"/>
              </a:solidFill>
              <a:latin typeface="Calibri" panose="020F0502020204030204" pitchFamily="34" charset="0"/>
            </a:endParaRPr>
          </a:p>
        </p:txBody>
      </p:sp>
      <p:sp>
        <p:nvSpPr>
          <p:cNvPr id="7" name="OTLSHAPE_SLA_199d0cae46ea41538561df4885311cf6_Title">
            <a:extLst>
              <a:ext uri="{FF2B5EF4-FFF2-40B4-BE49-F238E27FC236}">
                <a16:creationId xmlns:a16="http://schemas.microsoft.com/office/drawing/2014/main" id="{9CCAD22B-34B2-7119-C8F0-250D22FD16CA}"/>
              </a:ext>
            </a:extLst>
          </p:cNvPr>
          <p:cNvSpPr txBox="1"/>
          <p:nvPr>
            <p:custDataLst>
              <p:tags r:id="rId86"/>
            </p:custDataLst>
          </p:nvPr>
        </p:nvSpPr>
        <p:spPr>
          <a:xfrm>
            <a:off x="6376393" y="3467890"/>
            <a:ext cx="4220200" cy="153888"/>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New Council Implementation Fund (NCIF)  progress report due</a:t>
            </a:r>
          </a:p>
        </p:txBody>
      </p:sp>
      <p:sp>
        <p:nvSpPr>
          <p:cNvPr id="10" name="OTLSHAPE_SLA_199d0cae46ea41538561df4885311cf6_Title">
            <a:extLst>
              <a:ext uri="{FF2B5EF4-FFF2-40B4-BE49-F238E27FC236}">
                <a16:creationId xmlns:a16="http://schemas.microsoft.com/office/drawing/2014/main" id="{D0B80D4A-1B2F-56F3-0EE9-28630D9847A4}"/>
              </a:ext>
            </a:extLst>
          </p:cNvPr>
          <p:cNvSpPr txBox="1"/>
          <p:nvPr>
            <p:custDataLst>
              <p:tags r:id="rId87"/>
            </p:custDataLst>
          </p:nvPr>
        </p:nvSpPr>
        <p:spPr>
          <a:xfrm>
            <a:off x="6372278" y="3699443"/>
            <a:ext cx="4220200" cy="153888"/>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Stronger Communities Fund (SCF) progress report due</a:t>
            </a:r>
          </a:p>
        </p:txBody>
      </p:sp>
    </p:spTree>
    <p:custDataLst>
      <p:tags r:id="rId1"/>
    </p:custDataLst>
    <p:extLst>
      <p:ext uri="{BB962C8B-B14F-4D97-AF65-F5344CB8AC3E}">
        <p14:creationId xmlns:p14="http://schemas.microsoft.com/office/powerpoint/2010/main" val="3930284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3" name="OTLSHAPE_SL_769fe1c534d04d7f8de953029c5de3e1_BackgroundRectangle">
            <a:extLst>
              <a:ext uri="{FF2B5EF4-FFF2-40B4-BE49-F238E27FC236}">
                <a16:creationId xmlns:a16="http://schemas.microsoft.com/office/drawing/2014/main" id="{EEAC3663-9068-4824-863D-777E7286D462}"/>
              </a:ext>
            </a:extLst>
          </p:cNvPr>
          <p:cNvSpPr/>
          <p:nvPr>
            <p:custDataLst>
              <p:tags r:id="rId2"/>
            </p:custDataLst>
          </p:nvPr>
        </p:nvSpPr>
        <p:spPr>
          <a:xfrm>
            <a:off x="814018" y="4900032"/>
            <a:ext cx="11268818" cy="865594"/>
          </a:xfrm>
          <a:prstGeom prst="rect">
            <a:avLst/>
          </a:prstGeom>
          <a:solidFill>
            <a:srgbClr val="D7BCEA">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OTLSHAPE_SL_7509f197983849ccaeb391292b375f30_BackgroundRectangle">
            <a:extLst>
              <a:ext uri="{FF2B5EF4-FFF2-40B4-BE49-F238E27FC236}">
                <a16:creationId xmlns:a16="http://schemas.microsoft.com/office/drawing/2014/main" id="{AD2CBAE8-303D-84C7-B24D-ED01B3DFB97B}"/>
              </a:ext>
            </a:extLst>
          </p:cNvPr>
          <p:cNvSpPr/>
          <p:nvPr>
            <p:custDataLst>
              <p:tags r:id="rId3"/>
            </p:custDataLst>
          </p:nvPr>
        </p:nvSpPr>
        <p:spPr>
          <a:xfrm>
            <a:off x="643905" y="736414"/>
            <a:ext cx="11520031" cy="1310276"/>
          </a:xfrm>
          <a:prstGeom prst="rect">
            <a:avLst/>
          </a:prstGeom>
          <a:solidFill>
            <a:srgbClr val="ADD8ED">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TLSHAPE_SL_060d9ebafa3743c7a3ef748734502d4f_BackgroundRectangle">
            <a:extLst>
              <a:ext uri="{FF2B5EF4-FFF2-40B4-BE49-F238E27FC236}">
                <a16:creationId xmlns:a16="http://schemas.microsoft.com/office/drawing/2014/main" id="{99AD34D5-5413-E6ED-8560-E267CE5B71D1}"/>
              </a:ext>
            </a:extLst>
          </p:cNvPr>
          <p:cNvSpPr/>
          <p:nvPr>
            <p:custDataLst>
              <p:tags r:id="rId4"/>
            </p:custDataLst>
          </p:nvPr>
        </p:nvSpPr>
        <p:spPr>
          <a:xfrm>
            <a:off x="886652" y="2139940"/>
            <a:ext cx="11236805" cy="1472713"/>
          </a:xfrm>
          <a:prstGeom prst="rect">
            <a:avLst/>
          </a:prstGeom>
          <a:solidFill>
            <a:srgbClr val="D3E8C6">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OTLSHAPE_SL_f23c40af7d414959909fdc4830cd28f3_BackgroundRectangle">
            <a:extLst>
              <a:ext uri="{FF2B5EF4-FFF2-40B4-BE49-F238E27FC236}">
                <a16:creationId xmlns:a16="http://schemas.microsoft.com/office/drawing/2014/main" id="{B472ED9A-C4C6-087E-34E8-7BC53129CC53}"/>
              </a:ext>
            </a:extLst>
          </p:cNvPr>
          <p:cNvSpPr/>
          <p:nvPr>
            <p:custDataLst>
              <p:tags r:id="rId5"/>
            </p:custDataLst>
          </p:nvPr>
        </p:nvSpPr>
        <p:spPr>
          <a:xfrm>
            <a:off x="483278" y="3759996"/>
            <a:ext cx="11620795" cy="474398"/>
          </a:xfrm>
          <a:prstGeom prst="rect">
            <a:avLst/>
          </a:prstGeom>
          <a:solidFill>
            <a:srgbClr val="FFECB7">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OTLSHAPE_SL_769fe1c534d04d7f8de953029c5de3e1_BackgroundRectangle">
            <a:extLst>
              <a:ext uri="{FF2B5EF4-FFF2-40B4-BE49-F238E27FC236}">
                <a16:creationId xmlns:a16="http://schemas.microsoft.com/office/drawing/2014/main" id="{868D8113-3834-A040-7847-91FD2C9AAE7B}"/>
              </a:ext>
            </a:extLst>
          </p:cNvPr>
          <p:cNvSpPr/>
          <p:nvPr>
            <p:custDataLst>
              <p:tags r:id="rId6"/>
            </p:custDataLst>
          </p:nvPr>
        </p:nvSpPr>
        <p:spPr>
          <a:xfrm>
            <a:off x="534244" y="4337900"/>
            <a:ext cx="11548592" cy="512857"/>
          </a:xfrm>
          <a:prstGeom prst="rect">
            <a:avLst/>
          </a:prstGeom>
          <a:solidFill>
            <a:srgbClr val="F9D5BD">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7" name="OTLSHAPE_SL2A_b0f01a3f4f3140f7ac5fa1813f6b8b4f_BackgroundRectangle" hidden="1">
            <a:extLst>
              <a:ext uri="{FF2B5EF4-FFF2-40B4-BE49-F238E27FC236}">
                <a16:creationId xmlns:a16="http://schemas.microsoft.com/office/drawing/2014/main" id="{E6819D36-98CC-D9B5-EB3B-5CA7924545F4}"/>
              </a:ext>
            </a:extLst>
          </p:cNvPr>
          <p:cNvSpPr/>
          <p:nvPr>
            <p:custDataLst>
              <p:tags r:id="rId7"/>
            </p:custDataLst>
          </p:nvPr>
        </p:nvSpPr>
        <p:spPr>
          <a:xfrm>
            <a:off x="1028700" y="2276856"/>
            <a:ext cx="10325100" cy="913511"/>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0" name="OTLSHAPE_SL2A_e72d06d387af4837b64727b260a55631_BackgroundRectangle" hidden="1">
            <a:extLst>
              <a:ext uri="{FF2B5EF4-FFF2-40B4-BE49-F238E27FC236}">
                <a16:creationId xmlns:a16="http://schemas.microsoft.com/office/drawing/2014/main" id="{20498D76-9C27-FEE9-D987-9B6B3BE3E23B}"/>
              </a:ext>
            </a:extLst>
          </p:cNvPr>
          <p:cNvSpPr/>
          <p:nvPr>
            <p:custDataLst>
              <p:tags r:id="rId8"/>
            </p:custDataLst>
          </p:nvPr>
        </p:nvSpPr>
        <p:spPr>
          <a:xfrm>
            <a:off x="1028700" y="3253867"/>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8" name="OTLSHAPE_SL2A_f770735feb924d8fa84d1d4b239cc959_BackgroundRectangle" hidden="1">
            <a:extLst>
              <a:ext uri="{FF2B5EF4-FFF2-40B4-BE49-F238E27FC236}">
                <a16:creationId xmlns:a16="http://schemas.microsoft.com/office/drawing/2014/main" id="{FF0726E5-27DB-4094-983E-2E243F063036}"/>
              </a:ext>
            </a:extLst>
          </p:cNvPr>
          <p:cNvSpPr/>
          <p:nvPr>
            <p:custDataLst>
              <p:tags r:id="rId9"/>
            </p:custDataLst>
          </p:nvPr>
        </p:nvSpPr>
        <p:spPr>
          <a:xfrm>
            <a:off x="1028700" y="4075853"/>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1" name="OTLSHAPE_SL2A_cef11559851540deb88a9562518b1afc_BackgroundRectangle" hidden="1">
            <a:extLst>
              <a:ext uri="{FF2B5EF4-FFF2-40B4-BE49-F238E27FC236}">
                <a16:creationId xmlns:a16="http://schemas.microsoft.com/office/drawing/2014/main" id="{2C7FFE27-9677-833D-3C24-EB62B15366A8}"/>
              </a:ext>
            </a:extLst>
          </p:cNvPr>
          <p:cNvSpPr/>
          <p:nvPr>
            <p:custDataLst>
              <p:tags r:id="rId10"/>
            </p:custDataLst>
          </p:nvPr>
        </p:nvSpPr>
        <p:spPr>
          <a:xfrm>
            <a:off x="1028700" y="4897840"/>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0" name="OTLSHAPE_TB_00000000000000000000000000000000_LeftEndCaps" hidden="1">
            <a:extLst>
              <a:ext uri="{FF2B5EF4-FFF2-40B4-BE49-F238E27FC236}">
                <a16:creationId xmlns:a16="http://schemas.microsoft.com/office/drawing/2014/main" id="{B6C81CAC-3ABA-A046-76A5-701AF934BC98}"/>
              </a:ext>
            </a:extLst>
          </p:cNvPr>
          <p:cNvSpPr txBox="1"/>
          <p:nvPr>
            <p:custDataLst>
              <p:tags r:id="rId11"/>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2022</a:t>
            </a:r>
          </a:p>
        </p:txBody>
      </p:sp>
      <p:sp>
        <p:nvSpPr>
          <p:cNvPr id="251" name="OTLSHAPE_TB_00000000000000000000000000000000_RightEndCaps" hidden="1">
            <a:extLst>
              <a:ext uri="{FF2B5EF4-FFF2-40B4-BE49-F238E27FC236}">
                <a16:creationId xmlns:a16="http://schemas.microsoft.com/office/drawing/2014/main" id="{33F7E747-A1A9-FAD0-37DC-E46DAFA62F46}"/>
              </a:ext>
            </a:extLst>
          </p:cNvPr>
          <p:cNvSpPr txBox="1"/>
          <p:nvPr>
            <p:custDataLst>
              <p:tags r:id="rId12"/>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2023</a:t>
            </a:r>
          </a:p>
        </p:txBody>
      </p:sp>
      <p:sp>
        <p:nvSpPr>
          <p:cNvPr id="83" name="OTLSHAPE_SL_7509f197983849ccaeb391292b375f30_HeaderRectangle">
            <a:extLst>
              <a:ext uri="{FF2B5EF4-FFF2-40B4-BE49-F238E27FC236}">
                <a16:creationId xmlns:a16="http://schemas.microsoft.com/office/drawing/2014/main" id="{7637D004-9E30-48A3-F8BE-71ADBE4E81D8}"/>
              </a:ext>
            </a:extLst>
          </p:cNvPr>
          <p:cNvSpPr/>
          <p:nvPr>
            <p:custDataLst>
              <p:tags r:id="rId13"/>
            </p:custDataLst>
          </p:nvPr>
        </p:nvSpPr>
        <p:spPr>
          <a:xfrm>
            <a:off x="94682" y="727280"/>
            <a:ext cx="798725" cy="1300811"/>
          </a:xfrm>
          <a:prstGeom prst="rect">
            <a:avLst/>
          </a:prstGeom>
          <a:solidFill>
            <a:srgbClr val="BBDEF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OTLSHAPE_SL_060d9ebafa3743c7a3ef748734502d4f_HeaderRectangle">
            <a:extLst>
              <a:ext uri="{FF2B5EF4-FFF2-40B4-BE49-F238E27FC236}">
                <a16:creationId xmlns:a16="http://schemas.microsoft.com/office/drawing/2014/main" id="{8DF2F0CB-A972-A6DE-FAEA-7AFE6E75F53D}"/>
              </a:ext>
            </a:extLst>
          </p:cNvPr>
          <p:cNvSpPr/>
          <p:nvPr>
            <p:custDataLst>
              <p:tags r:id="rId14"/>
            </p:custDataLst>
          </p:nvPr>
        </p:nvSpPr>
        <p:spPr>
          <a:xfrm>
            <a:off x="92351" y="2118559"/>
            <a:ext cx="780455" cy="1494095"/>
          </a:xfrm>
          <a:prstGeom prst="rect">
            <a:avLst/>
          </a:prstGeom>
          <a:solidFill>
            <a:schemeClr val="accent6">
              <a:lumMod val="20000"/>
              <a:lumOff val="8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OTLSHAPE_SL_f23c40af7d414959909fdc4830cd28f3_HeaderRectangle">
            <a:extLst>
              <a:ext uri="{FF2B5EF4-FFF2-40B4-BE49-F238E27FC236}">
                <a16:creationId xmlns:a16="http://schemas.microsoft.com/office/drawing/2014/main" id="{86E5740A-3CC5-6A79-33CD-D6BD8267EF53}"/>
              </a:ext>
            </a:extLst>
          </p:cNvPr>
          <p:cNvSpPr/>
          <p:nvPr>
            <p:custDataLst>
              <p:tags r:id="rId15"/>
            </p:custDataLst>
          </p:nvPr>
        </p:nvSpPr>
        <p:spPr>
          <a:xfrm>
            <a:off x="87927" y="3744578"/>
            <a:ext cx="775458" cy="512857"/>
          </a:xfrm>
          <a:prstGeom prst="rect">
            <a:avLst/>
          </a:prstGeom>
          <a:solidFill>
            <a:schemeClr val="accent4">
              <a:lumMod val="40000"/>
              <a:lumOff val="6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OTLSHAPE_SL_769fe1c534d04d7f8de953029c5de3e1_HeaderRectangle">
            <a:extLst>
              <a:ext uri="{FF2B5EF4-FFF2-40B4-BE49-F238E27FC236}">
                <a16:creationId xmlns:a16="http://schemas.microsoft.com/office/drawing/2014/main" id="{EAF0EB00-6F4A-E8EB-F4D7-5E6B0EEA8E57}"/>
              </a:ext>
            </a:extLst>
          </p:cNvPr>
          <p:cNvSpPr/>
          <p:nvPr>
            <p:custDataLst>
              <p:tags r:id="rId16"/>
            </p:custDataLst>
          </p:nvPr>
        </p:nvSpPr>
        <p:spPr>
          <a:xfrm>
            <a:off x="89443" y="4330089"/>
            <a:ext cx="762458" cy="509622"/>
          </a:xfrm>
          <a:prstGeom prst="rect">
            <a:avLst/>
          </a:prstGeom>
          <a:solidFill>
            <a:schemeClr val="accent2">
              <a:lumMod val="40000"/>
              <a:lumOff val="6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5" name="OTLSHAPE_SL2A_b0f01a3f4f3140f7ac5fa1813f6b8b4f_HeaderRectangle" hidden="1">
            <a:extLst>
              <a:ext uri="{FF2B5EF4-FFF2-40B4-BE49-F238E27FC236}">
                <a16:creationId xmlns:a16="http://schemas.microsoft.com/office/drawing/2014/main" id="{D958ECE8-C6E0-345A-F9ED-52F6A9D8CF48}"/>
              </a:ext>
            </a:extLst>
          </p:cNvPr>
          <p:cNvSpPr/>
          <p:nvPr>
            <p:custDataLst>
              <p:tags r:id="rId17"/>
            </p:custDataLst>
          </p:nvPr>
        </p:nvSpPr>
        <p:spPr>
          <a:xfrm>
            <a:off x="1028700" y="2276856"/>
            <a:ext cx="0" cy="0"/>
          </a:xfrm>
          <a:prstGeom prst="rect">
            <a:avLst/>
          </a:prstGeom>
          <a:solidFill>
            <a:schemeClr val="accent1">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8" name="OTLSHAPE_SL2A_e72d06d387af4837b64727b260a55631_HeaderRectangle" hidden="1">
            <a:extLst>
              <a:ext uri="{FF2B5EF4-FFF2-40B4-BE49-F238E27FC236}">
                <a16:creationId xmlns:a16="http://schemas.microsoft.com/office/drawing/2014/main" id="{237BD1A1-D071-C273-8DAE-53128C64D53B}"/>
              </a:ext>
            </a:extLst>
          </p:cNvPr>
          <p:cNvSpPr/>
          <p:nvPr>
            <p:custDataLst>
              <p:tags r:id="rId18"/>
            </p:custDataLst>
          </p:nvPr>
        </p:nvSpPr>
        <p:spPr>
          <a:xfrm>
            <a:off x="1028700" y="3253867"/>
            <a:ext cx="0" cy="0"/>
          </a:xfrm>
          <a:prstGeom prst="rect">
            <a:avLst/>
          </a:prstGeom>
          <a:solidFill>
            <a:schemeClr val="accent2">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6" name="OTLSHAPE_SL2A_f770735feb924d8fa84d1d4b239cc959_HeaderRectangle" hidden="1">
            <a:extLst>
              <a:ext uri="{FF2B5EF4-FFF2-40B4-BE49-F238E27FC236}">
                <a16:creationId xmlns:a16="http://schemas.microsoft.com/office/drawing/2014/main" id="{53BC0740-5172-B592-2F52-158C43EECA80}"/>
              </a:ext>
            </a:extLst>
          </p:cNvPr>
          <p:cNvSpPr/>
          <p:nvPr>
            <p:custDataLst>
              <p:tags r:id="rId19"/>
            </p:custDataLst>
          </p:nvPr>
        </p:nvSpPr>
        <p:spPr>
          <a:xfrm>
            <a:off x="1028700" y="4075853"/>
            <a:ext cx="0" cy="0"/>
          </a:xfrm>
          <a:prstGeom prst="rect">
            <a:avLst/>
          </a:prstGeom>
          <a:solidFill>
            <a:schemeClr val="accent3">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9" name="OTLSHAPE_SL2A_cef11559851540deb88a9562518b1afc_HeaderRectangle" hidden="1">
            <a:extLst>
              <a:ext uri="{FF2B5EF4-FFF2-40B4-BE49-F238E27FC236}">
                <a16:creationId xmlns:a16="http://schemas.microsoft.com/office/drawing/2014/main" id="{DB4A555F-C5B6-B99B-55B4-C8CBF31D5B6B}"/>
              </a:ext>
            </a:extLst>
          </p:cNvPr>
          <p:cNvSpPr/>
          <p:nvPr>
            <p:custDataLst>
              <p:tags r:id="rId20"/>
            </p:custDataLst>
          </p:nvPr>
        </p:nvSpPr>
        <p:spPr>
          <a:xfrm>
            <a:off x="1028700" y="4897840"/>
            <a:ext cx="0" cy="0"/>
          </a:xfrm>
          <a:prstGeom prst="rect">
            <a:avLst/>
          </a:prstGeom>
          <a:solidFill>
            <a:schemeClr val="accent4">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2" name="OTLSHAPE_TB_00000000000000000000000000000000_ElapsedTime" hidden="1">
            <a:extLst>
              <a:ext uri="{FF2B5EF4-FFF2-40B4-BE49-F238E27FC236}">
                <a16:creationId xmlns:a16="http://schemas.microsoft.com/office/drawing/2014/main" id="{69B5A85A-C735-BBDE-4FEF-1DB5DD600062}"/>
              </a:ext>
            </a:extLst>
          </p:cNvPr>
          <p:cNvSpPr/>
          <p:nvPr>
            <p:custDataLst>
              <p:tags r:id="rId21"/>
            </p:custDataLst>
          </p:nvPr>
        </p:nvSpPr>
        <p:spPr>
          <a:xfrm>
            <a:off x="1155700" y="1506728"/>
            <a:ext cx="0" cy="0"/>
          </a:xfrm>
          <a:prstGeom prst="rect">
            <a:avLst/>
          </a:prstGeom>
          <a:solidFill>
            <a:srgbClr val="FF0000">
              <a:alpha val="74902"/>
            </a:srgb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8" name="OTLSHAPE_SLT_a49df5de215444d7b687cbabedd0f2bb_ShapePercentage" hidden="1">
            <a:extLst>
              <a:ext uri="{FF2B5EF4-FFF2-40B4-BE49-F238E27FC236}">
                <a16:creationId xmlns:a16="http://schemas.microsoft.com/office/drawing/2014/main" id="{8C18DDEF-1691-5635-B463-F2997E2B209D}"/>
              </a:ext>
            </a:extLst>
          </p:cNvPr>
          <p:cNvSpPr/>
          <p:nvPr>
            <p:custDataLst>
              <p:tags r:id="rId22"/>
            </p:custDataLst>
          </p:nvPr>
        </p:nvSpPr>
        <p:spPr>
          <a:xfrm>
            <a:off x="1659000"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3" name="OTLSHAPE_SLT_ee80e1a06eb7488ea5515e74033ca1d7_ShapePercentage" hidden="1">
            <a:extLst>
              <a:ext uri="{FF2B5EF4-FFF2-40B4-BE49-F238E27FC236}">
                <a16:creationId xmlns:a16="http://schemas.microsoft.com/office/drawing/2014/main" id="{97CD2F7B-9D88-4D6C-9134-D81BC5CD88C3}"/>
              </a:ext>
            </a:extLst>
          </p:cNvPr>
          <p:cNvSpPr/>
          <p:nvPr>
            <p:custDataLst>
              <p:tags r:id="rId23"/>
            </p:custDataLst>
          </p:nvPr>
        </p:nvSpPr>
        <p:spPr>
          <a:xfrm>
            <a:off x="3923853"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1" name="OTLSHAPE_SLT_0bddd659c4eb4966aa38219baecba7f5_ShapePercentage" hidden="1">
            <a:extLst>
              <a:ext uri="{FF2B5EF4-FFF2-40B4-BE49-F238E27FC236}">
                <a16:creationId xmlns:a16="http://schemas.microsoft.com/office/drawing/2014/main" id="{E7CF4A54-25E8-1FE9-B78D-78AB919EA485}"/>
              </a:ext>
            </a:extLst>
          </p:cNvPr>
          <p:cNvSpPr/>
          <p:nvPr>
            <p:custDataLst>
              <p:tags r:id="rId24"/>
            </p:custDataLst>
          </p:nvPr>
        </p:nvSpPr>
        <p:spPr>
          <a:xfrm>
            <a:off x="4301328" y="3757210"/>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9" name="OTLSHAPE_SLT_7be956614801451ebf4b1911a29aa6df_ShapePercentage" hidden="1">
            <a:extLst>
              <a:ext uri="{FF2B5EF4-FFF2-40B4-BE49-F238E27FC236}">
                <a16:creationId xmlns:a16="http://schemas.microsoft.com/office/drawing/2014/main" id="{B12F9DD2-C727-61CA-E436-D83F005AC045}"/>
              </a:ext>
            </a:extLst>
          </p:cNvPr>
          <p:cNvSpPr/>
          <p:nvPr>
            <p:custDataLst>
              <p:tags r:id="rId25"/>
            </p:custDataLst>
          </p:nvPr>
        </p:nvSpPr>
        <p:spPr>
          <a:xfrm>
            <a:off x="5643463"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4" name="OTLSHAPE_SLT_a90a5cff12ea4b579c041e31a9266a72_ShapePercentage" hidden="1">
            <a:extLst>
              <a:ext uri="{FF2B5EF4-FFF2-40B4-BE49-F238E27FC236}">
                <a16:creationId xmlns:a16="http://schemas.microsoft.com/office/drawing/2014/main" id="{D8575DC5-EBC7-A401-ED0E-FE18FC81EBD0}"/>
              </a:ext>
            </a:extLst>
          </p:cNvPr>
          <p:cNvSpPr/>
          <p:nvPr>
            <p:custDataLst>
              <p:tags r:id="rId26"/>
            </p:custDataLst>
          </p:nvPr>
        </p:nvSpPr>
        <p:spPr>
          <a:xfrm>
            <a:off x="7992198"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2" name="OTLSHAPE_SLT_6fd0afe55e014254aa6c6c34896a6e2d_ShapePercentage" hidden="1">
            <a:extLst>
              <a:ext uri="{FF2B5EF4-FFF2-40B4-BE49-F238E27FC236}">
                <a16:creationId xmlns:a16="http://schemas.microsoft.com/office/drawing/2014/main" id="{D5AA5814-0C5A-29D3-B28E-5B507DAE1DDE}"/>
              </a:ext>
            </a:extLst>
          </p:cNvPr>
          <p:cNvSpPr/>
          <p:nvPr>
            <p:custDataLst>
              <p:tags r:id="rId27"/>
            </p:custDataLst>
          </p:nvPr>
        </p:nvSpPr>
        <p:spPr>
          <a:xfrm>
            <a:off x="8872975" y="5401183"/>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OTLSHAPE_SL_7509f197983849ccaeb391292b375f30_Header">
            <a:extLst>
              <a:ext uri="{FF2B5EF4-FFF2-40B4-BE49-F238E27FC236}">
                <a16:creationId xmlns:a16="http://schemas.microsoft.com/office/drawing/2014/main" id="{581A8217-393F-5174-B6CB-271BF1F9B6D1}"/>
              </a:ext>
            </a:extLst>
          </p:cNvPr>
          <p:cNvSpPr txBox="1"/>
          <p:nvPr>
            <p:custDataLst>
              <p:tags r:id="rId28"/>
            </p:custDataLst>
          </p:nvPr>
        </p:nvSpPr>
        <p:spPr>
          <a:xfrm>
            <a:off x="-24185" y="1351960"/>
            <a:ext cx="965200" cy="186055"/>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Finance</a:t>
            </a:r>
          </a:p>
        </p:txBody>
      </p:sp>
      <p:sp>
        <p:nvSpPr>
          <p:cNvPr id="99" name="OTLSHAPE_SL_060d9ebafa3743c7a3ef748734502d4f_Header">
            <a:extLst>
              <a:ext uri="{FF2B5EF4-FFF2-40B4-BE49-F238E27FC236}">
                <a16:creationId xmlns:a16="http://schemas.microsoft.com/office/drawing/2014/main" id="{866CD6DC-9C52-0A77-55A1-9739426017CB}"/>
              </a:ext>
            </a:extLst>
          </p:cNvPr>
          <p:cNvSpPr txBox="1"/>
          <p:nvPr>
            <p:custDataLst>
              <p:tags r:id="rId29"/>
            </p:custDataLst>
          </p:nvPr>
        </p:nvSpPr>
        <p:spPr>
          <a:xfrm>
            <a:off x="-26165" y="2687851"/>
            <a:ext cx="965200" cy="186055"/>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Governance</a:t>
            </a:r>
          </a:p>
        </p:txBody>
      </p:sp>
      <p:sp>
        <p:nvSpPr>
          <p:cNvPr id="108" name="OTLSHAPE_SL_f23c40af7d414959909fdc4830cd28f3_Header">
            <a:extLst>
              <a:ext uri="{FF2B5EF4-FFF2-40B4-BE49-F238E27FC236}">
                <a16:creationId xmlns:a16="http://schemas.microsoft.com/office/drawing/2014/main" id="{209C7C16-C692-424D-A890-BC711687F9FF}"/>
              </a:ext>
            </a:extLst>
          </p:cNvPr>
          <p:cNvSpPr txBox="1"/>
          <p:nvPr>
            <p:custDataLst>
              <p:tags r:id="rId30"/>
            </p:custDataLst>
          </p:nvPr>
        </p:nvSpPr>
        <p:spPr>
          <a:xfrm>
            <a:off x="71666" y="3792436"/>
            <a:ext cx="804478" cy="165718"/>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Grants</a:t>
            </a:r>
          </a:p>
        </p:txBody>
      </p:sp>
      <p:sp>
        <p:nvSpPr>
          <p:cNvPr id="111" name="OTLSHAPE_SL_769fe1c534d04d7f8de953029c5de3e1_Header">
            <a:extLst>
              <a:ext uri="{FF2B5EF4-FFF2-40B4-BE49-F238E27FC236}">
                <a16:creationId xmlns:a16="http://schemas.microsoft.com/office/drawing/2014/main" id="{7CBA747E-79C4-F62B-6156-1B5A5A48CE5F}"/>
              </a:ext>
            </a:extLst>
          </p:cNvPr>
          <p:cNvSpPr txBox="1"/>
          <p:nvPr>
            <p:custDataLst>
              <p:tags r:id="rId31"/>
            </p:custDataLst>
          </p:nvPr>
        </p:nvSpPr>
        <p:spPr>
          <a:xfrm>
            <a:off x="-11927" y="4439871"/>
            <a:ext cx="965200" cy="256527"/>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Companion Animals</a:t>
            </a:r>
          </a:p>
        </p:txBody>
      </p:sp>
      <p:sp>
        <p:nvSpPr>
          <p:cNvPr id="256" name="OTLSHAPE_SL2A_b0f01a3f4f3140f7ac5fa1813f6b8b4f_Header" hidden="1">
            <a:extLst>
              <a:ext uri="{FF2B5EF4-FFF2-40B4-BE49-F238E27FC236}">
                <a16:creationId xmlns:a16="http://schemas.microsoft.com/office/drawing/2014/main" id="{74174F86-CB27-79FD-B57F-89B24A1EE572}"/>
              </a:ext>
            </a:extLst>
          </p:cNvPr>
          <p:cNvSpPr txBox="1"/>
          <p:nvPr>
            <p:custDataLst>
              <p:tags r:id="rId32"/>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69" name="OTLSHAPE_SL2A_e72d06d387af4837b64727b260a55631_Header" hidden="1">
            <a:extLst>
              <a:ext uri="{FF2B5EF4-FFF2-40B4-BE49-F238E27FC236}">
                <a16:creationId xmlns:a16="http://schemas.microsoft.com/office/drawing/2014/main" id="{012BF756-1111-9B77-AF6F-79AB00D7DEFE}"/>
              </a:ext>
            </a:extLst>
          </p:cNvPr>
          <p:cNvSpPr txBox="1"/>
          <p:nvPr>
            <p:custDataLst>
              <p:tags r:id="rId33"/>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77" name="OTLSHAPE_SL2A_f770735feb924d8fa84d1d4b239cc959_Header" hidden="1">
            <a:extLst>
              <a:ext uri="{FF2B5EF4-FFF2-40B4-BE49-F238E27FC236}">
                <a16:creationId xmlns:a16="http://schemas.microsoft.com/office/drawing/2014/main" id="{91F26FBD-3105-EEC1-3667-EAF5374AA783}"/>
              </a:ext>
            </a:extLst>
          </p:cNvPr>
          <p:cNvSpPr txBox="1"/>
          <p:nvPr>
            <p:custDataLst>
              <p:tags r:id="rId34"/>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90" name="OTLSHAPE_SL2A_cef11559851540deb88a9562518b1afc_Header" hidden="1">
            <a:extLst>
              <a:ext uri="{FF2B5EF4-FFF2-40B4-BE49-F238E27FC236}">
                <a16:creationId xmlns:a16="http://schemas.microsoft.com/office/drawing/2014/main" id="{02B016E8-B87C-8592-99E9-BBB869745CC3}"/>
              </a:ext>
            </a:extLst>
          </p:cNvPr>
          <p:cNvSpPr txBox="1"/>
          <p:nvPr>
            <p:custDataLst>
              <p:tags r:id="rId35"/>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53" name="OTLSHAPE_TB_00000000000000000000000000000000_TodayMarkerShape" hidden="1">
            <a:extLst>
              <a:ext uri="{FF2B5EF4-FFF2-40B4-BE49-F238E27FC236}">
                <a16:creationId xmlns:a16="http://schemas.microsoft.com/office/drawing/2014/main" id="{E54D0BE8-F621-6B2B-1FEB-627CA933457E}"/>
              </a:ext>
            </a:extLst>
          </p:cNvPr>
          <p:cNvSpPr/>
          <p:nvPr>
            <p:custDataLst>
              <p:tags r:id="rId36"/>
            </p:custDataLst>
          </p:nvPr>
        </p:nvSpPr>
        <p:spPr>
          <a:xfrm>
            <a:off x="1320649" y="2073656"/>
            <a:ext cx="63500" cy="60960"/>
          </a:xfrm>
          <a:prstGeom prst="triangle">
            <a:avLst/>
          </a:prstGeom>
          <a:solidFill>
            <a:srgbClr val="FF0000"/>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TLSHAPE_TB_00000000000000000000000000000000_TimescaleInterval3">
            <a:extLst>
              <a:ext uri="{FF2B5EF4-FFF2-40B4-BE49-F238E27FC236}">
                <a16:creationId xmlns:a16="http://schemas.microsoft.com/office/drawing/2014/main" id="{DD085757-0E42-FBFD-E393-232E80BCFC6F}"/>
              </a:ext>
            </a:extLst>
          </p:cNvPr>
          <p:cNvSpPr txBox="1"/>
          <p:nvPr>
            <p:custDataLst>
              <p:tags r:id="rId37"/>
            </p:custDataLst>
          </p:nvPr>
        </p:nvSpPr>
        <p:spPr>
          <a:xfrm>
            <a:off x="2329615" y="396637"/>
            <a:ext cx="902237" cy="218314"/>
          </a:xfrm>
          <a:prstGeom prst="rect">
            <a:avLst/>
          </a:prstGeom>
          <a:solidFill>
            <a:schemeClr val="bg1">
              <a:lumMod val="85000"/>
            </a:schemeClr>
          </a:solidFill>
        </p:spPr>
        <p:txBody>
          <a:bodyPr vert="horz" wrap="none" lIns="0" tIns="0" rIns="0" bIns="0" rtlCol="0" anchor="ctr" anchorCtr="0">
            <a:noAutofit/>
          </a:bodyPr>
          <a:lstStyle/>
          <a:p>
            <a:pPr algn="ctr"/>
            <a:r>
              <a:rPr lang="en-GB" sz="1200" b="1" spc="-22" dirty="0">
                <a:solidFill>
                  <a:schemeClr val="dk1"/>
                </a:solidFill>
              </a:rPr>
              <a:t>Sept</a:t>
            </a:r>
            <a:r>
              <a:rPr lang="en-GB" sz="1200" spc="-22" dirty="0">
                <a:solidFill>
                  <a:schemeClr val="dk1"/>
                </a:solidFill>
              </a:rPr>
              <a:t> </a:t>
            </a:r>
            <a:r>
              <a:rPr lang="en-GB" sz="1200" b="1" spc="-22" dirty="0">
                <a:solidFill>
                  <a:schemeClr val="dk1"/>
                </a:solidFill>
              </a:rPr>
              <a:t>2024</a:t>
            </a:r>
            <a:endParaRPr lang="en-GB" sz="1200" spc="-22" dirty="0">
              <a:solidFill>
                <a:schemeClr val="dk1"/>
              </a:solidFill>
            </a:endParaRPr>
          </a:p>
        </p:txBody>
      </p:sp>
      <p:sp>
        <p:nvSpPr>
          <p:cNvPr id="145" name="OTLSHAPE_TB_00000000000000000000000000000000_BottomTimescaleInterval4">
            <a:extLst>
              <a:ext uri="{FF2B5EF4-FFF2-40B4-BE49-F238E27FC236}">
                <a16:creationId xmlns:a16="http://schemas.microsoft.com/office/drawing/2014/main" id="{A24281C6-57F7-8563-F367-4D9A1F66E5DB}"/>
              </a:ext>
            </a:extLst>
          </p:cNvPr>
          <p:cNvSpPr txBox="1"/>
          <p:nvPr>
            <p:custDataLst>
              <p:tags r:id="rId38"/>
            </p:custDataLst>
          </p:nvPr>
        </p:nvSpPr>
        <p:spPr>
          <a:xfrm>
            <a:off x="4616478" y="1889189"/>
            <a:ext cx="150939" cy="186055"/>
          </a:xfrm>
          <a:prstGeom prst="rect">
            <a:avLst/>
          </a:prstGeom>
          <a:noFill/>
        </p:spPr>
        <p:txBody>
          <a:bodyPr vert="horz" wrap="none" lIns="0" tIns="0" rIns="0" bIns="0" rtlCol="0" anchor="ctr" anchorCtr="0">
            <a:noAutofit/>
          </a:bodyPr>
          <a:lstStyle/>
          <a:p>
            <a:endParaRPr lang="en-GB" sz="1200" spc="-28" dirty="0">
              <a:solidFill>
                <a:schemeClr val="lt1"/>
              </a:solidFill>
            </a:endParaRPr>
          </a:p>
        </p:txBody>
      </p:sp>
      <p:sp>
        <p:nvSpPr>
          <p:cNvPr id="254" name="OTLSHAPE_TB_00000000000000000000000000000000_TodayMarkerText" hidden="1">
            <a:extLst>
              <a:ext uri="{FF2B5EF4-FFF2-40B4-BE49-F238E27FC236}">
                <a16:creationId xmlns:a16="http://schemas.microsoft.com/office/drawing/2014/main" id="{5285A04E-27C9-9DA0-CB59-4B1134C661F8}"/>
              </a:ext>
            </a:extLst>
          </p:cNvPr>
          <p:cNvSpPr txBox="1"/>
          <p:nvPr>
            <p:custDataLst>
              <p:tags r:id="rId39"/>
            </p:custDataLst>
          </p:nvPr>
        </p:nvSpPr>
        <p:spPr>
          <a:xfrm>
            <a:off x="-168984" y="58866"/>
            <a:ext cx="363369" cy="0"/>
          </a:xfrm>
          <a:prstGeom prst="rect">
            <a:avLst/>
          </a:prstGeom>
          <a:noFill/>
        </p:spPr>
        <p:txBody>
          <a:bodyPr vert="horz" wrap="none" lIns="0" tIns="0" rIns="0" bIns="0" rtlCol="0" anchor="ctr" anchorCtr="0">
            <a:spAutoFit/>
          </a:bodyPr>
          <a:lstStyle/>
          <a:p>
            <a:pPr algn="ctr"/>
            <a:r>
              <a:rPr lang="en-US" sz="1200" dirty="0">
                <a:solidFill>
                  <a:schemeClr val="dk1"/>
                </a:solidFill>
                <a:latin typeface="Calibri" panose="020F0502020204030204" pitchFamily="34" charset="0"/>
              </a:rPr>
              <a:t>Today</a:t>
            </a:r>
          </a:p>
        </p:txBody>
      </p:sp>
      <p:sp>
        <p:nvSpPr>
          <p:cNvPr id="259" name="OTLSHAPE_SLT_a49df5de215444d7b687cbabedd0f2bb_Duration" hidden="1">
            <a:extLst>
              <a:ext uri="{FF2B5EF4-FFF2-40B4-BE49-F238E27FC236}">
                <a16:creationId xmlns:a16="http://schemas.microsoft.com/office/drawing/2014/main" id="{7E94BDE1-3CCA-5705-50A5-91B9D1833B93}"/>
              </a:ext>
            </a:extLst>
          </p:cNvPr>
          <p:cNvSpPr txBox="1"/>
          <p:nvPr>
            <p:custDataLst>
              <p:tags r:id="rId40"/>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38 days</a:t>
            </a:r>
          </a:p>
        </p:txBody>
      </p:sp>
      <p:sp>
        <p:nvSpPr>
          <p:cNvPr id="260" name="OTLSHAPE_SLT_a49df5de215444d7b687cbabedd0f2bb_TextPercentage" hidden="1">
            <a:extLst>
              <a:ext uri="{FF2B5EF4-FFF2-40B4-BE49-F238E27FC236}">
                <a16:creationId xmlns:a16="http://schemas.microsoft.com/office/drawing/2014/main" id="{478D57E7-24B6-9257-6120-67937170F5BA}"/>
              </a:ext>
            </a:extLst>
          </p:cNvPr>
          <p:cNvSpPr txBox="1"/>
          <p:nvPr>
            <p:custDataLst>
              <p:tags r:id="rId41"/>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2"/>
              </a:solidFill>
              <a:latin typeface="Calibri" panose="020F0502020204030204" pitchFamily="34" charset="0"/>
            </a:endParaRPr>
          </a:p>
        </p:txBody>
      </p:sp>
      <p:sp>
        <p:nvSpPr>
          <p:cNvPr id="261" name="OTLSHAPE_SLT_a49df5de215444d7b687cbabedd0f2bb_StartDate" hidden="1">
            <a:extLst>
              <a:ext uri="{FF2B5EF4-FFF2-40B4-BE49-F238E27FC236}">
                <a16:creationId xmlns:a16="http://schemas.microsoft.com/office/drawing/2014/main" id="{F8885BDF-A22D-4203-95CC-DB435B562BA7}"/>
              </a:ext>
            </a:extLst>
          </p:cNvPr>
          <p:cNvSpPr txBox="1"/>
          <p:nvPr>
            <p:custDataLst>
              <p:tags r:id="rId42"/>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2" name="OTLSHAPE_SLT_a49df5de215444d7b687cbabedd0f2bb_EndDate" hidden="1">
            <a:extLst>
              <a:ext uri="{FF2B5EF4-FFF2-40B4-BE49-F238E27FC236}">
                <a16:creationId xmlns:a16="http://schemas.microsoft.com/office/drawing/2014/main" id="{77E34271-9891-4F97-F97E-4F25BB21DB7D}"/>
              </a:ext>
            </a:extLst>
          </p:cNvPr>
          <p:cNvSpPr txBox="1"/>
          <p:nvPr>
            <p:custDataLst>
              <p:tags r:id="rId43"/>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4" name="OTLSHAPE_SLT_ee80e1a06eb7488ea5515e74033ca1d7_Duration" hidden="1">
            <a:extLst>
              <a:ext uri="{FF2B5EF4-FFF2-40B4-BE49-F238E27FC236}">
                <a16:creationId xmlns:a16="http://schemas.microsoft.com/office/drawing/2014/main" id="{DF5911DC-1229-E01B-8B6A-CBCDF8E80F48}"/>
              </a:ext>
            </a:extLst>
          </p:cNvPr>
          <p:cNvSpPr txBox="1"/>
          <p:nvPr>
            <p:custDataLst>
              <p:tags r:id="rId44"/>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47 days</a:t>
            </a:r>
          </a:p>
        </p:txBody>
      </p:sp>
      <p:sp>
        <p:nvSpPr>
          <p:cNvPr id="265" name="OTLSHAPE_SLT_ee80e1a06eb7488ea5515e74033ca1d7_TextPercentage" hidden="1">
            <a:extLst>
              <a:ext uri="{FF2B5EF4-FFF2-40B4-BE49-F238E27FC236}">
                <a16:creationId xmlns:a16="http://schemas.microsoft.com/office/drawing/2014/main" id="{2379F624-CA09-B460-B14E-1595AAA63AC2}"/>
              </a:ext>
            </a:extLst>
          </p:cNvPr>
          <p:cNvSpPr txBox="1"/>
          <p:nvPr>
            <p:custDataLst>
              <p:tags r:id="rId45"/>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66" name="OTLSHAPE_SLT_ee80e1a06eb7488ea5515e74033ca1d7_StartDate" hidden="1">
            <a:extLst>
              <a:ext uri="{FF2B5EF4-FFF2-40B4-BE49-F238E27FC236}">
                <a16:creationId xmlns:a16="http://schemas.microsoft.com/office/drawing/2014/main" id="{B7D96A85-70D0-6A38-0E2B-D96A54838599}"/>
              </a:ext>
            </a:extLst>
          </p:cNvPr>
          <p:cNvSpPr txBox="1"/>
          <p:nvPr>
            <p:custDataLst>
              <p:tags r:id="rId46"/>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7" name="OTLSHAPE_SLT_ee80e1a06eb7488ea5515e74033ca1d7_EndDate" hidden="1">
            <a:extLst>
              <a:ext uri="{FF2B5EF4-FFF2-40B4-BE49-F238E27FC236}">
                <a16:creationId xmlns:a16="http://schemas.microsoft.com/office/drawing/2014/main" id="{9984898D-A7F3-A637-EC12-A09E6564B067}"/>
              </a:ext>
            </a:extLst>
          </p:cNvPr>
          <p:cNvSpPr txBox="1"/>
          <p:nvPr>
            <p:custDataLst>
              <p:tags r:id="rId47"/>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72" name="OTLSHAPE_SLT_0bddd659c4eb4966aa38219baecba7f5_Duration" hidden="1">
            <a:extLst>
              <a:ext uri="{FF2B5EF4-FFF2-40B4-BE49-F238E27FC236}">
                <a16:creationId xmlns:a16="http://schemas.microsoft.com/office/drawing/2014/main" id="{F8A9A8B8-ED4D-4EDB-F22E-8493091F7E9C}"/>
              </a:ext>
            </a:extLst>
          </p:cNvPr>
          <p:cNvSpPr txBox="1"/>
          <p:nvPr>
            <p:custDataLst>
              <p:tags r:id="rId48"/>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80 days</a:t>
            </a:r>
          </a:p>
        </p:txBody>
      </p:sp>
      <p:sp>
        <p:nvSpPr>
          <p:cNvPr id="273" name="OTLSHAPE_SLT_0bddd659c4eb4966aa38219baecba7f5_TextPercentage" hidden="1">
            <a:extLst>
              <a:ext uri="{FF2B5EF4-FFF2-40B4-BE49-F238E27FC236}">
                <a16:creationId xmlns:a16="http://schemas.microsoft.com/office/drawing/2014/main" id="{2B08E117-392E-51A1-EB1B-182997CAF136}"/>
              </a:ext>
            </a:extLst>
          </p:cNvPr>
          <p:cNvSpPr txBox="1"/>
          <p:nvPr>
            <p:custDataLst>
              <p:tags r:id="rId49"/>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74" name="OTLSHAPE_SLT_0bddd659c4eb4966aa38219baecba7f5_StartDate" hidden="1">
            <a:extLst>
              <a:ext uri="{FF2B5EF4-FFF2-40B4-BE49-F238E27FC236}">
                <a16:creationId xmlns:a16="http://schemas.microsoft.com/office/drawing/2014/main" id="{B72847F1-3777-C807-C802-843E6C90586A}"/>
              </a:ext>
            </a:extLst>
          </p:cNvPr>
          <p:cNvSpPr txBox="1"/>
          <p:nvPr>
            <p:custDataLst>
              <p:tags r:id="rId50"/>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75" name="OTLSHAPE_SLT_0bddd659c4eb4966aa38219baecba7f5_EndDate" hidden="1">
            <a:extLst>
              <a:ext uri="{FF2B5EF4-FFF2-40B4-BE49-F238E27FC236}">
                <a16:creationId xmlns:a16="http://schemas.microsoft.com/office/drawing/2014/main" id="{1753209D-AD62-5F4D-504A-531A93D8910D}"/>
              </a:ext>
            </a:extLst>
          </p:cNvPr>
          <p:cNvSpPr txBox="1"/>
          <p:nvPr>
            <p:custDataLst>
              <p:tags r:id="rId51"/>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0" name="OTLSHAPE_SLT_7be956614801451ebf4b1911a29aa6df_Duration" hidden="1">
            <a:extLst>
              <a:ext uri="{FF2B5EF4-FFF2-40B4-BE49-F238E27FC236}">
                <a16:creationId xmlns:a16="http://schemas.microsoft.com/office/drawing/2014/main" id="{CB1976B6-42BA-4C87-0FBA-9F78A2ABDB9B}"/>
              </a:ext>
            </a:extLst>
          </p:cNvPr>
          <p:cNvSpPr txBox="1"/>
          <p:nvPr>
            <p:custDataLst>
              <p:tags r:id="rId52"/>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33 days</a:t>
            </a:r>
          </a:p>
        </p:txBody>
      </p:sp>
      <p:sp>
        <p:nvSpPr>
          <p:cNvPr id="281" name="OTLSHAPE_SLT_7be956614801451ebf4b1911a29aa6df_TextPercentage" hidden="1">
            <a:extLst>
              <a:ext uri="{FF2B5EF4-FFF2-40B4-BE49-F238E27FC236}">
                <a16:creationId xmlns:a16="http://schemas.microsoft.com/office/drawing/2014/main" id="{A839BEAF-6293-0A3F-8EAF-F59E574F0941}"/>
              </a:ext>
            </a:extLst>
          </p:cNvPr>
          <p:cNvSpPr txBox="1"/>
          <p:nvPr>
            <p:custDataLst>
              <p:tags r:id="rId53"/>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2" name="OTLSHAPE_SLT_7be956614801451ebf4b1911a29aa6df_StartDate" hidden="1">
            <a:extLst>
              <a:ext uri="{FF2B5EF4-FFF2-40B4-BE49-F238E27FC236}">
                <a16:creationId xmlns:a16="http://schemas.microsoft.com/office/drawing/2014/main" id="{172E1C3E-4292-AD51-351D-929639AD2972}"/>
              </a:ext>
            </a:extLst>
          </p:cNvPr>
          <p:cNvSpPr txBox="1"/>
          <p:nvPr>
            <p:custDataLst>
              <p:tags r:id="rId54"/>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3" name="OTLSHAPE_SLT_7be956614801451ebf4b1911a29aa6df_EndDate" hidden="1">
            <a:extLst>
              <a:ext uri="{FF2B5EF4-FFF2-40B4-BE49-F238E27FC236}">
                <a16:creationId xmlns:a16="http://schemas.microsoft.com/office/drawing/2014/main" id="{9BB2169A-D7E1-C6C6-0FE1-8E82B84089CA}"/>
              </a:ext>
            </a:extLst>
          </p:cNvPr>
          <p:cNvSpPr txBox="1"/>
          <p:nvPr>
            <p:custDataLst>
              <p:tags r:id="rId55"/>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5" name="OTLSHAPE_SLT_a90a5cff12ea4b579c041e31a9266a72_Duration" hidden="1">
            <a:extLst>
              <a:ext uri="{FF2B5EF4-FFF2-40B4-BE49-F238E27FC236}">
                <a16:creationId xmlns:a16="http://schemas.microsoft.com/office/drawing/2014/main" id="{8D551786-AFDF-960C-0C25-963EF3A8F97A}"/>
              </a:ext>
            </a:extLst>
          </p:cNvPr>
          <p:cNvSpPr txBox="1"/>
          <p:nvPr>
            <p:custDataLst>
              <p:tags r:id="rId56"/>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23 days</a:t>
            </a:r>
          </a:p>
        </p:txBody>
      </p:sp>
      <p:sp>
        <p:nvSpPr>
          <p:cNvPr id="286" name="OTLSHAPE_SLT_a90a5cff12ea4b579c041e31a9266a72_TextPercentage" hidden="1">
            <a:extLst>
              <a:ext uri="{FF2B5EF4-FFF2-40B4-BE49-F238E27FC236}">
                <a16:creationId xmlns:a16="http://schemas.microsoft.com/office/drawing/2014/main" id="{C6ABC5DA-FD3C-009A-0F27-F7BEFF21D789}"/>
              </a:ext>
            </a:extLst>
          </p:cNvPr>
          <p:cNvSpPr txBox="1"/>
          <p:nvPr>
            <p:custDataLst>
              <p:tags r:id="rId57"/>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7" name="OTLSHAPE_SLT_a90a5cff12ea4b579c041e31a9266a72_StartDate" hidden="1">
            <a:extLst>
              <a:ext uri="{FF2B5EF4-FFF2-40B4-BE49-F238E27FC236}">
                <a16:creationId xmlns:a16="http://schemas.microsoft.com/office/drawing/2014/main" id="{A8C86AB4-BC2B-A03B-89C8-07BBD7FFF9F4}"/>
              </a:ext>
            </a:extLst>
          </p:cNvPr>
          <p:cNvSpPr txBox="1"/>
          <p:nvPr>
            <p:custDataLst>
              <p:tags r:id="rId58"/>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88" name="OTLSHAPE_SLT_a90a5cff12ea4b579c041e31a9266a72_EndDate" hidden="1">
            <a:extLst>
              <a:ext uri="{FF2B5EF4-FFF2-40B4-BE49-F238E27FC236}">
                <a16:creationId xmlns:a16="http://schemas.microsoft.com/office/drawing/2014/main" id="{4E0E035E-38F1-BF77-F497-BD21A0B7EE80}"/>
              </a:ext>
            </a:extLst>
          </p:cNvPr>
          <p:cNvSpPr txBox="1"/>
          <p:nvPr>
            <p:custDataLst>
              <p:tags r:id="rId59"/>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93" name="OTLSHAPE_SLT_6fd0afe55e014254aa6c6c34896a6e2d_Duration" hidden="1">
            <a:extLst>
              <a:ext uri="{FF2B5EF4-FFF2-40B4-BE49-F238E27FC236}">
                <a16:creationId xmlns:a16="http://schemas.microsoft.com/office/drawing/2014/main" id="{985CB20F-EE75-79A8-B039-E3FB2C0274D5}"/>
              </a:ext>
            </a:extLst>
          </p:cNvPr>
          <p:cNvSpPr txBox="1"/>
          <p:nvPr>
            <p:custDataLst>
              <p:tags r:id="rId60"/>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20 days</a:t>
            </a:r>
          </a:p>
        </p:txBody>
      </p:sp>
      <p:sp>
        <p:nvSpPr>
          <p:cNvPr id="294" name="OTLSHAPE_SLT_6fd0afe55e014254aa6c6c34896a6e2d_TextPercentage" hidden="1">
            <a:extLst>
              <a:ext uri="{FF2B5EF4-FFF2-40B4-BE49-F238E27FC236}">
                <a16:creationId xmlns:a16="http://schemas.microsoft.com/office/drawing/2014/main" id="{6EAD426D-E9AF-1BA7-3A9D-0E1390184D1D}"/>
              </a:ext>
            </a:extLst>
          </p:cNvPr>
          <p:cNvSpPr txBox="1"/>
          <p:nvPr>
            <p:custDataLst>
              <p:tags r:id="rId61"/>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95" name="OTLSHAPE_SLT_6fd0afe55e014254aa6c6c34896a6e2d_StartDate" hidden="1">
            <a:extLst>
              <a:ext uri="{FF2B5EF4-FFF2-40B4-BE49-F238E27FC236}">
                <a16:creationId xmlns:a16="http://schemas.microsoft.com/office/drawing/2014/main" id="{F97E665D-D543-7DAB-F923-F20B2C1F43A4}"/>
              </a:ext>
            </a:extLst>
          </p:cNvPr>
          <p:cNvSpPr txBox="1"/>
          <p:nvPr>
            <p:custDataLst>
              <p:tags r:id="rId62"/>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96" name="OTLSHAPE_SLT_6fd0afe55e014254aa6c6c34896a6e2d_EndDate" hidden="1">
            <a:extLst>
              <a:ext uri="{FF2B5EF4-FFF2-40B4-BE49-F238E27FC236}">
                <a16:creationId xmlns:a16="http://schemas.microsoft.com/office/drawing/2014/main" id="{68B04944-54AD-E18D-6D92-58EF98E4F97E}"/>
              </a:ext>
            </a:extLst>
          </p:cNvPr>
          <p:cNvSpPr txBox="1"/>
          <p:nvPr>
            <p:custDataLst>
              <p:tags r:id="rId63"/>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cxnSp>
        <p:nvCxnSpPr>
          <p:cNvPr id="237" name="OTLSHAPE_TB_00000000000000000000000000000000_Separator2">
            <a:extLst>
              <a:ext uri="{FF2B5EF4-FFF2-40B4-BE49-F238E27FC236}">
                <a16:creationId xmlns:a16="http://schemas.microsoft.com/office/drawing/2014/main" id="{5E5FE558-9EF7-C2D2-E847-6E521B90F232}"/>
              </a:ext>
            </a:extLst>
          </p:cNvPr>
          <p:cNvCxnSpPr>
            <a:cxnSpLocks/>
          </p:cNvCxnSpPr>
          <p:nvPr>
            <p:custDataLst>
              <p:tags r:id="rId64"/>
            </p:custDataLst>
          </p:nvPr>
        </p:nvCxnSpPr>
        <p:spPr>
          <a:xfrm>
            <a:off x="6026377" y="395464"/>
            <a:ext cx="0" cy="182880"/>
          </a:xfrm>
          <a:prstGeom prst="line">
            <a:avLst/>
          </a:prstGeom>
          <a:ln w="9525" cap="flat" cmpd="sng" algn="ctr">
            <a:solidFill>
              <a:schemeClr val="dk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49" name="TextBox 248">
            <a:extLst>
              <a:ext uri="{FF2B5EF4-FFF2-40B4-BE49-F238E27FC236}">
                <a16:creationId xmlns:a16="http://schemas.microsoft.com/office/drawing/2014/main" id="{2C5743A2-30AC-0532-8E52-29F5BF9F7328}"/>
              </a:ext>
            </a:extLst>
          </p:cNvPr>
          <p:cNvSpPr txBox="1"/>
          <p:nvPr/>
        </p:nvSpPr>
        <p:spPr>
          <a:xfrm>
            <a:off x="2403129" y="-39044"/>
            <a:ext cx="7840193" cy="461665"/>
          </a:xfrm>
          <a:prstGeom prst="rect">
            <a:avLst/>
          </a:prstGeom>
          <a:noFill/>
        </p:spPr>
        <p:txBody>
          <a:bodyPr wrap="square" rtlCol="0">
            <a:spAutoFit/>
          </a:bodyPr>
          <a:lstStyle/>
          <a:p>
            <a:pPr algn="ctr"/>
            <a:r>
              <a:rPr lang="en-US" sz="2400" dirty="0">
                <a:solidFill>
                  <a:schemeClr val="accent1">
                    <a:lumMod val="75000"/>
                  </a:schemeClr>
                </a:solidFill>
              </a:rPr>
              <a:t>Calendar of Compliance &amp; Reporting Requirements 2024-25</a:t>
            </a:r>
          </a:p>
        </p:txBody>
      </p:sp>
      <p:sp>
        <p:nvSpPr>
          <p:cNvPr id="90" name="OTLSHAPE_SL_769fe1c534d04d7f8de953029c5de3e1_HeaderRectangle">
            <a:extLst>
              <a:ext uri="{FF2B5EF4-FFF2-40B4-BE49-F238E27FC236}">
                <a16:creationId xmlns:a16="http://schemas.microsoft.com/office/drawing/2014/main" id="{2A9167D6-A607-4F49-8D0A-E785CB3BFEAC}"/>
              </a:ext>
            </a:extLst>
          </p:cNvPr>
          <p:cNvSpPr/>
          <p:nvPr>
            <p:custDataLst>
              <p:tags r:id="rId65"/>
            </p:custDataLst>
          </p:nvPr>
        </p:nvSpPr>
        <p:spPr>
          <a:xfrm>
            <a:off x="79980" y="4902240"/>
            <a:ext cx="771921" cy="863386"/>
          </a:xfrm>
          <a:prstGeom prst="rect">
            <a:avLst/>
          </a:prstGeom>
          <a:solidFill>
            <a:srgbClr val="D6BBEB"/>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Other</a:t>
            </a:r>
          </a:p>
        </p:txBody>
      </p:sp>
      <p:sp>
        <p:nvSpPr>
          <p:cNvPr id="101" name="OTLSHAPE_SLA_d5b7e43d7a3448f2b24d21705fa8dd72_Title">
            <a:extLst>
              <a:ext uri="{FF2B5EF4-FFF2-40B4-BE49-F238E27FC236}">
                <a16:creationId xmlns:a16="http://schemas.microsoft.com/office/drawing/2014/main" id="{2D89C365-682A-41E2-92A5-D92024B9C0FC}"/>
              </a:ext>
            </a:extLst>
          </p:cNvPr>
          <p:cNvSpPr txBox="1"/>
          <p:nvPr>
            <p:custDataLst>
              <p:tags r:id="rId66"/>
            </p:custDataLst>
          </p:nvPr>
        </p:nvSpPr>
        <p:spPr>
          <a:xfrm>
            <a:off x="939035" y="2124522"/>
            <a:ext cx="4579039" cy="576404"/>
          </a:xfrm>
          <a:prstGeom prst="rect">
            <a:avLst/>
          </a:prstGeom>
          <a:noFill/>
        </p:spPr>
        <p:txBody>
          <a:bodyPr vert="horz" wrap="square" lIns="0" tIns="0" rIns="0" bIns="0" rtlCol="0" anchor="ctr" anchorCtr="0">
            <a:no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Written returns of interest due  for councillors and designated persons who held office at 30 June [MCC cl4.21(b)] to be lodged.  GM to table returns at next Council meeting [MCC cl 4.25]</a:t>
            </a:r>
          </a:p>
        </p:txBody>
      </p:sp>
      <p:sp>
        <p:nvSpPr>
          <p:cNvPr id="2" name="OTLSHAPE_SL_769fe1c534d04d7f8de953029c5de3e1_HeaderRectangle">
            <a:extLst>
              <a:ext uri="{FF2B5EF4-FFF2-40B4-BE49-F238E27FC236}">
                <a16:creationId xmlns:a16="http://schemas.microsoft.com/office/drawing/2014/main" id="{B1D6A6A7-E917-2042-0A5C-37A92D49817B}"/>
              </a:ext>
            </a:extLst>
          </p:cNvPr>
          <p:cNvSpPr/>
          <p:nvPr>
            <p:custDataLst>
              <p:tags r:id="rId67"/>
            </p:custDataLst>
          </p:nvPr>
        </p:nvSpPr>
        <p:spPr>
          <a:xfrm>
            <a:off x="72221" y="5830670"/>
            <a:ext cx="771921" cy="863386"/>
          </a:xfrm>
          <a:prstGeom prst="rect">
            <a:avLst/>
          </a:prstGeom>
          <a:solidFill>
            <a:srgbClr val="FED6D6"/>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Education</a:t>
            </a:r>
          </a:p>
        </p:txBody>
      </p:sp>
      <p:sp>
        <p:nvSpPr>
          <p:cNvPr id="3" name="OTLSHAPE_SL_769fe1c534d04d7f8de953029c5de3e1_BackgroundRectangle">
            <a:extLst>
              <a:ext uri="{FF2B5EF4-FFF2-40B4-BE49-F238E27FC236}">
                <a16:creationId xmlns:a16="http://schemas.microsoft.com/office/drawing/2014/main" id="{6FF0D74D-0B0C-8D92-8743-25BA1916574E}"/>
              </a:ext>
            </a:extLst>
          </p:cNvPr>
          <p:cNvSpPr/>
          <p:nvPr>
            <p:custDataLst>
              <p:tags r:id="rId68"/>
            </p:custDataLst>
          </p:nvPr>
        </p:nvSpPr>
        <p:spPr>
          <a:xfrm>
            <a:off x="824285" y="5846090"/>
            <a:ext cx="11268818" cy="865594"/>
          </a:xfrm>
          <a:prstGeom prst="rect">
            <a:avLst/>
          </a:prstGeom>
          <a:solidFill>
            <a:srgbClr val="FED6D6">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TLSHAPE_SLA_d5b7e43d7a3448f2b24d21705fa8dd72_Title">
            <a:extLst>
              <a:ext uri="{FF2B5EF4-FFF2-40B4-BE49-F238E27FC236}">
                <a16:creationId xmlns:a16="http://schemas.microsoft.com/office/drawing/2014/main" id="{99454208-7063-B8F4-0A87-EC1146EC90E9}"/>
              </a:ext>
            </a:extLst>
          </p:cNvPr>
          <p:cNvSpPr txBox="1"/>
          <p:nvPr>
            <p:custDataLst>
              <p:tags r:id="rId69"/>
            </p:custDataLst>
          </p:nvPr>
        </p:nvSpPr>
        <p:spPr>
          <a:xfrm>
            <a:off x="953273" y="6086769"/>
            <a:ext cx="2977453" cy="262268"/>
          </a:xfrm>
          <a:prstGeom prst="rect">
            <a:avLst/>
          </a:prstGeom>
          <a:noFill/>
        </p:spPr>
        <p:txBody>
          <a:bodyPr vert="horz" wrap="square" lIns="0" tIns="0" rIns="0" bIns="0" rtlCol="0" anchor="ctr" anchorCtr="0">
            <a:noAutofit/>
          </a:bodyPr>
          <a:lstStyle/>
          <a:p>
            <a:r>
              <a:rPr lang="en-US" sz="1000" spc="-8" dirty="0">
                <a:solidFill>
                  <a:schemeClr val="dk1"/>
                </a:solidFill>
                <a:latin typeface="Calibri" panose="020F0502020204030204" pitchFamily="34" charset="0"/>
              </a:rPr>
              <a:t>LG Professionals – Integrated Planners Conference</a:t>
            </a:r>
          </a:p>
        </p:txBody>
      </p:sp>
      <p:sp>
        <p:nvSpPr>
          <p:cNvPr id="12" name="OTLSHAPE_TB_00000000000000000000000000000000_TimescaleInterval4">
            <a:extLst>
              <a:ext uri="{FF2B5EF4-FFF2-40B4-BE49-F238E27FC236}">
                <a16:creationId xmlns:a16="http://schemas.microsoft.com/office/drawing/2014/main" id="{EF436D88-A9FD-CB14-B658-AE8837DE80A3}"/>
              </a:ext>
            </a:extLst>
          </p:cNvPr>
          <p:cNvSpPr txBox="1"/>
          <p:nvPr>
            <p:custDataLst>
              <p:tags r:id="rId70"/>
            </p:custDataLst>
          </p:nvPr>
        </p:nvSpPr>
        <p:spPr>
          <a:xfrm>
            <a:off x="8505699" y="369463"/>
            <a:ext cx="754737" cy="234882"/>
          </a:xfrm>
          <a:prstGeom prst="rect">
            <a:avLst/>
          </a:prstGeom>
          <a:solidFill>
            <a:schemeClr val="bg1">
              <a:lumMod val="85000"/>
            </a:schemeClr>
          </a:solidFill>
        </p:spPr>
        <p:txBody>
          <a:bodyPr vert="horz" wrap="none" lIns="0" tIns="0" rIns="0" bIns="0" rtlCol="0" anchor="ctr" anchorCtr="0">
            <a:noAutofit/>
          </a:bodyPr>
          <a:lstStyle/>
          <a:p>
            <a:pPr algn="ctr"/>
            <a:r>
              <a:rPr lang="en-GB" sz="1200" b="1" spc="-20" dirty="0">
                <a:solidFill>
                  <a:schemeClr val="dk1"/>
                </a:solidFill>
              </a:rPr>
              <a:t>Oct</a:t>
            </a:r>
            <a:r>
              <a:rPr lang="en-GB" sz="1200" spc="-20" dirty="0">
                <a:solidFill>
                  <a:schemeClr val="dk1"/>
                </a:solidFill>
              </a:rPr>
              <a:t> </a:t>
            </a:r>
            <a:r>
              <a:rPr lang="en-GB" sz="1200" b="1" spc="-20" dirty="0">
                <a:solidFill>
                  <a:schemeClr val="dk1"/>
                </a:solidFill>
              </a:rPr>
              <a:t>2024</a:t>
            </a:r>
          </a:p>
        </p:txBody>
      </p:sp>
      <p:sp>
        <p:nvSpPr>
          <p:cNvPr id="13" name="OTLSHAPE_SLA_199d0cae46ea41538561df4885311cf6_Title">
            <a:extLst>
              <a:ext uri="{FF2B5EF4-FFF2-40B4-BE49-F238E27FC236}">
                <a16:creationId xmlns:a16="http://schemas.microsoft.com/office/drawing/2014/main" id="{6FC11779-DEAB-6FE7-954A-3A9CD25CFB89}"/>
              </a:ext>
            </a:extLst>
          </p:cNvPr>
          <p:cNvSpPr txBox="1"/>
          <p:nvPr>
            <p:custDataLst>
              <p:tags r:id="rId71"/>
            </p:custDataLst>
          </p:nvPr>
        </p:nvSpPr>
        <p:spPr>
          <a:xfrm>
            <a:off x="6262366" y="794306"/>
            <a:ext cx="3480558"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6      </a:t>
            </a:r>
            <a:r>
              <a:rPr lang="en-US" sz="1000" spc="-8" dirty="0">
                <a:solidFill>
                  <a:schemeClr val="dk1"/>
                </a:solidFill>
                <a:latin typeface="Calibri" panose="020F0502020204030204" pitchFamily="34" charset="0"/>
              </a:rPr>
              <a:t>Application for Payment of Pensioner subsidy due</a:t>
            </a:r>
          </a:p>
        </p:txBody>
      </p:sp>
      <p:sp>
        <p:nvSpPr>
          <p:cNvPr id="14" name="OTLSHAPE_SLA_199d0cae46ea41538561df4885311cf6_Title">
            <a:extLst>
              <a:ext uri="{FF2B5EF4-FFF2-40B4-BE49-F238E27FC236}">
                <a16:creationId xmlns:a16="http://schemas.microsoft.com/office/drawing/2014/main" id="{FEBF14E8-B7D4-8E38-E777-8ABB12BFF023}"/>
              </a:ext>
            </a:extLst>
          </p:cNvPr>
          <p:cNvSpPr txBox="1"/>
          <p:nvPr>
            <p:custDataLst>
              <p:tags r:id="rId72"/>
            </p:custDataLst>
          </p:nvPr>
        </p:nvSpPr>
        <p:spPr>
          <a:xfrm>
            <a:off x="6239136" y="1026970"/>
            <a:ext cx="5287861"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17     </a:t>
            </a:r>
            <a:r>
              <a:rPr lang="en-US" sz="1000" spc="-8" dirty="0">
                <a:solidFill>
                  <a:schemeClr val="dk1"/>
                </a:solidFill>
                <a:latin typeface="Calibri" panose="020F0502020204030204" pitchFamily="34" charset="0"/>
              </a:rPr>
              <a:t>Request for extension to lodge financial statements due in writing to OLG [LGA s416(2), Code</a:t>
            </a:r>
            <a:r>
              <a:rPr lang="en-US" sz="900" spc="-8" dirty="0">
                <a:solidFill>
                  <a:schemeClr val="dk1"/>
                </a:solidFill>
                <a:latin typeface="Calibri" panose="020F0502020204030204" pitchFamily="34" charset="0"/>
              </a:rPr>
              <a:t>]</a:t>
            </a:r>
          </a:p>
        </p:txBody>
      </p:sp>
      <p:sp>
        <p:nvSpPr>
          <p:cNvPr id="15" name="OTLSHAPE_SLA_199d0cae46ea41538561df4885311cf6_Title">
            <a:extLst>
              <a:ext uri="{FF2B5EF4-FFF2-40B4-BE49-F238E27FC236}">
                <a16:creationId xmlns:a16="http://schemas.microsoft.com/office/drawing/2014/main" id="{24719992-9E05-8701-F6D2-A97FD07E7BAD}"/>
              </a:ext>
            </a:extLst>
          </p:cNvPr>
          <p:cNvSpPr txBox="1"/>
          <p:nvPr>
            <p:custDataLst>
              <p:tags r:id="rId73"/>
            </p:custDataLst>
          </p:nvPr>
        </p:nvSpPr>
        <p:spPr>
          <a:xfrm>
            <a:off x="6237699" y="1230238"/>
            <a:ext cx="5925425" cy="307777"/>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31     </a:t>
            </a:r>
            <a:r>
              <a:rPr lang="en-US" sz="1000" spc="-8" dirty="0">
                <a:solidFill>
                  <a:schemeClr val="dk1"/>
                </a:solidFill>
                <a:latin typeface="Calibri" panose="020F0502020204030204" pitchFamily="34" charset="0"/>
              </a:rPr>
              <a:t>Financial Statements to be audited [LGAs416(1), Code] and lodged to OLG [LGA s417)5)] with Financial Data Return (FDR) available at </a:t>
            </a:r>
            <a:r>
              <a:rPr lang="en-US" sz="1000" spc="-8" dirty="0">
                <a:solidFill>
                  <a:schemeClr val="dk1"/>
                </a:solidFill>
                <a:latin typeface="Calibri" panose="020F0502020204030204" pitchFamily="34" charset="0"/>
                <a:hlinkClick r:id="rId87"/>
              </a:rPr>
              <a:t>here</a:t>
            </a:r>
            <a:endParaRPr lang="en-US" sz="1000" spc="-8" dirty="0">
              <a:solidFill>
                <a:schemeClr val="dk1"/>
              </a:solidFill>
              <a:latin typeface="Calibri" panose="020F0502020204030204" pitchFamily="34" charset="0"/>
            </a:endParaRPr>
          </a:p>
        </p:txBody>
      </p:sp>
      <p:sp>
        <p:nvSpPr>
          <p:cNvPr id="16" name="OTLSHAPE_SLA_199d0cae46ea41538561df4885311cf6_Title">
            <a:extLst>
              <a:ext uri="{FF2B5EF4-FFF2-40B4-BE49-F238E27FC236}">
                <a16:creationId xmlns:a16="http://schemas.microsoft.com/office/drawing/2014/main" id="{102EDFFA-BB39-25F7-0F44-8259DD59A9D0}"/>
              </a:ext>
            </a:extLst>
          </p:cNvPr>
          <p:cNvSpPr txBox="1"/>
          <p:nvPr>
            <p:custDataLst>
              <p:tags r:id="rId74"/>
            </p:custDataLst>
          </p:nvPr>
        </p:nvSpPr>
        <p:spPr>
          <a:xfrm>
            <a:off x="6237699" y="1794934"/>
            <a:ext cx="4851634"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31    </a:t>
            </a:r>
            <a:r>
              <a:rPr lang="en-US" sz="1000" spc="-8" dirty="0">
                <a:solidFill>
                  <a:schemeClr val="dk1"/>
                </a:solidFill>
                <a:latin typeface="Calibri" panose="020F0502020204030204" pitchFamily="34" charset="0"/>
              </a:rPr>
              <a:t>Second quarter rates installment notices to be sent [LGA s562(5)]</a:t>
            </a:r>
          </a:p>
        </p:txBody>
      </p:sp>
      <p:sp>
        <p:nvSpPr>
          <p:cNvPr id="19" name="OTLSHAPE_SLA_d5b7e43d7a3448f2b24d21705fa8dd72_Title">
            <a:extLst>
              <a:ext uri="{FF2B5EF4-FFF2-40B4-BE49-F238E27FC236}">
                <a16:creationId xmlns:a16="http://schemas.microsoft.com/office/drawing/2014/main" id="{11D43DEF-58D3-8DA6-557C-424D789C4AFF}"/>
              </a:ext>
            </a:extLst>
          </p:cNvPr>
          <p:cNvSpPr txBox="1"/>
          <p:nvPr>
            <p:custDataLst>
              <p:tags r:id="rId75"/>
            </p:custDataLst>
          </p:nvPr>
        </p:nvSpPr>
        <p:spPr>
          <a:xfrm>
            <a:off x="6237699" y="2626886"/>
            <a:ext cx="5820470" cy="296391"/>
          </a:xfrm>
          <a:prstGeom prst="rect">
            <a:avLst/>
          </a:prstGeom>
          <a:noFill/>
        </p:spPr>
        <p:txBody>
          <a:bodyPr vert="horz" wrap="square" lIns="0" tIns="0" rIns="0" bIns="0" rtlCol="0" anchor="ctr" anchorCtr="0">
            <a:noAutofit/>
          </a:bodyPr>
          <a:lstStyle/>
          <a:p>
            <a:r>
              <a:rPr lang="en-US" sz="1000" b="1" spc="-8" dirty="0">
                <a:solidFill>
                  <a:schemeClr val="dk1"/>
                </a:solidFill>
                <a:latin typeface="Calibri" panose="020F0502020204030204" pitchFamily="34" charset="0"/>
              </a:rPr>
              <a:t>18  </a:t>
            </a:r>
            <a:r>
              <a:rPr lang="en-US" sz="1000" spc="-8" dirty="0">
                <a:solidFill>
                  <a:schemeClr val="dk1"/>
                </a:solidFill>
                <a:latin typeface="Calibri" panose="020F0502020204030204" pitchFamily="34" charset="0"/>
              </a:rPr>
              <a:t>Candidate and Councillor Election Results return to be submitted to OLG [Return to be sent early September] </a:t>
            </a:r>
          </a:p>
        </p:txBody>
      </p:sp>
      <p:sp>
        <p:nvSpPr>
          <p:cNvPr id="20" name="OTLSHAPE_SLA_199d0cae46ea41538561df4885311cf6_Title">
            <a:extLst>
              <a:ext uri="{FF2B5EF4-FFF2-40B4-BE49-F238E27FC236}">
                <a16:creationId xmlns:a16="http://schemas.microsoft.com/office/drawing/2014/main" id="{C95DE188-1A7B-F3E0-0D17-5B2C6602F1E7}"/>
              </a:ext>
            </a:extLst>
          </p:cNvPr>
          <p:cNvSpPr txBox="1"/>
          <p:nvPr>
            <p:custDataLst>
              <p:tags r:id="rId76"/>
            </p:custDataLst>
          </p:nvPr>
        </p:nvSpPr>
        <p:spPr>
          <a:xfrm>
            <a:off x="6237699" y="3883787"/>
            <a:ext cx="5121494" cy="153888"/>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Local Government Recovery Grants – AGRN 1012, 1025,1030/34 – YTD reporting due</a:t>
            </a:r>
          </a:p>
        </p:txBody>
      </p:sp>
      <p:sp>
        <p:nvSpPr>
          <p:cNvPr id="21" name="OTLSHAPE_SLA_d5b7e43d7a3448f2b24d21705fa8dd72_Title">
            <a:extLst>
              <a:ext uri="{FF2B5EF4-FFF2-40B4-BE49-F238E27FC236}">
                <a16:creationId xmlns:a16="http://schemas.microsoft.com/office/drawing/2014/main" id="{764E04F9-6184-B4DD-B6F3-E290085211E2}"/>
              </a:ext>
            </a:extLst>
          </p:cNvPr>
          <p:cNvSpPr txBox="1"/>
          <p:nvPr>
            <p:custDataLst>
              <p:tags r:id="rId77"/>
            </p:custDataLst>
          </p:nvPr>
        </p:nvSpPr>
        <p:spPr>
          <a:xfrm>
            <a:off x="953273" y="4921136"/>
            <a:ext cx="3090841" cy="256979"/>
          </a:xfrm>
          <a:prstGeom prst="rect">
            <a:avLst/>
          </a:prstGeom>
          <a:noFill/>
        </p:spPr>
        <p:txBody>
          <a:bodyPr vert="horz" wrap="square" lIns="0" tIns="0" rIns="0" bIns="0" rtlCol="0" anchor="ctr" anchorCtr="0">
            <a:noAutofit/>
          </a:bodyPr>
          <a:lstStyle/>
          <a:p>
            <a:r>
              <a:rPr lang="en-US" sz="1000" b="1" spc="-8" dirty="0">
                <a:solidFill>
                  <a:schemeClr val="dk1"/>
                </a:solidFill>
                <a:latin typeface="Calibri" panose="020F0502020204030204" pitchFamily="34" charset="0"/>
              </a:rPr>
              <a:t>14  </a:t>
            </a:r>
            <a:r>
              <a:rPr lang="en-US" sz="1000" spc="-8" dirty="0">
                <a:solidFill>
                  <a:schemeClr val="dk1"/>
                </a:solidFill>
                <a:latin typeface="Calibri" panose="020F0502020204030204" pitchFamily="34" charset="0"/>
              </a:rPr>
              <a:t>Local Government Elections</a:t>
            </a:r>
          </a:p>
        </p:txBody>
      </p:sp>
      <p:sp>
        <p:nvSpPr>
          <p:cNvPr id="22" name="OTLSHAPE_SLA_d5b7e43d7a3448f2b24d21705fa8dd72_Title">
            <a:extLst>
              <a:ext uri="{FF2B5EF4-FFF2-40B4-BE49-F238E27FC236}">
                <a16:creationId xmlns:a16="http://schemas.microsoft.com/office/drawing/2014/main" id="{C17D9454-25E0-90F8-0A5E-45D4E989A841}"/>
              </a:ext>
            </a:extLst>
          </p:cNvPr>
          <p:cNvSpPr txBox="1"/>
          <p:nvPr>
            <p:custDataLst>
              <p:tags r:id="rId78"/>
            </p:custDataLst>
          </p:nvPr>
        </p:nvSpPr>
        <p:spPr>
          <a:xfrm>
            <a:off x="936328" y="2727701"/>
            <a:ext cx="4447612" cy="413325"/>
          </a:xfrm>
          <a:prstGeom prst="rect">
            <a:avLst/>
          </a:prstGeom>
          <a:noFill/>
        </p:spPr>
        <p:txBody>
          <a:bodyPr vert="horz" wrap="square" lIns="0" tIns="0" rIns="0" bIns="0" rtlCol="0" anchor="ctr" anchorCtr="0">
            <a:noAutofit/>
          </a:bodyPr>
          <a:lstStyle/>
          <a:p>
            <a:r>
              <a:rPr lang="en-AU" sz="1000" spc="-8" dirty="0">
                <a:solidFill>
                  <a:schemeClr val="dk1"/>
                </a:solidFill>
                <a:latin typeface="Calibri" panose="020F0502020204030204" pitchFamily="34" charset="0"/>
              </a:rPr>
              <a:t>First Council meeting after election, councils to decide if any casual vacancies occurring in the first 18 months of the term are to be filled by a countback of the votes cast at the ordinary election (LGA s291A)</a:t>
            </a:r>
            <a:endParaRPr lang="en-US" sz="1000" spc="-8" dirty="0">
              <a:solidFill>
                <a:schemeClr val="dk1"/>
              </a:solidFill>
              <a:latin typeface="Calibri" panose="020F0502020204030204" pitchFamily="34" charset="0"/>
            </a:endParaRPr>
          </a:p>
        </p:txBody>
      </p:sp>
      <p:sp>
        <p:nvSpPr>
          <p:cNvPr id="23" name="OTLSHAPE_SLA_d5b7e43d7a3448f2b24d21705fa8dd72_Title">
            <a:extLst>
              <a:ext uri="{FF2B5EF4-FFF2-40B4-BE49-F238E27FC236}">
                <a16:creationId xmlns:a16="http://schemas.microsoft.com/office/drawing/2014/main" id="{9DE77FD3-0AAC-3F25-1BCF-49DE9C227AED}"/>
              </a:ext>
            </a:extLst>
          </p:cNvPr>
          <p:cNvSpPr txBox="1"/>
          <p:nvPr>
            <p:custDataLst>
              <p:tags r:id="rId79"/>
            </p:custDataLst>
          </p:nvPr>
        </p:nvSpPr>
        <p:spPr>
          <a:xfrm>
            <a:off x="936328" y="5204339"/>
            <a:ext cx="5087342" cy="256979"/>
          </a:xfrm>
          <a:prstGeom prst="rect">
            <a:avLst/>
          </a:prstGeom>
          <a:noFill/>
        </p:spPr>
        <p:txBody>
          <a:bodyPr vert="horz" wrap="square" lIns="0" tIns="0" rIns="0" bIns="0" rtlCol="0" anchor="ctr" anchorCtr="0">
            <a:noAutofit/>
          </a:bodyPr>
          <a:lstStyle/>
          <a:p>
            <a:r>
              <a:rPr lang="en-AU" sz="1000" b="1" spc="-8" dirty="0">
                <a:solidFill>
                  <a:schemeClr val="dk1"/>
                </a:solidFill>
                <a:latin typeface="Calibri" panose="020F0502020204030204" pitchFamily="34" charset="0"/>
              </a:rPr>
              <a:t>REMINDER</a:t>
            </a:r>
            <a:r>
              <a:rPr lang="en-AU" sz="1000" spc="-8" dirty="0">
                <a:solidFill>
                  <a:schemeClr val="dk1"/>
                </a:solidFill>
                <a:latin typeface="Calibri" panose="020F0502020204030204" pitchFamily="34" charset="0"/>
              </a:rPr>
              <a:t>: A councillor must take an oath of office or make an affirmation of office at or before the first meeting of the council after the councillor is elected (LGA s233A (1)).</a:t>
            </a:r>
            <a:endParaRPr lang="en-US" sz="1000" spc="-8" dirty="0">
              <a:solidFill>
                <a:schemeClr val="dk1"/>
              </a:solidFill>
              <a:latin typeface="Calibri" panose="020F0502020204030204" pitchFamily="34" charset="0"/>
            </a:endParaRPr>
          </a:p>
        </p:txBody>
      </p:sp>
      <p:sp>
        <p:nvSpPr>
          <p:cNvPr id="24" name="OTLSHAPE_SLA_d5b7e43d7a3448f2b24d21705fa8dd72_Title">
            <a:extLst>
              <a:ext uri="{FF2B5EF4-FFF2-40B4-BE49-F238E27FC236}">
                <a16:creationId xmlns:a16="http://schemas.microsoft.com/office/drawing/2014/main" id="{6AFCDDBD-9F84-7D81-0F51-4D7DDCAE1D37}"/>
              </a:ext>
            </a:extLst>
          </p:cNvPr>
          <p:cNvSpPr txBox="1"/>
          <p:nvPr>
            <p:custDataLst>
              <p:tags r:id="rId80"/>
            </p:custDataLst>
          </p:nvPr>
        </p:nvSpPr>
        <p:spPr>
          <a:xfrm>
            <a:off x="6237699" y="2185349"/>
            <a:ext cx="5820470" cy="413325"/>
          </a:xfrm>
          <a:prstGeom prst="rect">
            <a:avLst/>
          </a:prstGeom>
          <a:noFill/>
        </p:spPr>
        <p:txBody>
          <a:bodyPr vert="horz" wrap="square" lIns="0" tIns="0" rIns="0" bIns="0" rtlCol="0" anchor="ctr" anchorCtr="0">
            <a:noAutofit/>
          </a:bodyPr>
          <a:lstStyle/>
          <a:p>
            <a:r>
              <a:rPr lang="en-US" sz="1000" b="1" spc="-8" dirty="0">
                <a:solidFill>
                  <a:schemeClr val="dk1"/>
                </a:solidFill>
                <a:latin typeface="Calibri" panose="020F0502020204030204" pitchFamily="34" charset="0"/>
              </a:rPr>
              <a:t>From the 1st    </a:t>
            </a:r>
            <a:r>
              <a:rPr lang="en-AU" sz="1000" spc="-8" dirty="0">
                <a:solidFill>
                  <a:schemeClr val="dk1"/>
                </a:solidFill>
                <a:latin typeface="Calibri" panose="020F0502020204030204" pitchFamily="34" charset="0"/>
              </a:rPr>
              <a:t>Last day for councillors to elect Mayor following ordinary is three weeks after declaration of the election of councillors (LGA s290(1)(a))</a:t>
            </a:r>
            <a:endParaRPr lang="en-US" sz="1000" spc="-8" dirty="0">
              <a:solidFill>
                <a:schemeClr val="dk1"/>
              </a:solidFill>
              <a:latin typeface="Calibri" panose="020F0502020204030204" pitchFamily="34" charset="0"/>
            </a:endParaRPr>
          </a:p>
        </p:txBody>
      </p:sp>
      <p:sp>
        <p:nvSpPr>
          <p:cNvPr id="25" name="OTLSHAPE_SLA_199d0cae46ea41538561df4885311cf6_Title">
            <a:extLst>
              <a:ext uri="{FF2B5EF4-FFF2-40B4-BE49-F238E27FC236}">
                <a16:creationId xmlns:a16="http://schemas.microsoft.com/office/drawing/2014/main" id="{80D3855B-A928-CD17-C4B7-DF8DFC86959C}"/>
              </a:ext>
            </a:extLst>
          </p:cNvPr>
          <p:cNvSpPr txBox="1"/>
          <p:nvPr>
            <p:custDataLst>
              <p:tags r:id="rId81"/>
            </p:custDataLst>
          </p:nvPr>
        </p:nvSpPr>
        <p:spPr>
          <a:xfrm>
            <a:off x="6237699" y="1612435"/>
            <a:ext cx="5925425"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31    </a:t>
            </a:r>
            <a:r>
              <a:rPr lang="en-US" sz="1000" spc="-8" dirty="0">
                <a:solidFill>
                  <a:schemeClr val="dk1"/>
                </a:solidFill>
                <a:latin typeface="Calibri" panose="020F0502020204030204" pitchFamily="34" charset="0"/>
              </a:rPr>
              <a:t>Council’s annual Permissible Income workpapers to be submitted to </a:t>
            </a:r>
            <a:r>
              <a:rPr lang="en-US" sz="1000" spc="-8" dirty="0">
                <a:solidFill>
                  <a:schemeClr val="dk1"/>
                </a:solidFill>
                <a:latin typeface="Calibri" panose="020F0502020204030204" pitchFamily="34" charset="0"/>
                <a:hlinkClick r:id="rId88"/>
              </a:rPr>
              <a:t>soc@olg.nsw.gov.au</a:t>
            </a:r>
            <a:r>
              <a:rPr lang="en-US" sz="1000" spc="-8" dirty="0">
                <a:solidFill>
                  <a:schemeClr val="dk1"/>
                </a:solidFill>
                <a:latin typeface="Calibri" panose="020F0502020204030204" pitchFamily="34" charset="0"/>
              </a:rPr>
              <a:t>.  SoC available </a:t>
            </a:r>
            <a:r>
              <a:rPr lang="en-US" sz="1000" spc="-8" dirty="0">
                <a:solidFill>
                  <a:schemeClr val="dk1"/>
                </a:solidFill>
                <a:latin typeface="Calibri" panose="020F0502020204030204" pitchFamily="34" charset="0"/>
                <a:hlinkClick r:id="rId87"/>
              </a:rPr>
              <a:t>here</a:t>
            </a:r>
            <a:endParaRPr lang="en-US" sz="1000" spc="-8" dirty="0">
              <a:solidFill>
                <a:schemeClr val="dk1"/>
              </a:solidFill>
              <a:latin typeface="Calibri" panose="020F0502020204030204" pitchFamily="34" charset="0"/>
            </a:endParaRPr>
          </a:p>
        </p:txBody>
      </p:sp>
      <p:sp>
        <p:nvSpPr>
          <p:cNvPr id="6" name="OTLSHAPE_SLA_199d0cae46ea41538561df4885311cf6_Title">
            <a:extLst>
              <a:ext uri="{FF2B5EF4-FFF2-40B4-BE49-F238E27FC236}">
                <a16:creationId xmlns:a16="http://schemas.microsoft.com/office/drawing/2014/main" id="{F4BDEB32-A340-DA3B-3297-E5EDA4F4AC10}"/>
              </a:ext>
            </a:extLst>
          </p:cNvPr>
          <p:cNvSpPr txBox="1"/>
          <p:nvPr>
            <p:custDataLst>
              <p:tags r:id="rId82"/>
            </p:custDataLst>
          </p:nvPr>
        </p:nvSpPr>
        <p:spPr>
          <a:xfrm>
            <a:off x="953273" y="3271864"/>
            <a:ext cx="5361395"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a:t>
            </a:r>
            <a:r>
              <a:rPr lang="en-US" sz="1000" spc="-8" dirty="0">
                <a:solidFill>
                  <a:schemeClr val="dk1"/>
                </a:solidFill>
                <a:latin typeface="Calibri" panose="020F0502020204030204" pitchFamily="34" charset="0"/>
              </a:rPr>
              <a:t>   ARIC to have met this quarter [LG Reg s216J]</a:t>
            </a:r>
          </a:p>
        </p:txBody>
      </p:sp>
      <p:sp>
        <p:nvSpPr>
          <p:cNvPr id="8" name="OTLSHAPE_SLA_d5b7e43d7a3448f2b24d21705fa8dd72_Title">
            <a:extLst>
              <a:ext uri="{FF2B5EF4-FFF2-40B4-BE49-F238E27FC236}">
                <a16:creationId xmlns:a16="http://schemas.microsoft.com/office/drawing/2014/main" id="{51D54FD0-8C82-FEBB-D8FC-EE41B58A0D75}"/>
              </a:ext>
            </a:extLst>
          </p:cNvPr>
          <p:cNvSpPr txBox="1"/>
          <p:nvPr>
            <p:custDataLst>
              <p:tags r:id="rId83"/>
            </p:custDataLst>
          </p:nvPr>
        </p:nvSpPr>
        <p:spPr>
          <a:xfrm>
            <a:off x="6237699" y="2855194"/>
            <a:ext cx="5820470" cy="296391"/>
          </a:xfrm>
          <a:prstGeom prst="rect">
            <a:avLst/>
          </a:prstGeom>
          <a:noFill/>
        </p:spPr>
        <p:txBody>
          <a:bodyPr vert="horz" wrap="square" lIns="0" tIns="0" rIns="0" bIns="0" rtlCol="0" anchor="ctr" anchorCtr="0">
            <a:no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Annual Report of obligations under GIPA due to the Minister and the Information Commissioner [GIPA s125]</a:t>
            </a:r>
            <a:endParaRPr lang="en-US" sz="1000" b="1" spc="-8" dirty="0">
              <a:solidFill>
                <a:schemeClr val="dk1"/>
              </a:solidFill>
              <a:latin typeface="Calibri" panose="020F0502020204030204" pitchFamily="34" charset="0"/>
            </a:endParaRPr>
          </a:p>
        </p:txBody>
      </p:sp>
      <p:sp>
        <p:nvSpPr>
          <p:cNvPr id="9" name="OTLSHAPE_SLA_d5b7e43d7a3448f2b24d21705fa8dd72_Title">
            <a:extLst>
              <a:ext uri="{FF2B5EF4-FFF2-40B4-BE49-F238E27FC236}">
                <a16:creationId xmlns:a16="http://schemas.microsoft.com/office/drawing/2014/main" id="{DE5A0AE3-29FE-EAEC-77A1-46AFFCA95552}"/>
              </a:ext>
            </a:extLst>
          </p:cNvPr>
          <p:cNvSpPr txBox="1"/>
          <p:nvPr>
            <p:custDataLst>
              <p:tags r:id="rId84"/>
            </p:custDataLst>
          </p:nvPr>
        </p:nvSpPr>
        <p:spPr>
          <a:xfrm>
            <a:off x="6419960" y="5899959"/>
            <a:ext cx="4440096" cy="262268"/>
          </a:xfrm>
          <a:prstGeom prst="rect">
            <a:avLst/>
          </a:prstGeom>
          <a:noFill/>
        </p:spPr>
        <p:txBody>
          <a:bodyPr vert="horz" wrap="square" lIns="0" tIns="0" rIns="0" bIns="0" rtlCol="0" anchor="ctr" anchorCtr="0">
            <a:noAutofit/>
          </a:bodyPr>
          <a:lstStyle/>
          <a:p>
            <a:r>
              <a:rPr lang="en-US" sz="1000" spc="-8" dirty="0">
                <a:solidFill>
                  <a:schemeClr val="dk1"/>
                </a:solidFill>
                <a:latin typeface="Calibri" panose="020F0502020204030204" pitchFamily="34" charset="0"/>
              </a:rPr>
              <a:t>OLG Councillor Information sessions – further information to be provided</a:t>
            </a:r>
          </a:p>
        </p:txBody>
      </p:sp>
      <p:sp>
        <p:nvSpPr>
          <p:cNvPr id="11" name="OTLSHAPE_SLA_d5b7e43d7a3448f2b24d21705fa8dd72_Title">
            <a:extLst>
              <a:ext uri="{FF2B5EF4-FFF2-40B4-BE49-F238E27FC236}">
                <a16:creationId xmlns:a16="http://schemas.microsoft.com/office/drawing/2014/main" id="{2CBA9BA4-D411-5C2C-8D00-764C87301F3A}"/>
              </a:ext>
            </a:extLst>
          </p:cNvPr>
          <p:cNvSpPr txBox="1"/>
          <p:nvPr>
            <p:custDataLst>
              <p:tags r:id="rId85"/>
            </p:custDataLst>
          </p:nvPr>
        </p:nvSpPr>
        <p:spPr>
          <a:xfrm>
            <a:off x="936328" y="5879323"/>
            <a:ext cx="4569508" cy="262268"/>
          </a:xfrm>
          <a:prstGeom prst="rect">
            <a:avLst/>
          </a:prstGeom>
          <a:noFill/>
        </p:spPr>
        <p:txBody>
          <a:bodyPr vert="horz" wrap="square" lIns="0" tIns="0" rIns="0" bIns="0" rtlCol="0" anchor="ctr" anchorCtr="0">
            <a:noAutofit/>
          </a:bodyPr>
          <a:lstStyle/>
          <a:p>
            <a:r>
              <a:rPr lang="en-US" sz="1000" b="1" spc="-8" dirty="0">
                <a:solidFill>
                  <a:schemeClr val="dk1"/>
                </a:solidFill>
                <a:latin typeface="Calibri" panose="020F0502020204030204" pitchFamily="34" charset="0"/>
              </a:rPr>
              <a:t>19   </a:t>
            </a:r>
            <a:r>
              <a:rPr lang="en-US" sz="1000" spc="-8" dirty="0">
                <a:solidFill>
                  <a:schemeClr val="dk1"/>
                </a:solidFill>
                <a:latin typeface="Calibri" panose="020F0502020204030204" pitchFamily="34" charset="0"/>
              </a:rPr>
              <a:t>Cyber Security Councils Forum.  Registration via community@cyber.nsw.gov.au</a:t>
            </a:r>
          </a:p>
        </p:txBody>
      </p:sp>
    </p:spTree>
    <p:custDataLst>
      <p:tags r:id="rId1"/>
    </p:custDataLst>
    <p:extLst>
      <p:ext uri="{BB962C8B-B14F-4D97-AF65-F5344CB8AC3E}">
        <p14:creationId xmlns:p14="http://schemas.microsoft.com/office/powerpoint/2010/main" val="4103309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3" name="OTLSHAPE_SL_769fe1c534d04d7f8de953029c5de3e1_BackgroundRectangle">
            <a:extLst>
              <a:ext uri="{FF2B5EF4-FFF2-40B4-BE49-F238E27FC236}">
                <a16:creationId xmlns:a16="http://schemas.microsoft.com/office/drawing/2014/main" id="{EEAC3663-9068-4824-863D-777E7286D462}"/>
              </a:ext>
            </a:extLst>
          </p:cNvPr>
          <p:cNvSpPr/>
          <p:nvPr>
            <p:custDataLst>
              <p:tags r:id="rId2"/>
            </p:custDataLst>
          </p:nvPr>
        </p:nvSpPr>
        <p:spPr>
          <a:xfrm>
            <a:off x="786934" y="5224005"/>
            <a:ext cx="11268818" cy="637545"/>
          </a:xfrm>
          <a:prstGeom prst="rect">
            <a:avLst/>
          </a:prstGeom>
          <a:solidFill>
            <a:srgbClr val="D7BCEA">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OTLSHAPE_SL_7509f197983849ccaeb391292b375f30_BackgroundRectangle">
            <a:extLst>
              <a:ext uri="{FF2B5EF4-FFF2-40B4-BE49-F238E27FC236}">
                <a16:creationId xmlns:a16="http://schemas.microsoft.com/office/drawing/2014/main" id="{AD2CBAE8-303D-84C7-B24D-ED01B3DFB97B}"/>
              </a:ext>
            </a:extLst>
          </p:cNvPr>
          <p:cNvSpPr/>
          <p:nvPr>
            <p:custDataLst>
              <p:tags r:id="rId3"/>
            </p:custDataLst>
          </p:nvPr>
        </p:nvSpPr>
        <p:spPr>
          <a:xfrm>
            <a:off x="562805" y="737427"/>
            <a:ext cx="11520031" cy="1353288"/>
          </a:xfrm>
          <a:prstGeom prst="rect">
            <a:avLst/>
          </a:prstGeom>
          <a:solidFill>
            <a:srgbClr val="ADD8ED">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TLSHAPE_SL_060d9ebafa3743c7a3ef748734502d4f_BackgroundRectangle">
            <a:extLst>
              <a:ext uri="{FF2B5EF4-FFF2-40B4-BE49-F238E27FC236}">
                <a16:creationId xmlns:a16="http://schemas.microsoft.com/office/drawing/2014/main" id="{99AD34D5-5413-E6ED-8560-E267CE5B71D1}"/>
              </a:ext>
            </a:extLst>
          </p:cNvPr>
          <p:cNvSpPr/>
          <p:nvPr>
            <p:custDataLst>
              <p:tags r:id="rId4"/>
            </p:custDataLst>
          </p:nvPr>
        </p:nvSpPr>
        <p:spPr>
          <a:xfrm>
            <a:off x="786934" y="2203921"/>
            <a:ext cx="11236805" cy="1615915"/>
          </a:xfrm>
          <a:prstGeom prst="rect">
            <a:avLst/>
          </a:prstGeom>
          <a:solidFill>
            <a:srgbClr val="D3E8C6">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OTLSHAPE_SL_f23c40af7d414959909fdc4830cd28f3_BackgroundRectangle">
            <a:extLst>
              <a:ext uri="{FF2B5EF4-FFF2-40B4-BE49-F238E27FC236}">
                <a16:creationId xmlns:a16="http://schemas.microsoft.com/office/drawing/2014/main" id="{B472ED9A-C4C6-087E-34E8-7BC53129CC53}"/>
              </a:ext>
            </a:extLst>
          </p:cNvPr>
          <p:cNvSpPr/>
          <p:nvPr>
            <p:custDataLst>
              <p:tags r:id="rId5"/>
            </p:custDataLst>
          </p:nvPr>
        </p:nvSpPr>
        <p:spPr>
          <a:xfrm>
            <a:off x="710271" y="3918064"/>
            <a:ext cx="11656207" cy="608210"/>
          </a:xfrm>
          <a:prstGeom prst="rect">
            <a:avLst/>
          </a:prstGeom>
          <a:solidFill>
            <a:srgbClr val="FFECB7">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OTLSHAPE_SL_769fe1c534d04d7f8de953029c5de3e1_BackgroundRectangle">
            <a:extLst>
              <a:ext uri="{FF2B5EF4-FFF2-40B4-BE49-F238E27FC236}">
                <a16:creationId xmlns:a16="http://schemas.microsoft.com/office/drawing/2014/main" id="{868D8113-3834-A040-7847-91FD2C9AAE7B}"/>
              </a:ext>
            </a:extLst>
          </p:cNvPr>
          <p:cNvSpPr/>
          <p:nvPr>
            <p:custDataLst>
              <p:tags r:id="rId6"/>
            </p:custDataLst>
          </p:nvPr>
        </p:nvSpPr>
        <p:spPr>
          <a:xfrm>
            <a:off x="753822" y="4568802"/>
            <a:ext cx="11548592" cy="591386"/>
          </a:xfrm>
          <a:prstGeom prst="rect">
            <a:avLst/>
          </a:prstGeom>
          <a:solidFill>
            <a:srgbClr val="F9D5BD">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7" name="OTLSHAPE_SL2A_b0f01a3f4f3140f7ac5fa1813f6b8b4f_BackgroundRectangle" hidden="1">
            <a:extLst>
              <a:ext uri="{FF2B5EF4-FFF2-40B4-BE49-F238E27FC236}">
                <a16:creationId xmlns:a16="http://schemas.microsoft.com/office/drawing/2014/main" id="{E6819D36-98CC-D9B5-EB3B-5CA7924545F4}"/>
              </a:ext>
            </a:extLst>
          </p:cNvPr>
          <p:cNvSpPr/>
          <p:nvPr>
            <p:custDataLst>
              <p:tags r:id="rId7"/>
            </p:custDataLst>
          </p:nvPr>
        </p:nvSpPr>
        <p:spPr>
          <a:xfrm>
            <a:off x="1028700" y="2276856"/>
            <a:ext cx="10325100" cy="913511"/>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0" name="OTLSHAPE_SL2A_e72d06d387af4837b64727b260a55631_BackgroundRectangle" hidden="1">
            <a:extLst>
              <a:ext uri="{FF2B5EF4-FFF2-40B4-BE49-F238E27FC236}">
                <a16:creationId xmlns:a16="http://schemas.microsoft.com/office/drawing/2014/main" id="{20498D76-9C27-FEE9-D987-9B6B3BE3E23B}"/>
              </a:ext>
            </a:extLst>
          </p:cNvPr>
          <p:cNvSpPr/>
          <p:nvPr>
            <p:custDataLst>
              <p:tags r:id="rId8"/>
            </p:custDataLst>
          </p:nvPr>
        </p:nvSpPr>
        <p:spPr>
          <a:xfrm>
            <a:off x="1028700" y="3253867"/>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8" name="OTLSHAPE_SL2A_f770735feb924d8fa84d1d4b239cc959_BackgroundRectangle" hidden="1">
            <a:extLst>
              <a:ext uri="{FF2B5EF4-FFF2-40B4-BE49-F238E27FC236}">
                <a16:creationId xmlns:a16="http://schemas.microsoft.com/office/drawing/2014/main" id="{FF0726E5-27DB-4094-983E-2E243F063036}"/>
              </a:ext>
            </a:extLst>
          </p:cNvPr>
          <p:cNvSpPr/>
          <p:nvPr>
            <p:custDataLst>
              <p:tags r:id="rId9"/>
            </p:custDataLst>
          </p:nvPr>
        </p:nvSpPr>
        <p:spPr>
          <a:xfrm>
            <a:off x="1028700" y="4075853"/>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1" name="OTLSHAPE_SL2A_cef11559851540deb88a9562518b1afc_BackgroundRectangle" hidden="1">
            <a:extLst>
              <a:ext uri="{FF2B5EF4-FFF2-40B4-BE49-F238E27FC236}">
                <a16:creationId xmlns:a16="http://schemas.microsoft.com/office/drawing/2014/main" id="{2C7FFE27-9677-833D-3C24-EB62B15366A8}"/>
              </a:ext>
            </a:extLst>
          </p:cNvPr>
          <p:cNvSpPr/>
          <p:nvPr>
            <p:custDataLst>
              <p:tags r:id="rId10"/>
            </p:custDataLst>
          </p:nvPr>
        </p:nvSpPr>
        <p:spPr>
          <a:xfrm>
            <a:off x="1028700" y="4897840"/>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0" name="OTLSHAPE_TB_00000000000000000000000000000000_LeftEndCaps" hidden="1">
            <a:extLst>
              <a:ext uri="{FF2B5EF4-FFF2-40B4-BE49-F238E27FC236}">
                <a16:creationId xmlns:a16="http://schemas.microsoft.com/office/drawing/2014/main" id="{B6C81CAC-3ABA-A046-76A5-701AF934BC98}"/>
              </a:ext>
            </a:extLst>
          </p:cNvPr>
          <p:cNvSpPr txBox="1"/>
          <p:nvPr>
            <p:custDataLst>
              <p:tags r:id="rId11"/>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2022</a:t>
            </a:r>
          </a:p>
        </p:txBody>
      </p:sp>
      <p:sp>
        <p:nvSpPr>
          <p:cNvPr id="251" name="OTLSHAPE_TB_00000000000000000000000000000000_RightEndCaps" hidden="1">
            <a:extLst>
              <a:ext uri="{FF2B5EF4-FFF2-40B4-BE49-F238E27FC236}">
                <a16:creationId xmlns:a16="http://schemas.microsoft.com/office/drawing/2014/main" id="{33F7E747-A1A9-FAD0-37DC-E46DAFA62F46}"/>
              </a:ext>
            </a:extLst>
          </p:cNvPr>
          <p:cNvSpPr txBox="1"/>
          <p:nvPr>
            <p:custDataLst>
              <p:tags r:id="rId12"/>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2023</a:t>
            </a:r>
          </a:p>
        </p:txBody>
      </p:sp>
      <p:sp>
        <p:nvSpPr>
          <p:cNvPr id="83" name="OTLSHAPE_SL_7509f197983849ccaeb391292b375f30_HeaderRectangle">
            <a:extLst>
              <a:ext uri="{FF2B5EF4-FFF2-40B4-BE49-F238E27FC236}">
                <a16:creationId xmlns:a16="http://schemas.microsoft.com/office/drawing/2014/main" id="{7637D004-9E30-48A3-F8BE-71ADBE4E81D8}"/>
              </a:ext>
            </a:extLst>
          </p:cNvPr>
          <p:cNvSpPr/>
          <p:nvPr>
            <p:custDataLst>
              <p:tags r:id="rId13"/>
            </p:custDataLst>
          </p:nvPr>
        </p:nvSpPr>
        <p:spPr>
          <a:xfrm>
            <a:off x="72221" y="738458"/>
            <a:ext cx="798725" cy="1364288"/>
          </a:xfrm>
          <a:prstGeom prst="rect">
            <a:avLst/>
          </a:prstGeom>
          <a:solidFill>
            <a:srgbClr val="BBDEF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OTLSHAPE_SL_060d9ebafa3743c7a3ef748734502d4f_HeaderRectangle">
            <a:extLst>
              <a:ext uri="{FF2B5EF4-FFF2-40B4-BE49-F238E27FC236}">
                <a16:creationId xmlns:a16="http://schemas.microsoft.com/office/drawing/2014/main" id="{8DF2F0CB-A972-A6DE-FAEA-7AFE6E75F53D}"/>
              </a:ext>
            </a:extLst>
          </p:cNvPr>
          <p:cNvSpPr/>
          <p:nvPr>
            <p:custDataLst>
              <p:tags r:id="rId14"/>
            </p:custDataLst>
          </p:nvPr>
        </p:nvSpPr>
        <p:spPr>
          <a:xfrm>
            <a:off x="57530" y="2215952"/>
            <a:ext cx="780455" cy="1582968"/>
          </a:xfrm>
          <a:prstGeom prst="rect">
            <a:avLst/>
          </a:prstGeom>
          <a:solidFill>
            <a:schemeClr val="accent6">
              <a:lumMod val="20000"/>
              <a:lumOff val="8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OTLSHAPE_SL_f23c40af7d414959909fdc4830cd28f3_HeaderRectangle">
            <a:extLst>
              <a:ext uri="{FF2B5EF4-FFF2-40B4-BE49-F238E27FC236}">
                <a16:creationId xmlns:a16="http://schemas.microsoft.com/office/drawing/2014/main" id="{86E5740A-3CC5-6A79-33CD-D6BD8267EF53}"/>
              </a:ext>
            </a:extLst>
          </p:cNvPr>
          <p:cNvSpPr/>
          <p:nvPr>
            <p:custDataLst>
              <p:tags r:id="rId15"/>
            </p:custDataLst>
          </p:nvPr>
        </p:nvSpPr>
        <p:spPr>
          <a:xfrm>
            <a:off x="83072" y="3912280"/>
            <a:ext cx="770747" cy="608211"/>
          </a:xfrm>
          <a:prstGeom prst="rect">
            <a:avLst/>
          </a:prstGeom>
          <a:solidFill>
            <a:schemeClr val="accent4">
              <a:lumMod val="40000"/>
              <a:lumOff val="6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OTLSHAPE_SL_769fe1c534d04d7f8de953029c5de3e1_HeaderRectangle">
            <a:extLst>
              <a:ext uri="{FF2B5EF4-FFF2-40B4-BE49-F238E27FC236}">
                <a16:creationId xmlns:a16="http://schemas.microsoft.com/office/drawing/2014/main" id="{EAF0EB00-6F4A-E8EB-F4D7-5E6B0EEA8E57}"/>
              </a:ext>
            </a:extLst>
          </p:cNvPr>
          <p:cNvSpPr/>
          <p:nvPr>
            <p:custDataLst>
              <p:tags r:id="rId16"/>
            </p:custDataLst>
          </p:nvPr>
        </p:nvSpPr>
        <p:spPr>
          <a:xfrm>
            <a:off x="92779" y="4574763"/>
            <a:ext cx="770142" cy="539728"/>
          </a:xfrm>
          <a:prstGeom prst="rect">
            <a:avLst/>
          </a:prstGeom>
          <a:solidFill>
            <a:schemeClr val="accent2">
              <a:lumMod val="40000"/>
              <a:lumOff val="6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5" name="OTLSHAPE_SL2A_b0f01a3f4f3140f7ac5fa1813f6b8b4f_HeaderRectangle" hidden="1">
            <a:extLst>
              <a:ext uri="{FF2B5EF4-FFF2-40B4-BE49-F238E27FC236}">
                <a16:creationId xmlns:a16="http://schemas.microsoft.com/office/drawing/2014/main" id="{D958ECE8-C6E0-345A-F9ED-52F6A9D8CF48}"/>
              </a:ext>
            </a:extLst>
          </p:cNvPr>
          <p:cNvSpPr/>
          <p:nvPr>
            <p:custDataLst>
              <p:tags r:id="rId17"/>
            </p:custDataLst>
          </p:nvPr>
        </p:nvSpPr>
        <p:spPr>
          <a:xfrm>
            <a:off x="1028700" y="2276856"/>
            <a:ext cx="0" cy="0"/>
          </a:xfrm>
          <a:prstGeom prst="rect">
            <a:avLst/>
          </a:prstGeom>
          <a:solidFill>
            <a:schemeClr val="accent1">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8" name="OTLSHAPE_SL2A_e72d06d387af4837b64727b260a55631_HeaderRectangle" hidden="1">
            <a:extLst>
              <a:ext uri="{FF2B5EF4-FFF2-40B4-BE49-F238E27FC236}">
                <a16:creationId xmlns:a16="http://schemas.microsoft.com/office/drawing/2014/main" id="{237BD1A1-D071-C273-8DAE-53128C64D53B}"/>
              </a:ext>
            </a:extLst>
          </p:cNvPr>
          <p:cNvSpPr/>
          <p:nvPr>
            <p:custDataLst>
              <p:tags r:id="rId18"/>
            </p:custDataLst>
          </p:nvPr>
        </p:nvSpPr>
        <p:spPr>
          <a:xfrm>
            <a:off x="1028700" y="3253867"/>
            <a:ext cx="0" cy="0"/>
          </a:xfrm>
          <a:prstGeom prst="rect">
            <a:avLst/>
          </a:prstGeom>
          <a:solidFill>
            <a:schemeClr val="accent2">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6" name="OTLSHAPE_SL2A_f770735feb924d8fa84d1d4b239cc959_HeaderRectangle" hidden="1">
            <a:extLst>
              <a:ext uri="{FF2B5EF4-FFF2-40B4-BE49-F238E27FC236}">
                <a16:creationId xmlns:a16="http://schemas.microsoft.com/office/drawing/2014/main" id="{53BC0740-5172-B592-2F52-158C43EECA80}"/>
              </a:ext>
            </a:extLst>
          </p:cNvPr>
          <p:cNvSpPr/>
          <p:nvPr>
            <p:custDataLst>
              <p:tags r:id="rId19"/>
            </p:custDataLst>
          </p:nvPr>
        </p:nvSpPr>
        <p:spPr>
          <a:xfrm>
            <a:off x="1028700" y="4075853"/>
            <a:ext cx="0" cy="0"/>
          </a:xfrm>
          <a:prstGeom prst="rect">
            <a:avLst/>
          </a:prstGeom>
          <a:solidFill>
            <a:schemeClr val="accent3">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9" name="OTLSHAPE_SL2A_cef11559851540deb88a9562518b1afc_HeaderRectangle" hidden="1">
            <a:extLst>
              <a:ext uri="{FF2B5EF4-FFF2-40B4-BE49-F238E27FC236}">
                <a16:creationId xmlns:a16="http://schemas.microsoft.com/office/drawing/2014/main" id="{DB4A555F-C5B6-B99B-55B4-C8CBF31D5B6B}"/>
              </a:ext>
            </a:extLst>
          </p:cNvPr>
          <p:cNvSpPr/>
          <p:nvPr>
            <p:custDataLst>
              <p:tags r:id="rId20"/>
            </p:custDataLst>
          </p:nvPr>
        </p:nvSpPr>
        <p:spPr>
          <a:xfrm>
            <a:off x="1028700" y="4897840"/>
            <a:ext cx="0" cy="0"/>
          </a:xfrm>
          <a:prstGeom prst="rect">
            <a:avLst/>
          </a:prstGeom>
          <a:solidFill>
            <a:schemeClr val="accent4">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2" name="OTLSHAPE_TB_00000000000000000000000000000000_ElapsedTime" hidden="1">
            <a:extLst>
              <a:ext uri="{FF2B5EF4-FFF2-40B4-BE49-F238E27FC236}">
                <a16:creationId xmlns:a16="http://schemas.microsoft.com/office/drawing/2014/main" id="{69B5A85A-C735-BBDE-4FEF-1DB5DD600062}"/>
              </a:ext>
            </a:extLst>
          </p:cNvPr>
          <p:cNvSpPr/>
          <p:nvPr>
            <p:custDataLst>
              <p:tags r:id="rId21"/>
            </p:custDataLst>
          </p:nvPr>
        </p:nvSpPr>
        <p:spPr>
          <a:xfrm>
            <a:off x="1155700" y="1506728"/>
            <a:ext cx="0" cy="0"/>
          </a:xfrm>
          <a:prstGeom prst="rect">
            <a:avLst/>
          </a:prstGeom>
          <a:solidFill>
            <a:srgbClr val="FF0000">
              <a:alpha val="74902"/>
            </a:srgb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8" name="OTLSHAPE_SLT_a49df5de215444d7b687cbabedd0f2bb_ShapePercentage" hidden="1">
            <a:extLst>
              <a:ext uri="{FF2B5EF4-FFF2-40B4-BE49-F238E27FC236}">
                <a16:creationId xmlns:a16="http://schemas.microsoft.com/office/drawing/2014/main" id="{8C18DDEF-1691-5635-B463-F2997E2B209D}"/>
              </a:ext>
            </a:extLst>
          </p:cNvPr>
          <p:cNvSpPr/>
          <p:nvPr>
            <p:custDataLst>
              <p:tags r:id="rId22"/>
            </p:custDataLst>
          </p:nvPr>
        </p:nvSpPr>
        <p:spPr>
          <a:xfrm>
            <a:off x="1659000"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3" name="OTLSHAPE_SLT_ee80e1a06eb7488ea5515e74033ca1d7_ShapePercentage" hidden="1">
            <a:extLst>
              <a:ext uri="{FF2B5EF4-FFF2-40B4-BE49-F238E27FC236}">
                <a16:creationId xmlns:a16="http://schemas.microsoft.com/office/drawing/2014/main" id="{97CD2F7B-9D88-4D6C-9134-D81BC5CD88C3}"/>
              </a:ext>
            </a:extLst>
          </p:cNvPr>
          <p:cNvSpPr/>
          <p:nvPr>
            <p:custDataLst>
              <p:tags r:id="rId23"/>
            </p:custDataLst>
          </p:nvPr>
        </p:nvSpPr>
        <p:spPr>
          <a:xfrm>
            <a:off x="3923853"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1" name="OTLSHAPE_SLT_0bddd659c4eb4966aa38219baecba7f5_ShapePercentage" hidden="1">
            <a:extLst>
              <a:ext uri="{FF2B5EF4-FFF2-40B4-BE49-F238E27FC236}">
                <a16:creationId xmlns:a16="http://schemas.microsoft.com/office/drawing/2014/main" id="{E7CF4A54-25E8-1FE9-B78D-78AB919EA485}"/>
              </a:ext>
            </a:extLst>
          </p:cNvPr>
          <p:cNvSpPr/>
          <p:nvPr>
            <p:custDataLst>
              <p:tags r:id="rId24"/>
            </p:custDataLst>
          </p:nvPr>
        </p:nvSpPr>
        <p:spPr>
          <a:xfrm>
            <a:off x="4301328" y="3757210"/>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9" name="OTLSHAPE_SLT_7be956614801451ebf4b1911a29aa6df_ShapePercentage" hidden="1">
            <a:extLst>
              <a:ext uri="{FF2B5EF4-FFF2-40B4-BE49-F238E27FC236}">
                <a16:creationId xmlns:a16="http://schemas.microsoft.com/office/drawing/2014/main" id="{B12F9DD2-C727-61CA-E436-D83F005AC045}"/>
              </a:ext>
            </a:extLst>
          </p:cNvPr>
          <p:cNvSpPr/>
          <p:nvPr>
            <p:custDataLst>
              <p:tags r:id="rId25"/>
            </p:custDataLst>
          </p:nvPr>
        </p:nvSpPr>
        <p:spPr>
          <a:xfrm>
            <a:off x="5643463"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4" name="OTLSHAPE_SLT_a90a5cff12ea4b579c041e31a9266a72_ShapePercentage" hidden="1">
            <a:extLst>
              <a:ext uri="{FF2B5EF4-FFF2-40B4-BE49-F238E27FC236}">
                <a16:creationId xmlns:a16="http://schemas.microsoft.com/office/drawing/2014/main" id="{D8575DC5-EBC7-A401-ED0E-FE18FC81EBD0}"/>
              </a:ext>
            </a:extLst>
          </p:cNvPr>
          <p:cNvSpPr/>
          <p:nvPr>
            <p:custDataLst>
              <p:tags r:id="rId26"/>
            </p:custDataLst>
          </p:nvPr>
        </p:nvSpPr>
        <p:spPr>
          <a:xfrm>
            <a:off x="7992198"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2" name="OTLSHAPE_SLT_6fd0afe55e014254aa6c6c34896a6e2d_ShapePercentage" hidden="1">
            <a:extLst>
              <a:ext uri="{FF2B5EF4-FFF2-40B4-BE49-F238E27FC236}">
                <a16:creationId xmlns:a16="http://schemas.microsoft.com/office/drawing/2014/main" id="{D5AA5814-0C5A-29D3-B28E-5B507DAE1DDE}"/>
              </a:ext>
            </a:extLst>
          </p:cNvPr>
          <p:cNvSpPr/>
          <p:nvPr>
            <p:custDataLst>
              <p:tags r:id="rId27"/>
            </p:custDataLst>
          </p:nvPr>
        </p:nvSpPr>
        <p:spPr>
          <a:xfrm>
            <a:off x="8872975" y="5401183"/>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OTLSHAPE_SL_7509f197983849ccaeb391292b375f30_Header">
            <a:extLst>
              <a:ext uri="{FF2B5EF4-FFF2-40B4-BE49-F238E27FC236}">
                <a16:creationId xmlns:a16="http://schemas.microsoft.com/office/drawing/2014/main" id="{581A8217-393F-5174-B6CB-271BF1F9B6D1}"/>
              </a:ext>
            </a:extLst>
          </p:cNvPr>
          <p:cNvSpPr txBox="1"/>
          <p:nvPr>
            <p:custDataLst>
              <p:tags r:id="rId28"/>
            </p:custDataLst>
          </p:nvPr>
        </p:nvSpPr>
        <p:spPr>
          <a:xfrm>
            <a:off x="28740" y="1315222"/>
            <a:ext cx="965200" cy="186055"/>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Finance</a:t>
            </a:r>
          </a:p>
        </p:txBody>
      </p:sp>
      <p:sp>
        <p:nvSpPr>
          <p:cNvPr id="99" name="OTLSHAPE_SL_060d9ebafa3743c7a3ef748734502d4f_Header">
            <a:extLst>
              <a:ext uri="{FF2B5EF4-FFF2-40B4-BE49-F238E27FC236}">
                <a16:creationId xmlns:a16="http://schemas.microsoft.com/office/drawing/2014/main" id="{866CD6DC-9C52-0A77-55A1-9739426017CB}"/>
              </a:ext>
            </a:extLst>
          </p:cNvPr>
          <p:cNvSpPr txBox="1"/>
          <p:nvPr>
            <p:custDataLst>
              <p:tags r:id="rId29"/>
            </p:custDataLst>
          </p:nvPr>
        </p:nvSpPr>
        <p:spPr>
          <a:xfrm>
            <a:off x="-24419" y="3007242"/>
            <a:ext cx="965200" cy="186055"/>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Governance</a:t>
            </a:r>
          </a:p>
        </p:txBody>
      </p:sp>
      <p:sp>
        <p:nvSpPr>
          <p:cNvPr id="108" name="OTLSHAPE_SL_f23c40af7d414959909fdc4830cd28f3_Header">
            <a:extLst>
              <a:ext uri="{FF2B5EF4-FFF2-40B4-BE49-F238E27FC236}">
                <a16:creationId xmlns:a16="http://schemas.microsoft.com/office/drawing/2014/main" id="{209C7C16-C692-424D-A890-BC711687F9FF}"/>
              </a:ext>
            </a:extLst>
          </p:cNvPr>
          <p:cNvSpPr txBox="1"/>
          <p:nvPr>
            <p:custDataLst>
              <p:tags r:id="rId30"/>
            </p:custDataLst>
          </p:nvPr>
        </p:nvSpPr>
        <p:spPr>
          <a:xfrm>
            <a:off x="19807" y="4217239"/>
            <a:ext cx="804478" cy="165718"/>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Grants</a:t>
            </a:r>
          </a:p>
        </p:txBody>
      </p:sp>
      <p:sp>
        <p:nvSpPr>
          <p:cNvPr id="111" name="OTLSHAPE_SL_769fe1c534d04d7f8de953029c5de3e1_Header">
            <a:extLst>
              <a:ext uri="{FF2B5EF4-FFF2-40B4-BE49-F238E27FC236}">
                <a16:creationId xmlns:a16="http://schemas.microsoft.com/office/drawing/2014/main" id="{7CBA747E-79C4-F62B-6156-1B5A5A48CE5F}"/>
              </a:ext>
            </a:extLst>
          </p:cNvPr>
          <p:cNvSpPr txBox="1"/>
          <p:nvPr>
            <p:custDataLst>
              <p:tags r:id="rId31"/>
            </p:custDataLst>
          </p:nvPr>
        </p:nvSpPr>
        <p:spPr>
          <a:xfrm>
            <a:off x="-32610" y="4756201"/>
            <a:ext cx="965200" cy="226891"/>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Companion Animals</a:t>
            </a:r>
          </a:p>
        </p:txBody>
      </p:sp>
      <p:sp>
        <p:nvSpPr>
          <p:cNvPr id="256" name="OTLSHAPE_SL2A_b0f01a3f4f3140f7ac5fa1813f6b8b4f_Header" hidden="1">
            <a:extLst>
              <a:ext uri="{FF2B5EF4-FFF2-40B4-BE49-F238E27FC236}">
                <a16:creationId xmlns:a16="http://schemas.microsoft.com/office/drawing/2014/main" id="{74174F86-CB27-79FD-B57F-89B24A1EE572}"/>
              </a:ext>
            </a:extLst>
          </p:cNvPr>
          <p:cNvSpPr txBox="1"/>
          <p:nvPr>
            <p:custDataLst>
              <p:tags r:id="rId32"/>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69" name="OTLSHAPE_SL2A_e72d06d387af4837b64727b260a55631_Header" hidden="1">
            <a:extLst>
              <a:ext uri="{FF2B5EF4-FFF2-40B4-BE49-F238E27FC236}">
                <a16:creationId xmlns:a16="http://schemas.microsoft.com/office/drawing/2014/main" id="{012BF756-1111-9B77-AF6F-79AB00D7DEFE}"/>
              </a:ext>
            </a:extLst>
          </p:cNvPr>
          <p:cNvSpPr txBox="1"/>
          <p:nvPr>
            <p:custDataLst>
              <p:tags r:id="rId33"/>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77" name="OTLSHAPE_SL2A_f770735feb924d8fa84d1d4b239cc959_Header" hidden="1">
            <a:extLst>
              <a:ext uri="{FF2B5EF4-FFF2-40B4-BE49-F238E27FC236}">
                <a16:creationId xmlns:a16="http://schemas.microsoft.com/office/drawing/2014/main" id="{91F26FBD-3105-EEC1-3667-EAF5374AA783}"/>
              </a:ext>
            </a:extLst>
          </p:cNvPr>
          <p:cNvSpPr txBox="1"/>
          <p:nvPr>
            <p:custDataLst>
              <p:tags r:id="rId34"/>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90" name="OTLSHAPE_SL2A_cef11559851540deb88a9562518b1afc_Header" hidden="1">
            <a:extLst>
              <a:ext uri="{FF2B5EF4-FFF2-40B4-BE49-F238E27FC236}">
                <a16:creationId xmlns:a16="http://schemas.microsoft.com/office/drawing/2014/main" id="{02B016E8-B87C-8592-99E9-BBB869745CC3}"/>
              </a:ext>
            </a:extLst>
          </p:cNvPr>
          <p:cNvSpPr txBox="1"/>
          <p:nvPr>
            <p:custDataLst>
              <p:tags r:id="rId35"/>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53" name="OTLSHAPE_TB_00000000000000000000000000000000_TodayMarkerShape" hidden="1">
            <a:extLst>
              <a:ext uri="{FF2B5EF4-FFF2-40B4-BE49-F238E27FC236}">
                <a16:creationId xmlns:a16="http://schemas.microsoft.com/office/drawing/2014/main" id="{E54D0BE8-F621-6B2B-1FEB-627CA933457E}"/>
              </a:ext>
            </a:extLst>
          </p:cNvPr>
          <p:cNvSpPr/>
          <p:nvPr>
            <p:custDataLst>
              <p:tags r:id="rId36"/>
            </p:custDataLst>
          </p:nvPr>
        </p:nvSpPr>
        <p:spPr>
          <a:xfrm>
            <a:off x="1320649" y="2073656"/>
            <a:ext cx="63500" cy="60960"/>
          </a:xfrm>
          <a:prstGeom prst="triangle">
            <a:avLst/>
          </a:prstGeom>
          <a:solidFill>
            <a:srgbClr val="FF0000"/>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 name="OTLSHAPE_TB_00000000000000000000000000000000_BottomTimescaleInterval4">
            <a:extLst>
              <a:ext uri="{FF2B5EF4-FFF2-40B4-BE49-F238E27FC236}">
                <a16:creationId xmlns:a16="http://schemas.microsoft.com/office/drawing/2014/main" id="{A24281C6-57F7-8563-F367-4D9A1F66E5DB}"/>
              </a:ext>
            </a:extLst>
          </p:cNvPr>
          <p:cNvSpPr txBox="1"/>
          <p:nvPr>
            <p:custDataLst>
              <p:tags r:id="rId37"/>
            </p:custDataLst>
          </p:nvPr>
        </p:nvSpPr>
        <p:spPr>
          <a:xfrm>
            <a:off x="4616478" y="1889189"/>
            <a:ext cx="150939" cy="186055"/>
          </a:xfrm>
          <a:prstGeom prst="rect">
            <a:avLst/>
          </a:prstGeom>
          <a:noFill/>
        </p:spPr>
        <p:txBody>
          <a:bodyPr vert="horz" wrap="none" lIns="0" tIns="0" rIns="0" bIns="0" rtlCol="0" anchor="ctr" anchorCtr="0">
            <a:noAutofit/>
          </a:bodyPr>
          <a:lstStyle/>
          <a:p>
            <a:endParaRPr lang="en-GB" sz="1200" spc="-28" dirty="0">
              <a:solidFill>
                <a:schemeClr val="lt1"/>
              </a:solidFill>
            </a:endParaRPr>
          </a:p>
        </p:txBody>
      </p:sp>
      <p:sp>
        <p:nvSpPr>
          <p:cNvPr id="254" name="OTLSHAPE_TB_00000000000000000000000000000000_TodayMarkerText" hidden="1">
            <a:extLst>
              <a:ext uri="{FF2B5EF4-FFF2-40B4-BE49-F238E27FC236}">
                <a16:creationId xmlns:a16="http://schemas.microsoft.com/office/drawing/2014/main" id="{5285A04E-27C9-9DA0-CB59-4B1134C661F8}"/>
              </a:ext>
            </a:extLst>
          </p:cNvPr>
          <p:cNvSpPr txBox="1"/>
          <p:nvPr>
            <p:custDataLst>
              <p:tags r:id="rId38"/>
            </p:custDataLst>
          </p:nvPr>
        </p:nvSpPr>
        <p:spPr>
          <a:xfrm>
            <a:off x="-168984" y="58866"/>
            <a:ext cx="363369" cy="0"/>
          </a:xfrm>
          <a:prstGeom prst="rect">
            <a:avLst/>
          </a:prstGeom>
          <a:noFill/>
        </p:spPr>
        <p:txBody>
          <a:bodyPr vert="horz" wrap="none" lIns="0" tIns="0" rIns="0" bIns="0" rtlCol="0" anchor="ctr" anchorCtr="0">
            <a:spAutoFit/>
          </a:bodyPr>
          <a:lstStyle/>
          <a:p>
            <a:pPr algn="ctr"/>
            <a:r>
              <a:rPr lang="en-US" sz="1200" dirty="0">
                <a:solidFill>
                  <a:schemeClr val="dk1"/>
                </a:solidFill>
                <a:latin typeface="Calibri" panose="020F0502020204030204" pitchFamily="34" charset="0"/>
              </a:rPr>
              <a:t>Today</a:t>
            </a:r>
          </a:p>
        </p:txBody>
      </p:sp>
      <p:sp>
        <p:nvSpPr>
          <p:cNvPr id="259" name="OTLSHAPE_SLT_a49df5de215444d7b687cbabedd0f2bb_Duration" hidden="1">
            <a:extLst>
              <a:ext uri="{FF2B5EF4-FFF2-40B4-BE49-F238E27FC236}">
                <a16:creationId xmlns:a16="http://schemas.microsoft.com/office/drawing/2014/main" id="{7E94BDE1-3CCA-5705-50A5-91B9D1833B93}"/>
              </a:ext>
            </a:extLst>
          </p:cNvPr>
          <p:cNvSpPr txBox="1"/>
          <p:nvPr>
            <p:custDataLst>
              <p:tags r:id="rId39"/>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38 days</a:t>
            </a:r>
          </a:p>
        </p:txBody>
      </p:sp>
      <p:sp>
        <p:nvSpPr>
          <p:cNvPr id="260" name="OTLSHAPE_SLT_a49df5de215444d7b687cbabedd0f2bb_TextPercentage" hidden="1">
            <a:extLst>
              <a:ext uri="{FF2B5EF4-FFF2-40B4-BE49-F238E27FC236}">
                <a16:creationId xmlns:a16="http://schemas.microsoft.com/office/drawing/2014/main" id="{478D57E7-24B6-9257-6120-67937170F5BA}"/>
              </a:ext>
            </a:extLst>
          </p:cNvPr>
          <p:cNvSpPr txBox="1"/>
          <p:nvPr>
            <p:custDataLst>
              <p:tags r:id="rId40"/>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2"/>
              </a:solidFill>
              <a:latin typeface="Calibri" panose="020F0502020204030204" pitchFamily="34" charset="0"/>
            </a:endParaRPr>
          </a:p>
        </p:txBody>
      </p:sp>
      <p:sp>
        <p:nvSpPr>
          <p:cNvPr id="261" name="OTLSHAPE_SLT_a49df5de215444d7b687cbabedd0f2bb_StartDate" hidden="1">
            <a:extLst>
              <a:ext uri="{FF2B5EF4-FFF2-40B4-BE49-F238E27FC236}">
                <a16:creationId xmlns:a16="http://schemas.microsoft.com/office/drawing/2014/main" id="{F8885BDF-A22D-4203-95CC-DB435B562BA7}"/>
              </a:ext>
            </a:extLst>
          </p:cNvPr>
          <p:cNvSpPr txBox="1"/>
          <p:nvPr>
            <p:custDataLst>
              <p:tags r:id="rId41"/>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2" name="OTLSHAPE_SLT_a49df5de215444d7b687cbabedd0f2bb_EndDate" hidden="1">
            <a:extLst>
              <a:ext uri="{FF2B5EF4-FFF2-40B4-BE49-F238E27FC236}">
                <a16:creationId xmlns:a16="http://schemas.microsoft.com/office/drawing/2014/main" id="{77E34271-9891-4F97-F97E-4F25BB21DB7D}"/>
              </a:ext>
            </a:extLst>
          </p:cNvPr>
          <p:cNvSpPr txBox="1"/>
          <p:nvPr>
            <p:custDataLst>
              <p:tags r:id="rId42"/>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4" name="OTLSHAPE_SLT_ee80e1a06eb7488ea5515e74033ca1d7_Duration" hidden="1">
            <a:extLst>
              <a:ext uri="{FF2B5EF4-FFF2-40B4-BE49-F238E27FC236}">
                <a16:creationId xmlns:a16="http://schemas.microsoft.com/office/drawing/2014/main" id="{DF5911DC-1229-E01B-8B6A-CBCDF8E80F48}"/>
              </a:ext>
            </a:extLst>
          </p:cNvPr>
          <p:cNvSpPr txBox="1"/>
          <p:nvPr>
            <p:custDataLst>
              <p:tags r:id="rId43"/>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47 days</a:t>
            </a:r>
          </a:p>
        </p:txBody>
      </p:sp>
      <p:sp>
        <p:nvSpPr>
          <p:cNvPr id="265" name="OTLSHAPE_SLT_ee80e1a06eb7488ea5515e74033ca1d7_TextPercentage" hidden="1">
            <a:extLst>
              <a:ext uri="{FF2B5EF4-FFF2-40B4-BE49-F238E27FC236}">
                <a16:creationId xmlns:a16="http://schemas.microsoft.com/office/drawing/2014/main" id="{2379F624-CA09-B460-B14E-1595AAA63AC2}"/>
              </a:ext>
            </a:extLst>
          </p:cNvPr>
          <p:cNvSpPr txBox="1"/>
          <p:nvPr>
            <p:custDataLst>
              <p:tags r:id="rId44"/>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66" name="OTLSHAPE_SLT_ee80e1a06eb7488ea5515e74033ca1d7_StartDate" hidden="1">
            <a:extLst>
              <a:ext uri="{FF2B5EF4-FFF2-40B4-BE49-F238E27FC236}">
                <a16:creationId xmlns:a16="http://schemas.microsoft.com/office/drawing/2014/main" id="{B7D96A85-70D0-6A38-0E2B-D96A54838599}"/>
              </a:ext>
            </a:extLst>
          </p:cNvPr>
          <p:cNvSpPr txBox="1"/>
          <p:nvPr>
            <p:custDataLst>
              <p:tags r:id="rId45"/>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7" name="OTLSHAPE_SLT_ee80e1a06eb7488ea5515e74033ca1d7_EndDate" hidden="1">
            <a:extLst>
              <a:ext uri="{FF2B5EF4-FFF2-40B4-BE49-F238E27FC236}">
                <a16:creationId xmlns:a16="http://schemas.microsoft.com/office/drawing/2014/main" id="{9984898D-A7F3-A637-EC12-A09E6564B067}"/>
              </a:ext>
            </a:extLst>
          </p:cNvPr>
          <p:cNvSpPr txBox="1"/>
          <p:nvPr>
            <p:custDataLst>
              <p:tags r:id="rId46"/>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72" name="OTLSHAPE_SLT_0bddd659c4eb4966aa38219baecba7f5_Duration" hidden="1">
            <a:extLst>
              <a:ext uri="{FF2B5EF4-FFF2-40B4-BE49-F238E27FC236}">
                <a16:creationId xmlns:a16="http://schemas.microsoft.com/office/drawing/2014/main" id="{F8A9A8B8-ED4D-4EDB-F22E-8493091F7E9C}"/>
              </a:ext>
            </a:extLst>
          </p:cNvPr>
          <p:cNvSpPr txBox="1"/>
          <p:nvPr>
            <p:custDataLst>
              <p:tags r:id="rId47"/>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80 days</a:t>
            </a:r>
          </a:p>
        </p:txBody>
      </p:sp>
      <p:sp>
        <p:nvSpPr>
          <p:cNvPr id="273" name="OTLSHAPE_SLT_0bddd659c4eb4966aa38219baecba7f5_TextPercentage" hidden="1">
            <a:extLst>
              <a:ext uri="{FF2B5EF4-FFF2-40B4-BE49-F238E27FC236}">
                <a16:creationId xmlns:a16="http://schemas.microsoft.com/office/drawing/2014/main" id="{2B08E117-392E-51A1-EB1B-182997CAF136}"/>
              </a:ext>
            </a:extLst>
          </p:cNvPr>
          <p:cNvSpPr txBox="1"/>
          <p:nvPr>
            <p:custDataLst>
              <p:tags r:id="rId48"/>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74" name="OTLSHAPE_SLT_0bddd659c4eb4966aa38219baecba7f5_StartDate" hidden="1">
            <a:extLst>
              <a:ext uri="{FF2B5EF4-FFF2-40B4-BE49-F238E27FC236}">
                <a16:creationId xmlns:a16="http://schemas.microsoft.com/office/drawing/2014/main" id="{B72847F1-3777-C807-C802-843E6C90586A}"/>
              </a:ext>
            </a:extLst>
          </p:cNvPr>
          <p:cNvSpPr txBox="1"/>
          <p:nvPr>
            <p:custDataLst>
              <p:tags r:id="rId49"/>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75" name="OTLSHAPE_SLT_0bddd659c4eb4966aa38219baecba7f5_EndDate" hidden="1">
            <a:extLst>
              <a:ext uri="{FF2B5EF4-FFF2-40B4-BE49-F238E27FC236}">
                <a16:creationId xmlns:a16="http://schemas.microsoft.com/office/drawing/2014/main" id="{1753209D-AD62-5F4D-504A-531A93D8910D}"/>
              </a:ext>
            </a:extLst>
          </p:cNvPr>
          <p:cNvSpPr txBox="1"/>
          <p:nvPr>
            <p:custDataLst>
              <p:tags r:id="rId50"/>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0" name="OTLSHAPE_SLT_7be956614801451ebf4b1911a29aa6df_Duration" hidden="1">
            <a:extLst>
              <a:ext uri="{FF2B5EF4-FFF2-40B4-BE49-F238E27FC236}">
                <a16:creationId xmlns:a16="http://schemas.microsoft.com/office/drawing/2014/main" id="{CB1976B6-42BA-4C87-0FBA-9F78A2ABDB9B}"/>
              </a:ext>
            </a:extLst>
          </p:cNvPr>
          <p:cNvSpPr txBox="1"/>
          <p:nvPr>
            <p:custDataLst>
              <p:tags r:id="rId51"/>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33 days</a:t>
            </a:r>
          </a:p>
        </p:txBody>
      </p:sp>
      <p:sp>
        <p:nvSpPr>
          <p:cNvPr id="281" name="OTLSHAPE_SLT_7be956614801451ebf4b1911a29aa6df_TextPercentage" hidden="1">
            <a:extLst>
              <a:ext uri="{FF2B5EF4-FFF2-40B4-BE49-F238E27FC236}">
                <a16:creationId xmlns:a16="http://schemas.microsoft.com/office/drawing/2014/main" id="{A839BEAF-6293-0A3F-8EAF-F59E574F0941}"/>
              </a:ext>
            </a:extLst>
          </p:cNvPr>
          <p:cNvSpPr txBox="1"/>
          <p:nvPr>
            <p:custDataLst>
              <p:tags r:id="rId52"/>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2" name="OTLSHAPE_SLT_7be956614801451ebf4b1911a29aa6df_StartDate" hidden="1">
            <a:extLst>
              <a:ext uri="{FF2B5EF4-FFF2-40B4-BE49-F238E27FC236}">
                <a16:creationId xmlns:a16="http://schemas.microsoft.com/office/drawing/2014/main" id="{172E1C3E-4292-AD51-351D-929639AD2972}"/>
              </a:ext>
            </a:extLst>
          </p:cNvPr>
          <p:cNvSpPr txBox="1"/>
          <p:nvPr>
            <p:custDataLst>
              <p:tags r:id="rId53"/>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3" name="OTLSHAPE_SLT_7be956614801451ebf4b1911a29aa6df_EndDate" hidden="1">
            <a:extLst>
              <a:ext uri="{FF2B5EF4-FFF2-40B4-BE49-F238E27FC236}">
                <a16:creationId xmlns:a16="http://schemas.microsoft.com/office/drawing/2014/main" id="{9BB2169A-D7E1-C6C6-0FE1-8E82B84089CA}"/>
              </a:ext>
            </a:extLst>
          </p:cNvPr>
          <p:cNvSpPr txBox="1"/>
          <p:nvPr>
            <p:custDataLst>
              <p:tags r:id="rId54"/>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5" name="OTLSHAPE_SLT_a90a5cff12ea4b579c041e31a9266a72_Duration" hidden="1">
            <a:extLst>
              <a:ext uri="{FF2B5EF4-FFF2-40B4-BE49-F238E27FC236}">
                <a16:creationId xmlns:a16="http://schemas.microsoft.com/office/drawing/2014/main" id="{8D551786-AFDF-960C-0C25-963EF3A8F97A}"/>
              </a:ext>
            </a:extLst>
          </p:cNvPr>
          <p:cNvSpPr txBox="1"/>
          <p:nvPr>
            <p:custDataLst>
              <p:tags r:id="rId55"/>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23 days</a:t>
            </a:r>
          </a:p>
        </p:txBody>
      </p:sp>
      <p:sp>
        <p:nvSpPr>
          <p:cNvPr id="286" name="OTLSHAPE_SLT_a90a5cff12ea4b579c041e31a9266a72_TextPercentage" hidden="1">
            <a:extLst>
              <a:ext uri="{FF2B5EF4-FFF2-40B4-BE49-F238E27FC236}">
                <a16:creationId xmlns:a16="http://schemas.microsoft.com/office/drawing/2014/main" id="{C6ABC5DA-FD3C-009A-0F27-F7BEFF21D789}"/>
              </a:ext>
            </a:extLst>
          </p:cNvPr>
          <p:cNvSpPr txBox="1"/>
          <p:nvPr>
            <p:custDataLst>
              <p:tags r:id="rId56"/>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7" name="OTLSHAPE_SLT_a90a5cff12ea4b579c041e31a9266a72_StartDate" hidden="1">
            <a:extLst>
              <a:ext uri="{FF2B5EF4-FFF2-40B4-BE49-F238E27FC236}">
                <a16:creationId xmlns:a16="http://schemas.microsoft.com/office/drawing/2014/main" id="{A8C86AB4-BC2B-A03B-89C8-07BBD7FFF9F4}"/>
              </a:ext>
            </a:extLst>
          </p:cNvPr>
          <p:cNvSpPr txBox="1"/>
          <p:nvPr>
            <p:custDataLst>
              <p:tags r:id="rId57"/>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88" name="OTLSHAPE_SLT_a90a5cff12ea4b579c041e31a9266a72_EndDate" hidden="1">
            <a:extLst>
              <a:ext uri="{FF2B5EF4-FFF2-40B4-BE49-F238E27FC236}">
                <a16:creationId xmlns:a16="http://schemas.microsoft.com/office/drawing/2014/main" id="{4E0E035E-38F1-BF77-F497-BD21A0B7EE80}"/>
              </a:ext>
            </a:extLst>
          </p:cNvPr>
          <p:cNvSpPr txBox="1"/>
          <p:nvPr>
            <p:custDataLst>
              <p:tags r:id="rId58"/>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93" name="OTLSHAPE_SLT_6fd0afe55e014254aa6c6c34896a6e2d_Duration" hidden="1">
            <a:extLst>
              <a:ext uri="{FF2B5EF4-FFF2-40B4-BE49-F238E27FC236}">
                <a16:creationId xmlns:a16="http://schemas.microsoft.com/office/drawing/2014/main" id="{985CB20F-EE75-79A8-B039-E3FB2C0274D5}"/>
              </a:ext>
            </a:extLst>
          </p:cNvPr>
          <p:cNvSpPr txBox="1"/>
          <p:nvPr>
            <p:custDataLst>
              <p:tags r:id="rId59"/>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20 days</a:t>
            </a:r>
          </a:p>
        </p:txBody>
      </p:sp>
      <p:sp>
        <p:nvSpPr>
          <p:cNvPr id="294" name="OTLSHAPE_SLT_6fd0afe55e014254aa6c6c34896a6e2d_TextPercentage" hidden="1">
            <a:extLst>
              <a:ext uri="{FF2B5EF4-FFF2-40B4-BE49-F238E27FC236}">
                <a16:creationId xmlns:a16="http://schemas.microsoft.com/office/drawing/2014/main" id="{6EAD426D-E9AF-1BA7-3A9D-0E1390184D1D}"/>
              </a:ext>
            </a:extLst>
          </p:cNvPr>
          <p:cNvSpPr txBox="1"/>
          <p:nvPr>
            <p:custDataLst>
              <p:tags r:id="rId60"/>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95" name="OTLSHAPE_SLT_6fd0afe55e014254aa6c6c34896a6e2d_StartDate" hidden="1">
            <a:extLst>
              <a:ext uri="{FF2B5EF4-FFF2-40B4-BE49-F238E27FC236}">
                <a16:creationId xmlns:a16="http://schemas.microsoft.com/office/drawing/2014/main" id="{F97E665D-D543-7DAB-F923-F20B2C1F43A4}"/>
              </a:ext>
            </a:extLst>
          </p:cNvPr>
          <p:cNvSpPr txBox="1"/>
          <p:nvPr>
            <p:custDataLst>
              <p:tags r:id="rId61"/>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96" name="OTLSHAPE_SLT_6fd0afe55e014254aa6c6c34896a6e2d_EndDate" hidden="1">
            <a:extLst>
              <a:ext uri="{FF2B5EF4-FFF2-40B4-BE49-F238E27FC236}">
                <a16:creationId xmlns:a16="http://schemas.microsoft.com/office/drawing/2014/main" id="{68B04944-54AD-E18D-6D92-58EF98E4F97E}"/>
              </a:ext>
            </a:extLst>
          </p:cNvPr>
          <p:cNvSpPr txBox="1"/>
          <p:nvPr>
            <p:custDataLst>
              <p:tags r:id="rId62"/>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cxnSp>
        <p:nvCxnSpPr>
          <p:cNvPr id="237" name="OTLSHAPE_TB_00000000000000000000000000000000_Separator2">
            <a:extLst>
              <a:ext uri="{FF2B5EF4-FFF2-40B4-BE49-F238E27FC236}">
                <a16:creationId xmlns:a16="http://schemas.microsoft.com/office/drawing/2014/main" id="{5E5FE558-9EF7-C2D2-E847-6E521B90F232}"/>
              </a:ext>
            </a:extLst>
          </p:cNvPr>
          <p:cNvCxnSpPr>
            <a:cxnSpLocks/>
          </p:cNvCxnSpPr>
          <p:nvPr>
            <p:custDataLst>
              <p:tags r:id="rId63"/>
            </p:custDataLst>
          </p:nvPr>
        </p:nvCxnSpPr>
        <p:spPr>
          <a:xfrm>
            <a:off x="6096000" y="404569"/>
            <a:ext cx="0" cy="182880"/>
          </a:xfrm>
          <a:prstGeom prst="line">
            <a:avLst/>
          </a:prstGeom>
          <a:ln w="9525" cap="flat" cmpd="sng" algn="ctr">
            <a:solidFill>
              <a:schemeClr val="dk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49" name="TextBox 248">
            <a:extLst>
              <a:ext uri="{FF2B5EF4-FFF2-40B4-BE49-F238E27FC236}">
                <a16:creationId xmlns:a16="http://schemas.microsoft.com/office/drawing/2014/main" id="{2C5743A2-30AC-0532-8E52-29F5BF9F7328}"/>
              </a:ext>
            </a:extLst>
          </p:cNvPr>
          <p:cNvSpPr txBox="1"/>
          <p:nvPr/>
        </p:nvSpPr>
        <p:spPr>
          <a:xfrm>
            <a:off x="2095688" y="-49332"/>
            <a:ext cx="7840193" cy="461665"/>
          </a:xfrm>
          <a:prstGeom prst="rect">
            <a:avLst/>
          </a:prstGeom>
          <a:noFill/>
        </p:spPr>
        <p:txBody>
          <a:bodyPr wrap="square" rtlCol="0">
            <a:spAutoFit/>
          </a:bodyPr>
          <a:lstStyle/>
          <a:p>
            <a:pPr algn="ctr"/>
            <a:r>
              <a:rPr lang="en-US" sz="2400" dirty="0">
                <a:solidFill>
                  <a:schemeClr val="accent1">
                    <a:lumMod val="75000"/>
                  </a:schemeClr>
                </a:solidFill>
              </a:rPr>
              <a:t>Calendar of Compliance &amp; Reporting Requirements 2024-25</a:t>
            </a:r>
          </a:p>
        </p:txBody>
      </p:sp>
      <p:sp>
        <p:nvSpPr>
          <p:cNvPr id="90" name="OTLSHAPE_SL_769fe1c534d04d7f8de953029c5de3e1_HeaderRectangle">
            <a:extLst>
              <a:ext uri="{FF2B5EF4-FFF2-40B4-BE49-F238E27FC236}">
                <a16:creationId xmlns:a16="http://schemas.microsoft.com/office/drawing/2014/main" id="{2A9167D6-A607-4F49-8D0A-E785CB3BFEAC}"/>
              </a:ext>
            </a:extLst>
          </p:cNvPr>
          <p:cNvSpPr/>
          <p:nvPr>
            <p:custDataLst>
              <p:tags r:id="rId64"/>
            </p:custDataLst>
          </p:nvPr>
        </p:nvSpPr>
        <p:spPr>
          <a:xfrm>
            <a:off x="92779" y="5247679"/>
            <a:ext cx="770142" cy="669464"/>
          </a:xfrm>
          <a:prstGeom prst="rect">
            <a:avLst/>
          </a:prstGeom>
          <a:solidFill>
            <a:srgbClr val="D6BBEB"/>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Other</a:t>
            </a:r>
          </a:p>
        </p:txBody>
      </p:sp>
      <p:sp>
        <p:nvSpPr>
          <p:cNvPr id="2" name="OTLSHAPE_TB_00000000000000000000000000000000_TimescaleInterval1">
            <a:extLst>
              <a:ext uri="{FF2B5EF4-FFF2-40B4-BE49-F238E27FC236}">
                <a16:creationId xmlns:a16="http://schemas.microsoft.com/office/drawing/2014/main" id="{40F7EC21-BBE6-16AB-4106-BAC8D5BF274C}"/>
              </a:ext>
            </a:extLst>
          </p:cNvPr>
          <p:cNvSpPr txBox="1"/>
          <p:nvPr>
            <p:custDataLst>
              <p:tags r:id="rId65"/>
            </p:custDataLst>
          </p:nvPr>
        </p:nvSpPr>
        <p:spPr>
          <a:xfrm>
            <a:off x="2558791" y="376421"/>
            <a:ext cx="653336" cy="264596"/>
          </a:xfrm>
          <a:prstGeom prst="rect">
            <a:avLst/>
          </a:prstGeom>
          <a:solidFill>
            <a:schemeClr val="bg1">
              <a:lumMod val="85000"/>
            </a:schemeClr>
          </a:solidFill>
        </p:spPr>
        <p:txBody>
          <a:bodyPr vert="horz" wrap="none" lIns="0" tIns="0" rIns="0" bIns="0" rtlCol="0" anchor="ctr" anchorCtr="0">
            <a:noAutofit/>
          </a:bodyPr>
          <a:lstStyle/>
          <a:p>
            <a:pPr algn="ctr"/>
            <a:r>
              <a:rPr lang="en-GB" sz="1200" b="1" spc="-20" dirty="0">
                <a:solidFill>
                  <a:schemeClr val="dk1"/>
                </a:solidFill>
              </a:rPr>
              <a:t>Nov 2024</a:t>
            </a:r>
            <a:endParaRPr lang="en-GB" sz="1200" spc="-20" dirty="0">
              <a:solidFill>
                <a:schemeClr val="dk1"/>
              </a:solidFill>
            </a:endParaRPr>
          </a:p>
        </p:txBody>
      </p:sp>
      <p:sp>
        <p:nvSpPr>
          <p:cNvPr id="3" name="OTLSHAPE_TB_00000000000000000000000000000000_TimescaleInterval2">
            <a:extLst>
              <a:ext uri="{FF2B5EF4-FFF2-40B4-BE49-F238E27FC236}">
                <a16:creationId xmlns:a16="http://schemas.microsoft.com/office/drawing/2014/main" id="{C276F7FD-8FBC-CE8F-2951-50E43C31053D}"/>
              </a:ext>
            </a:extLst>
          </p:cNvPr>
          <p:cNvSpPr txBox="1"/>
          <p:nvPr>
            <p:custDataLst>
              <p:tags r:id="rId66"/>
            </p:custDataLst>
          </p:nvPr>
        </p:nvSpPr>
        <p:spPr>
          <a:xfrm>
            <a:off x="8169066" y="369825"/>
            <a:ext cx="810808" cy="252368"/>
          </a:xfrm>
          <a:prstGeom prst="rect">
            <a:avLst/>
          </a:prstGeom>
          <a:solidFill>
            <a:schemeClr val="bg1">
              <a:lumMod val="85000"/>
            </a:schemeClr>
          </a:solidFill>
        </p:spPr>
        <p:txBody>
          <a:bodyPr vert="horz" wrap="none" lIns="0" tIns="0" rIns="0" bIns="0" rtlCol="0" anchor="ctr" anchorCtr="0">
            <a:noAutofit/>
          </a:bodyPr>
          <a:lstStyle/>
          <a:p>
            <a:pPr algn="ctr"/>
            <a:r>
              <a:rPr lang="en-GB" sz="1200" b="1" spc="-18" dirty="0">
                <a:solidFill>
                  <a:schemeClr val="dk1"/>
                </a:solidFill>
              </a:rPr>
              <a:t>Dec</a:t>
            </a:r>
            <a:r>
              <a:rPr lang="en-GB" sz="1200" spc="-18" dirty="0">
                <a:solidFill>
                  <a:schemeClr val="dk1"/>
                </a:solidFill>
              </a:rPr>
              <a:t> </a:t>
            </a:r>
            <a:r>
              <a:rPr lang="en-GB" sz="1200" b="1" spc="-18" dirty="0">
                <a:solidFill>
                  <a:schemeClr val="dk1"/>
                </a:solidFill>
              </a:rPr>
              <a:t>2024</a:t>
            </a:r>
          </a:p>
        </p:txBody>
      </p:sp>
      <p:sp>
        <p:nvSpPr>
          <p:cNvPr id="5" name="OTLSHAPE_SLA_199d0cae46ea41538561df4885311cf6_Title">
            <a:extLst>
              <a:ext uri="{FF2B5EF4-FFF2-40B4-BE49-F238E27FC236}">
                <a16:creationId xmlns:a16="http://schemas.microsoft.com/office/drawing/2014/main" id="{426A03BD-17D5-477B-793A-B8380721E228}"/>
              </a:ext>
            </a:extLst>
          </p:cNvPr>
          <p:cNvSpPr txBox="1"/>
          <p:nvPr>
            <p:custDataLst>
              <p:tags r:id="rId67"/>
            </p:custDataLst>
          </p:nvPr>
        </p:nvSpPr>
        <p:spPr>
          <a:xfrm>
            <a:off x="993940" y="865337"/>
            <a:ext cx="3351311"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 Second quarter rates instalment due [LGA s562(3)(b)]</a:t>
            </a:r>
          </a:p>
        </p:txBody>
      </p:sp>
      <p:sp>
        <p:nvSpPr>
          <p:cNvPr id="6" name="OTLSHAPE_SLA_199d0cae46ea41538561df4885311cf6_Title">
            <a:extLst>
              <a:ext uri="{FF2B5EF4-FFF2-40B4-BE49-F238E27FC236}">
                <a16:creationId xmlns:a16="http://schemas.microsoft.com/office/drawing/2014/main" id="{DFC6E0EB-9A91-E7D0-4B7A-5F52DDB715FD}"/>
              </a:ext>
            </a:extLst>
          </p:cNvPr>
          <p:cNvSpPr txBox="1"/>
          <p:nvPr>
            <p:custDataLst>
              <p:tags r:id="rId68"/>
            </p:custDataLst>
          </p:nvPr>
        </p:nvSpPr>
        <p:spPr>
          <a:xfrm>
            <a:off x="993940" y="1126645"/>
            <a:ext cx="4828020" cy="461665"/>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Last day for RAO to submit quarterly budget review statement to council [LG Reg cl 203(1)].  Councils are requested to send a copy of the QBRS to </a:t>
            </a:r>
            <a:r>
              <a:rPr lang="en-US" sz="1000" spc="-8" dirty="0">
                <a:solidFill>
                  <a:schemeClr val="dk1"/>
                </a:solidFill>
                <a:latin typeface="Calibri" panose="020F0502020204030204" pitchFamily="34" charset="0"/>
                <a:hlinkClick r:id="rId86"/>
              </a:rPr>
              <a:t>finance@olg.nsw.gov.au</a:t>
            </a:r>
            <a:endParaRPr lang="en-US" sz="1000" spc="-8" dirty="0">
              <a:solidFill>
                <a:schemeClr val="dk1"/>
              </a:solidFill>
              <a:latin typeface="Calibri" panose="020F0502020204030204" pitchFamily="34" charset="0"/>
            </a:endParaRPr>
          </a:p>
          <a:p>
            <a:endParaRPr lang="en-US" sz="1000" spc="-8" dirty="0">
              <a:solidFill>
                <a:schemeClr val="dk1"/>
              </a:solidFill>
              <a:latin typeface="Calibri" panose="020F0502020204030204" pitchFamily="34" charset="0"/>
            </a:endParaRPr>
          </a:p>
        </p:txBody>
      </p:sp>
      <p:sp>
        <p:nvSpPr>
          <p:cNvPr id="7" name="OTLSHAPE_SLA_199d0cae46ea41538561df4885311cf6_Title">
            <a:extLst>
              <a:ext uri="{FF2B5EF4-FFF2-40B4-BE49-F238E27FC236}">
                <a16:creationId xmlns:a16="http://schemas.microsoft.com/office/drawing/2014/main" id="{6E21FBFE-7010-E80A-6B09-07175C11F759}"/>
              </a:ext>
            </a:extLst>
          </p:cNvPr>
          <p:cNvSpPr txBox="1"/>
          <p:nvPr>
            <p:custDataLst>
              <p:tags r:id="rId69"/>
            </p:custDataLst>
          </p:nvPr>
        </p:nvSpPr>
        <p:spPr>
          <a:xfrm>
            <a:off x="932590" y="2370243"/>
            <a:ext cx="4889370" cy="307777"/>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Annual report is to be placed on council’s website and notify the Minister (electronically to OLG with web link) [LGA s428] . Annual Report Checklist is available </a:t>
            </a:r>
            <a:r>
              <a:rPr lang="en-US" sz="1000" spc="-8" dirty="0">
                <a:solidFill>
                  <a:schemeClr val="dk1"/>
                </a:solidFill>
                <a:latin typeface="Calibri" panose="020F0502020204030204" pitchFamily="34" charset="0"/>
                <a:hlinkClick r:id="rId87"/>
              </a:rPr>
              <a:t>here</a:t>
            </a:r>
            <a:endParaRPr lang="en-US" sz="1000" spc="-8" dirty="0">
              <a:solidFill>
                <a:schemeClr val="dk1"/>
              </a:solidFill>
              <a:latin typeface="Calibri" panose="020F0502020204030204" pitchFamily="34" charset="0"/>
            </a:endParaRPr>
          </a:p>
        </p:txBody>
      </p:sp>
      <p:sp>
        <p:nvSpPr>
          <p:cNvPr id="14" name="OTLSHAPE_SL_769fe1c534d04d7f8de953029c5de3e1_HeaderRectangle">
            <a:extLst>
              <a:ext uri="{FF2B5EF4-FFF2-40B4-BE49-F238E27FC236}">
                <a16:creationId xmlns:a16="http://schemas.microsoft.com/office/drawing/2014/main" id="{E5E2E739-C02A-6E98-1836-DBB9287FF60E}"/>
              </a:ext>
            </a:extLst>
          </p:cNvPr>
          <p:cNvSpPr/>
          <p:nvPr>
            <p:custDataLst>
              <p:tags r:id="rId70"/>
            </p:custDataLst>
          </p:nvPr>
        </p:nvSpPr>
        <p:spPr>
          <a:xfrm>
            <a:off x="72221" y="5965632"/>
            <a:ext cx="771921" cy="728424"/>
          </a:xfrm>
          <a:prstGeom prst="rect">
            <a:avLst/>
          </a:prstGeom>
          <a:solidFill>
            <a:srgbClr val="FED6D6"/>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Education</a:t>
            </a:r>
          </a:p>
        </p:txBody>
      </p:sp>
      <p:sp>
        <p:nvSpPr>
          <p:cNvPr id="15" name="OTLSHAPE_SL_769fe1c534d04d7f8de953029c5de3e1_BackgroundRectangle">
            <a:extLst>
              <a:ext uri="{FF2B5EF4-FFF2-40B4-BE49-F238E27FC236}">
                <a16:creationId xmlns:a16="http://schemas.microsoft.com/office/drawing/2014/main" id="{66D9E5E5-BEB3-2DD6-3018-EF75F5E13D57}"/>
              </a:ext>
            </a:extLst>
          </p:cNvPr>
          <p:cNvSpPr/>
          <p:nvPr>
            <p:custDataLst>
              <p:tags r:id="rId71"/>
            </p:custDataLst>
          </p:nvPr>
        </p:nvSpPr>
        <p:spPr>
          <a:xfrm>
            <a:off x="824285" y="5965632"/>
            <a:ext cx="11268818" cy="746052"/>
          </a:xfrm>
          <a:prstGeom prst="rect">
            <a:avLst/>
          </a:prstGeom>
          <a:solidFill>
            <a:srgbClr val="FED6D6">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OTLSHAPE_SLA_199d0cae46ea41538561df4885311cf6_Title">
            <a:extLst>
              <a:ext uri="{FF2B5EF4-FFF2-40B4-BE49-F238E27FC236}">
                <a16:creationId xmlns:a16="http://schemas.microsoft.com/office/drawing/2014/main" id="{FE2731FB-656F-4CEE-9093-3D305A2494D9}"/>
              </a:ext>
            </a:extLst>
          </p:cNvPr>
          <p:cNvSpPr txBox="1"/>
          <p:nvPr>
            <p:custDataLst>
              <p:tags r:id="rId72"/>
            </p:custDataLst>
          </p:nvPr>
        </p:nvSpPr>
        <p:spPr>
          <a:xfrm>
            <a:off x="993940" y="5331311"/>
            <a:ext cx="4584997"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16   </a:t>
            </a:r>
            <a:r>
              <a:rPr lang="en-US" sz="1000" spc="-8" dirty="0">
                <a:solidFill>
                  <a:schemeClr val="dk1"/>
                </a:solidFill>
                <a:latin typeface="Calibri" panose="020F0502020204030204" pitchFamily="34" charset="0"/>
              </a:rPr>
              <a:t> Expected second installment of 2023-24 Financial Assistance Grants</a:t>
            </a:r>
          </a:p>
        </p:txBody>
      </p:sp>
      <p:sp>
        <p:nvSpPr>
          <p:cNvPr id="17" name="OTLSHAPE_SLA_199d0cae46ea41538561df4885311cf6_Title">
            <a:extLst>
              <a:ext uri="{FF2B5EF4-FFF2-40B4-BE49-F238E27FC236}">
                <a16:creationId xmlns:a16="http://schemas.microsoft.com/office/drawing/2014/main" id="{ACE006F1-7F38-6B3B-55D8-042057AC5E2E}"/>
              </a:ext>
            </a:extLst>
          </p:cNvPr>
          <p:cNvSpPr txBox="1"/>
          <p:nvPr>
            <p:custDataLst>
              <p:tags r:id="rId73"/>
            </p:custDataLst>
          </p:nvPr>
        </p:nvSpPr>
        <p:spPr>
          <a:xfrm>
            <a:off x="985422" y="5570364"/>
            <a:ext cx="4845056" cy="307777"/>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 30  </a:t>
            </a:r>
            <a:r>
              <a:rPr lang="en-US" sz="1000" spc="-8" dirty="0">
                <a:solidFill>
                  <a:schemeClr val="dk1"/>
                </a:solidFill>
                <a:latin typeface="Calibri" panose="020F0502020204030204" pitchFamily="34" charset="0"/>
              </a:rPr>
              <a:t>ALGA Return of National Local Road Data return due .  Return available </a:t>
            </a:r>
            <a:r>
              <a:rPr lang="en-US" sz="1000" spc="-8" dirty="0">
                <a:solidFill>
                  <a:schemeClr val="dk1"/>
                </a:solidFill>
                <a:latin typeface="Calibri" panose="020F0502020204030204" pitchFamily="34" charset="0"/>
                <a:hlinkClick r:id="rId88"/>
              </a:rPr>
              <a:t>here</a:t>
            </a:r>
            <a:endParaRPr lang="en-US" sz="1000" spc="-8" dirty="0">
              <a:solidFill>
                <a:schemeClr val="dk1"/>
              </a:solidFill>
              <a:latin typeface="Calibri" panose="020F0502020204030204" pitchFamily="34" charset="0"/>
            </a:endParaRPr>
          </a:p>
          <a:p>
            <a:pPr marL="228600" indent="-228600">
              <a:buAutoNum type="arabicPlain" startAt="30"/>
            </a:pPr>
            <a:endParaRPr lang="en-US" sz="1000" spc="-8" dirty="0">
              <a:solidFill>
                <a:schemeClr val="dk1"/>
              </a:solidFill>
              <a:latin typeface="Calibri" panose="020F0502020204030204" pitchFamily="34" charset="0"/>
            </a:endParaRPr>
          </a:p>
        </p:txBody>
      </p:sp>
      <p:sp>
        <p:nvSpPr>
          <p:cNvPr id="18" name="OTLSHAPE_SLA_199d0cae46ea41538561df4885311cf6_Title">
            <a:extLst>
              <a:ext uri="{FF2B5EF4-FFF2-40B4-BE49-F238E27FC236}">
                <a16:creationId xmlns:a16="http://schemas.microsoft.com/office/drawing/2014/main" id="{9DC1369D-D937-B3F0-5468-46521EEECA04}"/>
              </a:ext>
            </a:extLst>
          </p:cNvPr>
          <p:cNvSpPr txBox="1"/>
          <p:nvPr>
            <p:custDataLst>
              <p:tags r:id="rId74"/>
            </p:custDataLst>
          </p:nvPr>
        </p:nvSpPr>
        <p:spPr>
          <a:xfrm>
            <a:off x="6348011" y="865337"/>
            <a:ext cx="4910126"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5   </a:t>
            </a:r>
            <a:r>
              <a:rPr lang="en-US" sz="1000" spc="-8" dirty="0">
                <a:solidFill>
                  <a:schemeClr val="dk1"/>
                </a:solidFill>
                <a:latin typeface="Calibri" panose="020F0502020204030204" pitchFamily="34" charset="0"/>
              </a:rPr>
              <a:t> Last day for financial statements to be presented to the public [LGA 418(2)]</a:t>
            </a:r>
          </a:p>
        </p:txBody>
      </p:sp>
      <p:sp>
        <p:nvSpPr>
          <p:cNvPr id="19" name="OTLSHAPE_SLA_199d0cae46ea41538561df4885311cf6_Title">
            <a:extLst>
              <a:ext uri="{FF2B5EF4-FFF2-40B4-BE49-F238E27FC236}">
                <a16:creationId xmlns:a16="http://schemas.microsoft.com/office/drawing/2014/main" id="{A5C3C75C-7CFE-2480-CB44-0AC9D05A5731}"/>
              </a:ext>
            </a:extLst>
          </p:cNvPr>
          <p:cNvSpPr txBox="1"/>
          <p:nvPr>
            <p:custDataLst>
              <p:tags r:id="rId75"/>
            </p:custDataLst>
          </p:nvPr>
        </p:nvSpPr>
        <p:spPr>
          <a:xfrm>
            <a:off x="6322820" y="2795799"/>
            <a:ext cx="5414751" cy="461665"/>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Model Code of Conduct Complaints Statistics to be reported to Council [Procedures 11.1].  Collection form due to OLG  and available </a:t>
            </a:r>
            <a:r>
              <a:rPr lang="en-US" sz="1000" spc="-8" dirty="0">
                <a:solidFill>
                  <a:schemeClr val="dk1"/>
                </a:solidFill>
                <a:latin typeface="Calibri" panose="020F0502020204030204" pitchFamily="34" charset="0"/>
                <a:hlinkClick r:id="rId88"/>
              </a:rPr>
              <a:t>here</a:t>
            </a:r>
            <a:endParaRPr lang="en-US" sz="1000" spc="-8" dirty="0">
              <a:solidFill>
                <a:schemeClr val="dk1"/>
              </a:solidFill>
              <a:latin typeface="Calibri" panose="020F0502020204030204" pitchFamily="34" charset="0"/>
            </a:endParaRPr>
          </a:p>
          <a:p>
            <a:pPr marL="228600" indent="-228600">
              <a:buAutoNum type="arabicPlain" startAt="30"/>
            </a:pPr>
            <a:endParaRPr lang="en-US" sz="1000" spc="-8" dirty="0">
              <a:solidFill>
                <a:schemeClr val="dk1"/>
              </a:solidFill>
              <a:latin typeface="Calibri" panose="020F0502020204030204" pitchFamily="34" charset="0"/>
            </a:endParaRPr>
          </a:p>
        </p:txBody>
      </p:sp>
      <p:sp>
        <p:nvSpPr>
          <p:cNvPr id="20" name="OTLSHAPE_SLA_199d0cae46ea41538561df4885311cf6_Title">
            <a:extLst>
              <a:ext uri="{FF2B5EF4-FFF2-40B4-BE49-F238E27FC236}">
                <a16:creationId xmlns:a16="http://schemas.microsoft.com/office/drawing/2014/main" id="{DEEB3940-D23D-16DC-041F-9F0D6383D156}"/>
              </a:ext>
            </a:extLst>
          </p:cNvPr>
          <p:cNvSpPr txBox="1"/>
          <p:nvPr>
            <p:custDataLst>
              <p:tags r:id="rId76"/>
            </p:custDataLst>
          </p:nvPr>
        </p:nvSpPr>
        <p:spPr>
          <a:xfrm>
            <a:off x="6322820" y="3253664"/>
            <a:ext cx="5361395"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31</a:t>
            </a:r>
            <a:r>
              <a:rPr lang="en-US" sz="1000" spc="-8" dirty="0">
                <a:solidFill>
                  <a:schemeClr val="dk1"/>
                </a:solidFill>
                <a:latin typeface="Calibri" panose="020F0502020204030204" pitchFamily="34" charset="0"/>
              </a:rPr>
              <a:t>   Delivery Program progress report to be presented to council [IP&amp;R G/L Essential Element 4.9]</a:t>
            </a:r>
          </a:p>
        </p:txBody>
      </p:sp>
      <p:sp>
        <p:nvSpPr>
          <p:cNvPr id="21" name="OTLSHAPE_SLA_d5b7e43d7a3448f2b24d21705fa8dd72_Title">
            <a:extLst>
              <a:ext uri="{FF2B5EF4-FFF2-40B4-BE49-F238E27FC236}">
                <a16:creationId xmlns:a16="http://schemas.microsoft.com/office/drawing/2014/main" id="{CE94930F-E08F-A899-CE15-01FA113E01C4}"/>
              </a:ext>
            </a:extLst>
          </p:cNvPr>
          <p:cNvSpPr txBox="1"/>
          <p:nvPr>
            <p:custDataLst>
              <p:tags r:id="rId77"/>
            </p:custDataLst>
          </p:nvPr>
        </p:nvSpPr>
        <p:spPr>
          <a:xfrm>
            <a:off x="6491226" y="6259806"/>
            <a:ext cx="2977453" cy="260162"/>
          </a:xfrm>
          <a:prstGeom prst="rect">
            <a:avLst/>
          </a:prstGeom>
          <a:noFill/>
        </p:spPr>
        <p:txBody>
          <a:bodyPr vert="horz" wrap="square" lIns="0" tIns="0" rIns="0" bIns="0" rtlCol="0" anchor="ctr" anchorCtr="0">
            <a:noAutofit/>
          </a:bodyPr>
          <a:lstStyle/>
          <a:p>
            <a:r>
              <a:rPr lang="en-US" sz="1000" spc="-8" dirty="0">
                <a:solidFill>
                  <a:schemeClr val="dk1"/>
                </a:solidFill>
                <a:latin typeface="Calibri" panose="020F0502020204030204" pitchFamily="34" charset="0"/>
              </a:rPr>
              <a:t>LG Professionals – Finance Professionals Conference</a:t>
            </a:r>
          </a:p>
        </p:txBody>
      </p:sp>
      <p:sp>
        <p:nvSpPr>
          <p:cNvPr id="22" name="OTLSHAPE_SLA_d5b7e43d7a3448f2b24d21705fa8dd72_Title">
            <a:extLst>
              <a:ext uri="{FF2B5EF4-FFF2-40B4-BE49-F238E27FC236}">
                <a16:creationId xmlns:a16="http://schemas.microsoft.com/office/drawing/2014/main" id="{2F0E1164-75F8-EB5A-150D-9B43AD9AEED7}"/>
              </a:ext>
            </a:extLst>
          </p:cNvPr>
          <p:cNvSpPr txBox="1"/>
          <p:nvPr>
            <p:custDataLst>
              <p:tags r:id="rId78"/>
            </p:custDataLst>
          </p:nvPr>
        </p:nvSpPr>
        <p:spPr>
          <a:xfrm>
            <a:off x="932590" y="6338658"/>
            <a:ext cx="2977453" cy="239845"/>
          </a:xfrm>
          <a:prstGeom prst="rect">
            <a:avLst/>
          </a:prstGeom>
          <a:noFill/>
        </p:spPr>
        <p:txBody>
          <a:bodyPr vert="horz" wrap="square" lIns="0" tIns="0" rIns="0" bIns="0" rtlCol="0" anchor="ctr" anchorCtr="0">
            <a:noAutofit/>
          </a:bodyPr>
          <a:lstStyle/>
          <a:p>
            <a:r>
              <a:rPr lang="en-US" sz="1000" spc="-8" dirty="0">
                <a:solidFill>
                  <a:schemeClr val="dk1"/>
                </a:solidFill>
                <a:latin typeface="Calibri" panose="020F0502020204030204" pitchFamily="34" charset="0"/>
              </a:rPr>
              <a:t>LG NSW Annual Conference</a:t>
            </a:r>
          </a:p>
        </p:txBody>
      </p:sp>
      <p:sp>
        <p:nvSpPr>
          <p:cNvPr id="4" name="OTLSHAPE_SLA_199d0cae46ea41538561df4885311cf6_Title">
            <a:extLst>
              <a:ext uri="{FF2B5EF4-FFF2-40B4-BE49-F238E27FC236}">
                <a16:creationId xmlns:a16="http://schemas.microsoft.com/office/drawing/2014/main" id="{E2C00CB4-5C0D-E537-CF20-66BCDAABB952}"/>
              </a:ext>
            </a:extLst>
          </p:cNvPr>
          <p:cNvSpPr txBox="1"/>
          <p:nvPr>
            <p:custDataLst>
              <p:tags r:id="rId79"/>
            </p:custDataLst>
          </p:nvPr>
        </p:nvSpPr>
        <p:spPr>
          <a:xfrm>
            <a:off x="6322820" y="2327730"/>
            <a:ext cx="5361395" cy="307777"/>
          </a:xfrm>
          <a:prstGeom prst="rect">
            <a:avLst/>
          </a:prstGeom>
          <a:noFill/>
        </p:spPr>
        <p:txBody>
          <a:bodyPr vert="horz" wrap="square" lIns="0" tIns="0" rIns="0" bIns="0" rtlCol="0" anchor="ctr" anchorCtr="0">
            <a:spAutoFit/>
          </a:bodyPr>
          <a:lstStyle/>
          <a:p>
            <a:r>
              <a:rPr lang="en-AU" sz="1000" b="1" spc="-8" dirty="0">
                <a:solidFill>
                  <a:schemeClr val="dk1"/>
                </a:solidFill>
                <a:latin typeface="Calibri" panose="020F0502020204030204" pitchFamily="34" charset="0"/>
              </a:rPr>
              <a:t>14</a:t>
            </a:r>
            <a:r>
              <a:rPr lang="en-AU" sz="1000" spc="-8" dirty="0">
                <a:solidFill>
                  <a:schemeClr val="dk1"/>
                </a:solidFill>
                <a:latin typeface="Calibri" panose="020F0502020204030204" pitchFamily="34" charset="0"/>
              </a:rPr>
              <a:t> Councillor's written returns of interest to be lodged within three months of being declared elected [MCC cl 4.21(a)]. General Manager to table returns at next council meeting [MCC cl 4.25)</a:t>
            </a:r>
            <a:endParaRPr lang="en-US" sz="1000" spc="-8" dirty="0">
              <a:solidFill>
                <a:schemeClr val="dk1"/>
              </a:solidFill>
              <a:latin typeface="Calibri" panose="020F0502020204030204" pitchFamily="34" charset="0"/>
            </a:endParaRPr>
          </a:p>
        </p:txBody>
      </p:sp>
      <p:sp>
        <p:nvSpPr>
          <p:cNvPr id="8" name="OTLSHAPE_SLA_199d0cae46ea41538561df4885311cf6_Title">
            <a:extLst>
              <a:ext uri="{FF2B5EF4-FFF2-40B4-BE49-F238E27FC236}">
                <a16:creationId xmlns:a16="http://schemas.microsoft.com/office/drawing/2014/main" id="{80504F35-CD29-918B-8882-2BA5051A9819}"/>
              </a:ext>
            </a:extLst>
          </p:cNvPr>
          <p:cNvSpPr txBox="1"/>
          <p:nvPr>
            <p:custDataLst>
              <p:tags r:id="rId80"/>
            </p:custDataLst>
          </p:nvPr>
        </p:nvSpPr>
        <p:spPr>
          <a:xfrm>
            <a:off x="6296141" y="3491188"/>
            <a:ext cx="5361395"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31</a:t>
            </a:r>
            <a:r>
              <a:rPr lang="en-US" sz="1000" spc="-8" dirty="0">
                <a:solidFill>
                  <a:schemeClr val="dk1"/>
                </a:solidFill>
                <a:latin typeface="Calibri" panose="020F0502020204030204" pitchFamily="34" charset="0"/>
              </a:rPr>
              <a:t>   ARIC to have met this quarter [LG Reg s216J]</a:t>
            </a:r>
          </a:p>
        </p:txBody>
      </p:sp>
      <p:sp>
        <p:nvSpPr>
          <p:cNvPr id="10" name="OTLSHAPE_SLA_d5b7e43d7a3448f2b24d21705fa8dd72_Title">
            <a:extLst>
              <a:ext uri="{FF2B5EF4-FFF2-40B4-BE49-F238E27FC236}">
                <a16:creationId xmlns:a16="http://schemas.microsoft.com/office/drawing/2014/main" id="{EE7F4A84-1053-B16A-7F56-90177D60E7B9}"/>
              </a:ext>
            </a:extLst>
          </p:cNvPr>
          <p:cNvSpPr txBox="1"/>
          <p:nvPr>
            <p:custDataLst>
              <p:tags r:id="rId81"/>
            </p:custDataLst>
          </p:nvPr>
        </p:nvSpPr>
        <p:spPr>
          <a:xfrm>
            <a:off x="941108" y="6059543"/>
            <a:ext cx="4440096" cy="225524"/>
          </a:xfrm>
          <a:prstGeom prst="rect">
            <a:avLst/>
          </a:prstGeom>
          <a:noFill/>
        </p:spPr>
        <p:txBody>
          <a:bodyPr vert="horz" wrap="square" lIns="0" tIns="0" rIns="0" bIns="0" rtlCol="0" anchor="ctr" anchorCtr="0">
            <a:noAutofit/>
          </a:bodyPr>
          <a:lstStyle/>
          <a:p>
            <a:r>
              <a:rPr lang="en-US" sz="1000" spc="-8" dirty="0">
                <a:solidFill>
                  <a:schemeClr val="dk1"/>
                </a:solidFill>
                <a:latin typeface="Calibri" panose="020F0502020204030204" pitchFamily="34" charset="0"/>
              </a:rPr>
              <a:t>OLG Councillor Information sessions – further information to be provided</a:t>
            </a:r>
          </a:p>
        </p:txBody>
      </p:sp>
      <p:sp>
        <p:nvSpPr>
          <p:cNvPr id="11" name="OTLSHAPE_SLA_199d0cae46ea41538561df4885311cf6_Title">
            <a:extLst>
              <a:ext uri="{FF2B5EF4-FFF2-40B4-BE49-F238E27FC236}">
                <a16:creationId xmlns:a16="http://schemas.microsoft.com/office/drawing/2014/main" id="{5A6651C0-ECDE-3132-9556-D9B53678E0E5}"/>
              </a:ext>
            </a:extLst>
          </p:cNvPr>
          <p:cNvSpPr txBox="1"/>
          <p:nvPr>
            <p:custDataLst>
              <p:tags r:id="rId82"/>
            </p:custDataLst>
          </p:nvPr>
        </p:nvSpPr>
        <p:spPr>
          <a:xfrm>
            <a:off x="983645" y="4048996"/>
            <a:ext cx="4220200" cy="153888"/>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Local Infrastructure Renewal Scheme (LIRS) claim period opens</a:t>
            </a:r>
          </a:p>
        </p:txBody>
      </p:sp>
      <p:sp>
        <p:nvSpPr>
          <p:cNvPr id="12" name="OTLSHAPE_SLA_d5b7e43d7a3448f2b24d21705fa8dd72_Title">
            <a:extLst>
              <a:ext uri="{FF2B5EF4-FFF2-40B4-BE49-F238E27FC236}">
                <a16:creationId xmlns:a16="http://schemas.microsoft.com/office/drawing/2014/main" id="{82152309-8716-134B-7992-B07440A8D628}"/>
              </a:ext>
            </a:extLst>
          </p:cNvPr>
          <p:cNvSpPr txBox="1"/>
          <p:nvPr>
            <p:custDataLst>
              <p:tags r:id="rId83"/>
            </p:custDataLst>
          </p:nvPr>
        </p:nvSpPr>
        <p:spPr>
          <a:xfrm>
            <a:off x="6470297" y="6008053"/>
            <a:ext cx="4569508" cy="260161"/>
          </a:xfrm>
          <a:prstGeom prst="rect">
            <a:avLst/>
          </a:prstGeom>
          <a:noFill/>
        </p:spPr>
        <p:txBody>
          <a:bodyPr vert="horz" wrap="square" lIns="0" tIns="0" rIns="0" bIns="0" rtlCol="0" anchor="ctr" anchorCtr="0">
            <a:noAutofit/>
          </a:bodyPr>
          <a:lstStyle/>
          <a:p>
            <a:r>
              <a:rPr lang="en-US" sz="1000" b="1" spc="-8" dirty="0">
                <a:solidFill>
                  <a:schemeClr val="dk1"/>
                </a:solidFill>
                <a:latin typeface="Calibri" panose="020F0502020204030204" pitchFamily="34" charset="0"/>
              </a:rPr>
              <a:t>4   </a:t>
            </a:r>
            <a:r>
              <a:rPr lang="en-US" sz="1000" spc="-8" dirty="0">
                <a:solidFill>
                  <a:schemeClr val="dk1"/>
                </a:solidFill>
                <a:latin typeface="Calibri" panose="020F0502020204030204" pitchFamily="34" charset="0"/>
              </a:rPr>
              <a:t>Cyber Security Councils Forum.  Registration via community@cyber.nsw.gov.au</a:t>
            </a:r>
          </a:p>
        </p:txBody>
      </p:sp>
      <p:sp>
        <p:nvSpPr>
          <p:cNvPr id="13" name="OTLSHAPE_SLA_199d0cae46ea41538561df4885311cf6_Title">
            <a:extLst>
              <a:ext uri="{FF2B5EF4-FFF2-40B4-BE49-F238E27FC236}">
                <a16:creationId xmlns:a16="http://schemas.microsoft.com/office/drawing/2014/main" id="{3297BF52-BF87-3821-CA42-0DB978A8C22B}"/>
              </a:ext>
            </a:extLst>
          </p:cNvPr>
          <p:cNvSpPr txBox="1"/>
          <p:nvPr>
            <p:custDataLst>
              <p:tags r:id="rId84"/>
            </p:custDataLst>
          </p:nvPr>
        </p:nvSpPr>
        <p:spPr>
          <a:xfrm>
            <a:off x="920149" y="2941150"/>
            <a:ext cx="4889370" cy="307777"/>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State of the City Report must be presented to and endorsed at second meeting of a newly elected council and appended to the Annual Report.  IP&amp;R G/L Essential Element 1.11</a:t>
            </a:r>
          </a:p>
        </p:txBody>
      </p:sp>
    </p:spTree>
    <p:custDataLst>
      <p:tags r:id="rId1"/>
    </p:custDataLst>
    <p:extLst>
      <p:ext uri="{BB962C8B-B14F-4D97-AF65-F5344CB8AC3E}">
        <p14:creationId xmlns:p14="http://schemas.microsoft.com/office/powerpoint/2010/main" val="2828143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3" name="OTLSHAPE_SL_769fe1c534d04d7f8de953029c5de3e1_BackgroundRectangle">
            <a:extLst>
              <a:ext uri="{FF2B5EF4-FFF2-40B4-BE49-F238E27FC236}">
                <a16:creationId xmlns:a16="http://schemas.microsoft.com/office/drawing/2014/main" id="{EEAC3663-9068-4824-863D-777E7286D462}"/>
              </a:ext>
            </a:extLst>
          </p:cNvPr>
          <p:cNvSpPr/>
          <p:nvPr>
            <p:custDataLst>
              <p:tags r:id="rId2"/>
            </p:custDataLst>
          </p:nvPr>
        </p:nvSpPr>
        <p:spPr>
          <a:xfrm>
            <a:off x="812099" y="4651897"/>
            <a:ext cx="11315025" cy="1176966"/>
          </a:xfrm>
          <a:prstGeom prst="rect">
            <a:avLst/>
          </a:prstGeom>
          <a:solidFill>
            <a:srgbClr val="D7BCEA">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OTLSHAPE_SL_7509f197983849ccaeb391292b375f30_BackgroundRectangle">
            <a:extLst>
              <a:ext uri="{FF2B5EF4-FFF2-40B4-BE49-F238E27FC236}">
                <a16:creationId xmlns:a16="http://schemas.microsoft.com/office/drawing/2014/main" id="{AD2CBAE8-303D-84C7-B24D-ED01B3DFB97B}"/>
              </a:ext>
            </a:extLst>
          </p:cNvPr>
          <p:cNvSpPr/>
          <p:nvPr>
            <p:custDataLst>
              <p:tags r:id="rId3"/>
            </p:custDataLst>
          </p:nvPr>
        </p:nvSpPr>
        <p:spPr>
          <a:xfrm>
            <a:off x="429575" y="905196"/>
            <a:ext cx="11762425" cy="1517884"/>
          </a:xfrm>
          <a:prstGeom prst="rect">
            <a:avLst/>
          </a:prstGeom>
          <a:solidFill>
            <a:srgbClr val="ADD8ED">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TLSHAPE_SL_060d9ebafa3743c7a3ef748734502d4f_BackgroundRectangle">
            <a:extLst>
              <a:ext uri="{FF2B5EF4-FFF2-40B4-BE49-F238E27FC236}">
                <a16:creationId xmlns:a16="http://schemas.microsoft.com/office/drawing/2014/main" id="{99AD34D5-5413-E6ED-8560-E267CE5B71D1}"/>
              </a:ext>
            </a:extLst>
          </p:cNvPr>
          <p:cNvSpPr/>
          <p:nvPr>
            <p:custDataLst>
              <p:tags r:id="rId4"/>
            </p:custDataLst>
          </p:nvPr>
        </p:nvSpPr>
        <p:spPr>
          <a:xfrm>
            <a:off x="854505" y="2556077"/>
            <a:ext cx="11290300" cy="632588"/>
          </a:xfrm>
          <a:prstGeom prst="rect">
            <a:avLst/>
          </a:prstGeom>
          <a:solidFill>
            <a:srgbClr val="D3E8C6">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OTLSHAPE_SL_f23c40af7d414959909fdc4830cd28f3_BackgroundRectangle">
            <a:extLst>
              <a:ext uri="{FF2B5EF4-FFF2-40B4-BE49-F238E27FC236}">
                <a16:creationId xmlns:a16="http://schemas.microsoft.com/office/drawing/2014/main" id="{B472ED9A-C4C6-087E-34E8-7BC53129CC53}"/>
              </a:ext>
            </a:extLst>
          </p:cNvPr>
          <p:cNvSpPr/>
          <p:nvPr>
            <p:custDataLst>
              <p:tags r:id="rId5"/>
            </p:custDataLst>
          </p:nvPr>
        </p:nvSpPr>
        <p:spPr>
          <a:xfrm>
            <a:off x="644804" y="3292769"/>
            <a:ext cx="11709701" cy="735113"/>
          </a:xfrm>
          <a:prstGeom prst="rect">
            <a:avLst/>
          </a:prstGeom>
          <a:solidFill>
            <a:srgbClr val="FFECB7">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OTLSHAPE_SL_769fe1c534d04d7f8de953029c5de3e1_BackgroundRectangle">
            <a:extLst>
              <a:ext uri="{FF2B5EF4-FFF2-40B4-BE49-F238E27FC236}">
                <a16:creationId xmlns:a16="http://schemas.microsoft.com/office/drawing/2014/main" id="{868D8113-3834-A040-7847-91FD2C9AAE7B}"/>
              </a:ext>
            </a:extLst>
          </p:cNvPr>
          <p:cNvSpPr/>
          <p:nvPr>
            <p:custDataLst>
              <p:tags r:id="rId6"/>
            </p:custDataLst>
          </p:nvPr>
        </p:nvSpPr>
        <p:spPr>
          <a:xfrm>
            <a:off x="811814" y="4159994"/>
            <a:ext cx="11526362" cy="389558"/>
          </a:xfrm>
          <a:prstGeom prst="rect">
            <a:avLst/>
          </a:prstGeom>
          <a:solidFill>
            <a:srgbClr val="F9D5BD">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7" name="OTLSHAPE_SL2A_b0f01a3f4f3140f7ac5fa1813f6b8b4f_BackgroundRectangle" hidden="1">
            <a:extLst>
              <a:ext uri="{FF2B5EF4-FFF2-40B4-BE49-F238E27FC236}">
                <a16:creationId xmlns:a16="http://schemas.microsoft.com/office/drawing/2014/main" id="{E6819D36-98CC-D9B5-EB3B-5CA7924545F4}"/>
              </a:ext>
            </a:extLst>
          </p:cNvPr>
          <p:cNvSpPr/>
          <p:nvPr>
            <p:custDataLst>
              <p:tags r:id="rId7"/>
            </p:custDataLst>
          </p:nvPr>
        </p:nvSpPr>
        <p:spPr>
          <a:xfrm>
            <a:off x="1028700" y="2276856"/>
            <a:ext cx="10325100" cy="913511"/>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0" name="OTLSHAPE_SL2A_e72d06d387af4837b64727b260a55631_BackgroundRectangle" hidden="1">
            <a:extLst>
              <a:ext uri="{FF2B5EF4-FFF2-40B4-BE49-F238E27FC236}">
                <a16:creationId xmlns:a16="http://schemas.microsoft.com/office/drawing/2014/main" id="{20498D76-9C27-FEE9-D987-9B6B3BE3E23B}"/>
              </a:ext>
            </a:extLst>
          </p:cNvPr>
          <p:cNvSpPr/>
          <p:nvPr>
            <p:custDataLst>
              <p:tags r:id="rId8"/>
            </p:custDataLst>
          </p:nvPr>
        </p:nvSpPr>
        <p:spPr>
          <a:xfrm>
            <a:off x="1028700" y="3253867"/>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8" name="OTLSHAPE_SL2A_f770735feb924d8fa84d1d4b239cc959_BackgroundRectangle" hidden="1">
            <a:extLst>
              <a:ext uri="{FF2B5EF4-FFF2-40B4-BE49-F238E27FC236}">
                <a16:creationId xmlns:a16="http://schemas.microsoft.com/office/drawing/2014/main" id="{FF0726E5-27DB-4094-983E-2E243F063036}"/>
              </a:ext>
            </a:extLst>
          </p:cNvPr>
          <p:cNvSpPr/>
          <p:nvPr>
            <p:custDataLst>
              <p:tags r:id="rId9"/>
            </p:custDataLst>
          </p:nvPr>
        </p:nvSpPr>
        <p:spPr>
          <a:xfrm>
            <a:off x="1028700" y="4075853"/>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1" name="OTLSHAPE_SL2A_cef11559851540deb88a9562518b1afc_BackgroundRectangle" hidden="1">
            <a:extLst>
              <a:ext uri="{FF2B5EF4-FFF2-40B4-BE49-F238E27FC236}">
                <a16:creationId xmlns:a16="http://schemas.microsoft.com/office/drawing/2014/main" id="{2C7FFE27-9677-833D-3C24-EB62B15366A8}"/>
              </a:ext>
            </a:extLst>
          </p:cNvPr>
          <p:cNvSpPr/>
          <p:nvPr>
            <p:custDataLst>
              <p:tags r:id="rId10"/>
            </p:custDataLst>
          </p:nvPr>
        </p:nvSpPr>
        <p:spPr>
          <a:xfrm>
            <a:off x="1028700" y="4897840"/>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0" name="OTLSHAPE_TB_00000000000000000000000000000000_LeftEndCaps" hidden="1">
            <a:extLst>
              <a:ext uri="{FF2B5EF4-FFF2-40B4-BE49-F238E27FC236}">
                <a16:creationId xmlns:a16="http://schemas.microsoft.com/office/drawing/2014/main" id="{B6C81CAC-3ABA-A046-76A5-701AF934BC98}"/>
              </a:ext>
            </a:extLst>
          </p:cNvPr>
          <p:cNvSpPr txBox="1"/>
          <p:nvPr>
            <p:custDataLst>
              <p:tags r:id="rId11"/>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2022</a:t>
            </a:r>
          </a:p>
        </p:txBody>
      </p:sp>
      <p:sp>
        <p:nvSpPr>
          <p:cNvPr id="251" name="OTLSHAPE_TB_00000000000000000000000000000000_RightEndCaps" hidden="1">
            <a:extLst>
              <a:ext uri="{FF2B5EF4-FFF2-40B4-BE49-F238E27FC236}">
                <a16:creationId xmlns:a16="http://schemas.microsoft.com/office/drawing/2014/main" id="{33F7E747-A1A9-FAD0-37DC-E46DAFA62F46}"/>
              </a:ext>
            </a:extLst>
          </p:cNvPr>
          <p:cNvSpPr txBox="1"/>
          <p:nvPr>
            <p:custDataLst>
              <p:tags r:id="rId12"/>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2023</a:t>
            </a:r>
          </a:p>
        </p:txBody>
      </p:sp>
      <p:sp>
        <p:nvSpPr>
          <p:cNvPr id="83" name="OTLSHAPE_SL_7509f197983849ccaeb391292b375f30_HeaderRectangle">
            <a:extLst>
              <a:ext uri="{FF2B5EF4-FFF2-40B4-BE49-F238E27FC236}">
                <a16:creationId xmlns:a16="http://schemas.microsoft.com/office/drawing/2014/main" id="{7637D004-9E30-48A3-F8BE-71ADBE4E81D8}"/>
              </a:ext>
            </a:extLst>
          </p:cNvPr>
          <p:cNvSpPr/>
          <p:nvPr>
            <p:custDataLst>
              <p:tags r:id="rId13"/>
            </p:custDataLst>
          </p:nvPr>
        </p:nvSpPr>
        <p:spPr>
          <a:xfrm>
            <a:off x="110765" y="917864"/>
            <a:ext cx="798725" cy="1507965"/>
          </a:xfrm>
          <a:prstGeom prst="rect">
            <a:avLst/>
          </a:prstGeom>
          <a:solidFill>
            <a:srgbClr val="BBDEF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OTLSHAPE_SL_060d9ebafa3743c7a3ef748734502d4f_HeaderRectangle">
            <a:extLst>
              <a:ext uri="{FF2B5EF4-FFF2-40B4-BE49-F238E27FC236}">
                <a16:creationId xmlns:a16="http://schemas.microsoft.com/office/drawing/2014/main" id="{8DF2F0CB-A972-A6DE-FAEA-7AFE6E75F53D}"/>
              </a:ext>
            </a:extLst>
          </p:cNvPr>
          <p:cNvSpPr/>
          <p:nvPr>
            <p:custDataLst>
              <p:tags r:id="rId14"/>
            </p:custDataLst>
          </p:nvPr>
        </p:nvSpPr>
        <p:spPr>
          <a:xfrm>
            <a:off x="114790" y="2556076"/>
            <a:ext cx="780455" cy="658925"/>
          </a:xfrm>
          <a:prstGeom prst="rect">
            <a:avLst/>
          </a:prstGeom>
          <a:solidFill>
            <a:schemeClr val="accent6">
              <a:lumMod val="20000"/>
              <a:lumOff val="8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OTLSHAPE_SL_f23c40af7d414959909fdc4830cd28f3_HeaderRectangle">
            <a:extLst>
              <a:ext uri="{FF2B5EF4-FFF2-40B4-BE49-F238E27FC236}">
                <a16:creationId xmlns:a16="http://schemas.microsoft.com/office/drawing/2014/main" id="{86E5740A-3CC5-6A79-33CD-D6BD8267EF53}"/>
              </a:ext>
            </a:extLst>
          </p:cNvPr>
          <p:cNvSpPr/>
          <p:nvPr>
            <p:custDataLst>
              <p:tags r:id="rId15"/>
            </p:custDataLst>
          </p:nvPr>
        </p:nvSpPr>
        <p:spPr>
          <a:xfrm>
            <a:off x="120210" y="3328562"/>
            <a:ext cx="775035" cy="724545"/>
          </a:xfrm>
          <a:prstGeom prst="rect">
            <a:avLst/>
          </a:prstGeom>
          <a:solidFill>
            <a:schemeClr val="accent4">
              <a:lumMod val="40000"/>
              <a:lumOff val="6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OTLSHAPE_SL_769fe1c534d04d7f8de953029c5de3e1_HeaderRectangle">
            <a:extLst>
              <a:ext uri="{FF2B5EF4-FFF2-40B4-BE49-F238E27FC236}">
                <a16:creationId xmlns:a16="http://schemas.microsoft.com/office/drawing/2014/main" id="{EAF0EB00-6F4A-E8EB-F4D7-5E6B0EEA8E57}"/>
              </a:ext>
            </a:extLst>
          </p:cNvPr>
          <p:cNvSpPr/>
          <p:nvPr>
            <p:custDataLst>
              <p:tags r:id="rId16"/>
            </p:custDataLst>
          </p:nvPr>
        </p:nvSpPr>
        <p:spPr>
          <a:xfrm>
            <a:off x="110765" y="4154713"/>
            <a:ext cx="771921" cy="378446"/>
          </a:xfrm>
          <a:prstGeom prst="rect">
            <a:avLst/>
          </a:prstGeom>
          <a:solidFill>
            <a:schemeClr val="accent2">
              <a:lumMod val="40000"/>
              <a:lumOff val="6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5" name="OTLSHAPE_SL2A_b0f01a3f4f3140f7ac5fa1813f6b8b4f_HeaderRectangle" hidden="1">
            <a:extLst>
              <a:ext uri="{FF2B5EF4-FFF2-40B4-BE49-F238E27FC236}">
                <a16:creationId xmlns:a16="http://schemas.microsoft.com/office/drawing/2014/main" id="{D958ECE8-C6E0-345A-F9ED-52F6A9D8CF48}"/>
              </a:ext>
            </a:extLst>
          </p:cNvPr>
          <p:cNvSpPr/>
          <p:nvPr>
            <p:custDataLst>
              <p:tags r:id="rId17"/>
            </p:custDataLst>
          </p:nvPr>
        </p:nvSpPr>
        <p:spPr>
          <a:xfrm>
            <a:off x="1028700" y="2276856"/>
            <a:ext cx="0" cy="0"/>
          </a:xfrm>
          <a:prstGeom prst="rect">
            <a:avLst/>
          </a:prstGeom>
          <a:solidFill>
            <a:schemeClr val="accent1">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8" name="OTLSHAPE_SL2A_e72d06d387af4837b64727b260a55631_HeaderRectangle" hidden="1">
            <a:extLst>
              <a:ext uri="{FF2B5EF4-FFF2-40B4-BE49-F238E27FC236}">
                <a16:creationId xmlns:a16="http://schemas.microsoft.com/office/drawing/2014/main" id="{237BD1A1-D071-C273-8DAE-53128C64D53B}"/>
              </a:ext>
            </a:extLst>
          </p:cNvPr>
          <p:cNvSpPr/>
          <p:nvPr>
            <p:custDataLst>
              <p:tags r:id="rId18"/>
            </p:custDataLst>
          </p:nvPr>
        </p:nvSpPr>
        <p:spPr>
          <a:xfrm>
            <a:off x="1028700" y="3253867"/>
            <a:ext cx="0" cy="0"/>
          </a:xfrm>
          <a:prstGeom prst="rect">
            <a:avLst/>
          </a:prstGeom>
          <a:solidFill>
            <a:schemeClr val="accent2">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6" name="OTLSHAPE_SL2A_f770735feb924d8fa84d1d4b239cc959_HeaderRectangle" hidden="1">
            <a:extLst>
              <a:ext uri="{FF2B5EF4-FFF2-40B4-BE49-F238E27FC236}">
                <a16:creationId xmlns:a16="http://schemas.microsoft.com/office/drawing/2014/main" id="{53BC0740-5172-B592-2F52-158C43EECA80}"/>
              </a:ext>
            </a:extLst>
          </p:cNvPr>
          <p:cNvSpPr/>
          <p:nvPr>
            <p:custDataLst>
              <p:tags r:id="rId19"/>
            </p:custDataLst>
          </p:nvPr>
        </p:nvSpPr>
        <p:spPr>
          <a:xfrm>
            <a:off x="1028700" y="4075853"/>
            <a:ext cx="0" cy="0"/>
          </a:xfrm>
          <a:prstGeom prst="rect">
            <a:avLst/>
          </a:prstGeom>
          <a:solidFill>
            <a:schemeClr val="accent3">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9" name="OTLSHAPE_SL2A_cef11559851540deb88a9562518b1afc_HeaderRectangle" hidden="1">
            <a:extLst>
              <a:ext uri="{FF2B5EF4-FFF2-40B4-BE49-F238E27FC236}">
                <a16:creationId xmlns:a16="http://schemas.microsoft.com/office/drawing/2014/main" id="{DB4A555F-C5B6-B99B-55B4-C8CBF31D5B6B}"/>
              </a:ext>
            </a:extLst>
          </p:cNvPr>
          <p:cNvSpPr/>
          <p:nvPr>
            <p:custDataLst>
              <p:tags r:id="rId20"/>
            </p:custDataLst>
          </p:nvPr>
        </p:nvSpPr>
        <p:spPr>
          <a:xfrm>
            <a:off x="1028700" y="4897840"/>
            <a:ext cx="0" cy="0"/>
          </a:xfrm>
          <a:prstGeom prst="rect">
            <a:avLst/>
          </a:prstGeom>
          <a:solidFill>
            <a:schemeClr val="accent4">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2" name="OTLSHAPE_TB_00000000000000000000000000000000_ElapsedTime" hidden="1">
            <a:extLst>
              <a:ext uri="{FF2B5EF4-FFF2-40B4-BE49-F238E27FC236}">
                <a16:creationId xmlns:a16="http://schemas.microsoft.com/office/drawing/2014/main" id="{69B5A85A-C735-BBDE-4FEF-1DB5DD600062}"/>
              </a:ext>
            </a:extLst>
          </p:cNvPr>
          <p:cNvSpPr/>
          <p:nvPr>
            <p:custDataLst>
              <p:tags r:id="rId21"/>
            </p:custDataLst>
          </p:nvPr>
        </p:nvSpPr>
        <p:spPr>
          <a:xfrm>
            <a:off x="1155700" y="1506728"/>
            <a:ext cx="0" cy="0"/>
          </a:xfrm>
          <a:prstGeom prst="rect">
            <a:avLst/>
          </a:prstGeom>
          <a:solidFill>
            <a:srgbClr val="FF0000">
              <a:alpha val="74902"/>
            </a:srgb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8" name="OTLSHAPE_SLT_a49df5de215444d7b687cbabedd0f2bb_ShapePercentage" hidden="1">
            <a:extLst>
              <a:ext uri="{FF2B5EF4-FFF2-40B4-BE49-F238E27FC236}">
                <a16:creationId xmlns:a16="http://schemas.microsoft.com/office/drawing/2014/main" id="{8C18DDEF-1691-5635-B463-F2997E2B209D}"/>
              </a:ext>
            </a:extLst>
          </p:cNvPr>
          <p:cNvSpPr/>
          <p:nvPr>
            <p:custDataLst>
              <p:tags r:id="rId22"/>
            </p:custDataLst>
          </p:nvPr>
        </p:nvSpPr>
        <p:spPr>
          <a:xfrm>
            <a:off x="1659000"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3" name="OTLSHAPE_SLT_ee80e1a06eb7488ea5515e74033ca1d7_ShapePercentage" hidden="1">
            <a:extLst>
              <a:ext uri="{FF2B5EF4-FFF2-40B4-BE49-F238E27FC236}">
                <a16:creationId xmlns:a16="http://schemas.microsoft.com/office/drawing/2014/main" id="{97CD2F7B-9D88-4D6C-9134-D81BC5CD88C3}"/>
              </a:ext>
            </a:extLst>
          </p:cNvPr>
          <p:cNvSpPr/>
          <p:nvPr>
            <p:custDataLst>
              <p:tags r:id="rId23"/>
            </p:custDataLst>
          </p:nvPr>
        </p:nvSpPr>
        <p:spPr>
          <a:xfrm>
            <a:off x="3923853"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1" name="OTLSHAPE_SLT_0bddd659c4eb4966aa38219baecba7f5_ShapePercentage" hidden="1">
            <a:extLst>
              <a:ext uri="{FF2B5EF4-FFF2-40B4-BE49-F238E27FC236}">
                <a16:creationId xmlns:a16="http://schemas.microsoft.com/office/drawing/2014/main" id="{E7CF4A54-25E8-1FE9-B78D-78AB919EA485}"/>
              </a:ext>
            </a:extLst>
          </p:cNvPr>
          <p:cNvSpPr/>
          <p:nvPr>
            <p:custDataLst>
              <p:tags r:id="rId24"/>
            </p:custDataLst>
          </p:nvPr>
        </p:nvSpPr>
        <p:spPr>
          <a:xfrm>
            <a:off x="4301328" y="3757210"/>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9" name="OTLSHAPE_SLT_7be956614801451ebf4b1911a29aa6df_ShapePercentage" hidden="1">
            <a:extLst>
              <a:ext uri="{FF2B5EF4-FFF2-40B4-BE49-F238E27FC236}">
                <a16:creationId xmlns:a16="http://schemas.microsoft.com/office/drawing/2014/main" id="{B12F9DD2-C727-61CA-E436-D83F005AC045}"/>
              </a:ext>
            </a:extLst>
          </p:cNvPr>
          <p:cNvSpPr/>
          <p:nvPr>
            <p:custDataLst>
              <p:tags r:id="rId25"/>
            </p:custDataLst>
          </p:nvPr>
        </p:nvSpPr>
        <p:spPr>
          <a:xfrm>
            <a:off x="5643463"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4" name="OTLSHAPE_SLT_a90a5cff12ea4b579c041e31a9266a72_ShapePercentage" hidden="1">
            <a:extLst>
              <a:ext uri="{FF2B5EF4-FFF2-40B4-BE49-F238E27FC236}">
                <a16:creationId xmlns:a16="http://schemas.microsoft.com/office/drawing/2014/main" id="{D8575DC5-EBC7-A401-ED0E-FE18FC81EBD0}"/>
              </a:ext>
            </a:extLst>
          </p:cNvPr>
          <p:cNvSpPr/>
          <p:nvPr>
            <p:custDataLst>
              <p:tags r:id="rId26"/>
            </p:custDataLst>
          </p:nvPr>
        </p:nvSpPr>
        <p:spPr>
          <a:xfrm>
            <a:off x="7992198"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2" name="OTLSHAPE_SLT_6fd0afe55e014254aa6c6c34896a6e2d_ShapePercentage" hidden="1">
            <a:extLst>
              <a:ext uri="{FF2B5EF4-FFF2-40B4-BE49-F238E27FC236}">
                <a16:creationId xmlns:a16="http://schemas.microsoft.com/office/drawing/2014/main" id="{D5AA5814-0C5A-29D3-B28E-5B507DAE1DDE}"/>
              </a:ext>
            </a:extLst>
          </p:cNvPr>
          <p:cNvSpPr/>
          <p:nvPr>
            <p:custDataLst>
              <p:tags r:id="rId27"/>
            </p:custDataLst>
          </p:nvPr>
        </p:nvSpPr>
        <p:spPr>
          <a:xfrm>
            <a:off x="8872975" y="5401183"/>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OTLSHAPE_SL_7509f197983849ccaeb391292b375f30_Header">
            <a:extLst>
              <a:ext uri="{FF2B5EF4-FFF2-40B4-BE49-F238E27FC236}">
                <a16:creationId xmlns:a16="http://schemas.microsoft.com/office/drawing/2014/main" id="{581A8217-393F-5174-B6CB-271BF1F9B6D1}"/>
              </a:ext>
            </a:extLst>
          </p:cNvPr>
          <p:cNvSpPr txBox="1"/>
          <p:nvPr>
            <p:custDataLst>
              <p:tags r:id="rId28"/>
            </p:custDataLst>
          </p:nvPr>
        </p:nvSpPr>
        <p:spPr>
          <a:xfrm>
            <a:off x="-9111" y="1593329"/>
            <a:ext cx="965200" cy="186055"/>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Finance</a:t>
            </a:r>
          </a:p>
        </p:txBody>
      </p:sp>
      <p:sp>
        <p:nvSpPr>
          <p:cNvPr id="99" name="OTLSHAPE_SL_060d9ebafa3743c7a3ef748734502d4f_Header">
            <a:extLst>
              <a:ext uri="{FF2B5EF4-FFF2-40B4-BE49-F238E27FC236}">
                <a16:creationId xmlns:a16="http://schemas.microsoft.com/office/drawing/2014/main" id="{866CD6DC-9C52-0A77-55A1-9739426017CB}"/>
              </a:ext>
            </a:extLst>
          </p:cNvPr>
          <p:cNvSpPr txBox="1"/>
          <p:nvPr>
            <p:custDataLst>
              <p:tags r:id="rId29"/>
            </p:custDataLst>
          </p:nvPr>
        </p:nvSpPr>
        <p:spPr>
          <a:xfrm>
            <a:off x="-10638" y="2815907"/>
            <a:ext cx="965200" cy="186055"/>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Governance</a:t>
            </a:r>
          </a:p>
        </p:txBody>
      </p:sp>
      <p:sp>
        <p:nvSpPr>
          <p:cNvPr id="108" name="OTLSHAPE_SL_f23c40af7d414959909fdc4830cd28f3_Header">
            <a:extLst>
              <a:ext uri="{FF2B5EF4-FFF2-40B4-BE49-F238E27FC236}">
                <a16:creationId xmlns:a16="http://schemas.microsoft.com/office/drawing/2014/main" id="{209C7C16-C692-424D-A890-BC711687F9FF}"/>
              </a:ext>
            </a:extLst>
          </p:cNvPr>
          <p:cNvSpPr txBox="1"/>
          <p:nvPr>
            <p:custDataLst>
              <p:tags r:id="rId30"/>
            </p:custDataLst>
          </p:nvPr>
        </p:nvSpPr>
        <p:spPr>
          <a:xfrm>
            <a:off x="120210" y="3578743"/>
            <a:ext cx="804478" cy="165718"/>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Grants</a:t>
            </a:r>
          </a:p>
        </p:txBody>
      </p:sp>
      <p:sp>
        <p:nvSpPr>
          <p:cNvPr id="111" name="OTLSHAPE_SL_769fe1c534d04d7f8de953029c5de3e1_Header">
            <a:extLst>
              <a:ext uri="{FF2B5EF4-FFF2-40B4-BE49-F238E27FC236}">
                <a16:creationId xmlns:a16="http://schemas.microsoft.com/office/drawing/2014/main" id="{7CBA747E-79C4-F62B-6156-1B5A5A48CE5F}"/>
              </a:ext>
            </a:extLst>
          </p:cNvPr>
          <p:cNvSpPr txBox="1"/>
          <p:nvPr>
            <p:custDataLst>
              <p:tags r:id="rId31"/>
            </p:custDataLst>
          </p:nvPr>
        </p:nvSpPr>
        <p:spPr>
          <a:xfrm>
            <a:off x="-24285" y="4234815"/>
            <a:ext cx="965200" cy="256527"/>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Companion Animals</a:t>
            </a:r>
          </a:p>
        </p:txBody>
      </p:sp>
      <p:sp>
        <p:nvSpPr>
          <p:cNvPr id="256" name="OTLSHAPE_SL2A_b0f01a3f4f3140f7ac5fa1813f6b8b4f_Header" hidden="1">
            <a:extLst>
              <a:ext uri="{FF2B5EF4-FFF2-40B4-BE49-F238E27FC236}">
                <a16:creationId xmlns:a16="http://schemas.microsoft.com/office/drawing/2014/main" id="{74174F86-CB27-79FD-B57F-89B24A1EE572}"/>
              </a:ext>
            </a:extLst>
          </p:cNvPr>
          <p:cNvSpPr txBox="1"/>
          <p:nvPr>
            <p:custDataLst>
              <p:tags r:id="rId32"/>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69" name="OTLSHAPE_SL2A_e72d06d387af4837b64727b260a55631_Header" hidden="1">
            <a:extLst>
              <a:ext uri="{FF2B5EF4-FFF2-40B4-BE49-F238E27FC236}">
                <a16:creationId xmlns:a16="http://schemas.microsoft.com/office/drawing/2014/main" id="{012BF756-1111-9B77-AF6F-79AB00D7DEFE}"/>
              </a:ext>
            </a:extLst>
          </p:cNvPr>
          <p:cNvSpPr txBox="1"/>
          <p:nvPr>
            <p:custDataLst>
              <p:tags r:id="rId33"/>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77" name="OTLSHAPE_SL2A_f770735feb924d8fa84d1d4b239cc959_Header" hidden="1">
            <a:extLst>
              <a:ext uri="{FF2B5EF4-FFF2-40B4-BE49-F238E27FC236}">
                <a16:creationId xmlns:a16="http://schemas.microsoft.com/office/drawing/2014/main" id="{91F26FBD-3105-EEC1-3667-EAF5374AA783}"/>
              </a:ext>
            </a:extLst>
          </p:cNvPr>
          <p:cNvSpPr txBox="1"/>
          <p:nvPr>
            <p:custDataLst>
              <p:tags r:id="rId34"/>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90" name="OTLSHAPE_SL2A_cef11559851540deb88a9562518b1afc_Header" hidden="1">
            <a:extLst>
              <a:ext uri="{FF2B5EF4-FFF2-40B4-BE49-F238E27FC236}">
                <a16:creationId xmlns:a16="http://schemas.microsoft.com/office/drawing/2014/main" id="{02B016E8-B87C-8592-99E9-BBB869745CC3}"/>
              </a:ext>
            </a:extLst>
          </p:cNvPr>
          <p:cNvSpPr txBox="1"/>
          <p:nvPr>
            <p:custDataLst>
              <p:tags r:id="rId35"/>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53" name="OTLSHAPE_TB_00000000000000000000000000000000_TodayMarkerShape" hidden="1">
            <a:extLst>
              <a:ext uri="{FF2B5EF4-FFF2-40B4-BE49-F238E27FC236}">
                <a16:creationId xmlns:a16="http://schemas.microsoft.com/office/drawing/2014/main" id="{E54D0BE8-F621-6B2B-1FEB-627CA933457E}"/>
              </a:ext>
            </a:extLst>
          </p:cNvPr>
          <p:cNvSpPr/>
          <p:nvPr>
            <p:custDataLst>
              <p:tags r:id="rId36"/>
            </p:custDataLst>
          </p:nvPr>
        </p:nvSpPr>
        <p:spPr>
          <a:xfrm>
            <a:off x="1320649" y="2073656"/>
            <a:ext cx="63500" cy="60960"/>
          </a:xfrm>
          <a:prstGeom prst="triangle">
            <a:avLst/>
          </a:prstGeom>
          <a:solidFill>
            <a:srgbClr val="FF0000"/>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TLSHAPE_TB_00000000000000000000000000000000_TimescaleInterval4">
            <a:extLst>
              <a:ext uri="{FF2B5EF4-FFF2-40B4-BE49-F238E27FC236}">
                <a16:creationId xmlns:a16="http://schemas.microsoft.com/office/drawing/2014/main" id="{279DC33A-CE6F-F4ED-575A-6059FB945AAB}"/>
              </a:ext>
            </a:extLst>
          </p:cNvPr>
          <p:cNvSpPr txBox="1"/>
          <p:nvPr>
            <p:custDataLst>
              <p:tags r:id="rId37"/>
            </p:custDataLst>
          </p:nvPr>
        </p:nvSpPr>
        <p:spPr>
          <a:xfrm>
            <a:off x="8960188" y="479452"/>
            <a:ext cx="627869" cy="269518"/>
          </a:xfrm>
          <a:prstGeom prst="rect">
            <a:avLst/>
          </a:prstGeom>
          <a:solidFill>
            <a:schemeClr val="bg1">
              <a:lumMod val="85000"/>
            </a:schemeClr>
          </a:solidFill>
        </p:spPr>
        <p:txBody>
          <a:bodyPr vert="horz" wrap="none" lIns="0" tIns="0" rIns="0" bIns="0" rtlCol="0" anchor="ctr" anchorCtr="0">
            <a:noAutofit/>
          </a:bodyPr>
          <a:lstStyle/>
          <a:p>
            <a:pPr algn="ctr"/>
            <a:r>
              <a:rPr lang="en-GB" sz="1200" b="1" spc="-20" dirty="0">
                <a:solidFill>
                  <a:schemeClr val="dk1"/>
                </a:solidFill>
              </a:rPr>
              <a:t>Feb</a:t>
            </a:r>
            <a:r>
              <a:rPr lang="en-GB" sz="1200" spc="-20" dirty="0">
                <a:solidFill>
                  <a:schemeClr val="dk1"/>
                </a:solidFill>
              </a:rPr>
              <a:t> </a:t>
            </a:r>
            <a:r>
              <a:rPr lang="en-GB" sz="1200" b="1" spc="-20" dirty="0">
                <a:solidFill>
                  <a:schemeClr val="dk1"/>
                </a:solidFill>
              </a:rPr>
              <a:t>2025</a:t>
            </a:r>
          </a:p>
        </p:txBody>
      </p:sp>
      <p:sp>
        <p:nvSpPr>
          <p:cNvPr id="145" name="OTLSHAPE_TB_00000000000000000000000000000000_BottomTimescaleInterval4">
            <a:extLst>
              <a:ext uri="{FF2B5EF4-FFF2-40B4-BE49-F238E27FC236}">
                <a16:creationId xmlns:a16="http://schemas.microsoft.com/office/drawing/2014/main" id="{A24281C6-57F7-8563-F367-4D9A1F66E5DB}"/>
              </a:ext>
            </a:extLst>
          </p:cNvPr>
          <p:cNvSpPr txBox="1"/>
          <p:nvPr>
            <p:custDataLst>
              <p:tags r:id="rId38"/>
            </p:custDataLst>
          </p:nvPr>
        </p:nvSpPr>
        <p:spPr>
          <a:xfrm>
            <a:off x="4616478" y="1889189"/>
            <a:ext cx="150939" cy="186055"/>
          </a:xfrm>
          <a:prstGeom prst="rect">
            <a:avLst/>
          </a:prstGeom>
          <a:noFill/>
        </p:spPr>
        <p:txBody>
          <a:bodyPr vert="horz" wrap="none" lIns="0" tIns="0" rIns="0" bIns="0" rtlCol="0" anchor="ctr" anchorCtr="0">
            <a:noAutofit/>
          </a:bodyPr>
          <a:lstStyle/>
          <a:p>
            <a:endParaRPr lang="en-GB" sz="1200" spc="-28" dirty="0">
              <a:solidFill>
                <a:schemeClr val="lt1"/>
              </a:solidFill>
            </a:endParaRPr>
          </a:p>
        </p:txBody>
      </p:sp>
      <p:sp>
        <p:nvSpPr>
          <p:cNvPr id="254" name="OTLSHAPE_TB_00000000000000000000000000000000_TodayMarkerText" hidden="1">
            <a:extLst>
              <a:ext uri="{FF2B5EF4-FFF2-40B4-BE49-F238E27FC236}">
                <a16:creationId xmlns:a16="http://schemas.microsoft.com/office/drawing/2014/main" id="{5285A04E-27C9-9DA0-CB59-4B1134C661F8}"/>
              </a:ext>
            </a:extLst>
          </p:cNvPr>
          <p:cNvSpPr txBox="1"/>
          <p:nvPr>
            <p:custDataLst>
              <p:tags r:id="rId39"/>
            </p:custDataLst>
          </p:nvPr>
        </p:nvSpPr>
        <p:spPr>
          <a:xfrm>
            <a:off x="-168984" y="58866"/>
            <a:ext cx="363369" cy="0"/>
          </a:xfrm>
          <a:prstGeom prst="rect">
            <a:avLst/>
          </a:prstGeom>
          <a:noFill/>
        </p:spPr>
        <p:txBody>
          <a:bodyPr vert="horz" wrap="none" lIns="0" tIns="0" rIns="0" bIns="0" rtlCol="0" anchor="ctr" anchorCtr="0">
            <a:spAutoFit/>
          </a:bodyPr>
          <a:lstStyle/>
          <a:p>
            <a:pPr algn="ctr"/>
            <a:r>
              <a:rPr lang="en-US" sz="1200" dirty="0">
                <a:solidFill>
                  <a:schemeClr val="dk1"/>
                </a:solidFill>
                <a:latin typeface="Calibri" panose="020F0502020204030204" pitchFamily="34" charset="0"/>
              </a:rPr>
              <a:t>Today</a:t>
            </a:r>
          </a:p>
        </p:txBody>
      </p:sp>
      <p:sp>
        <p:nvSpPr>
          <p:cNvPr id="259" name="OTLSHAPE_SLT_a49df5de215444d7b687cbabedd0f2bb_Duration" hidden="1">
            <a:extLst>
              <a:ext uri="{FF2B5EF4-FFF2-40B4-BE49-F238E27FC236}">
                <a16:creationId xmlns:a16="http://schemas.microsoft.com/office/drawing/2014/main" id="{7E94BDE1-3CCA-5705-50A5-91B9D1833B93}"/>
              </a:ext>
            </a:extLst>
          </p:cNvPr>
          <p:cNvSpPr txBox="1"/>
          <p:nvPr>
            <p:custDataLst>
              <p:tags r:id="rId40"/>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38 days</a:t>
            </a:r>
          </a:p>
        </p:txBody>
      </p:sp>
      <p:sp>
        <p:nvSpPr>
          <p:cNvPr id="260" name="OTLSHAPE_SLT_a49df5de215444d7b687cbabedd0f2bb_TextPercentage" hidden="1">
            <a:extLst>
              <a:ext uri="{FF2B5EF4-FFF2-40B4-BE49-F238E27FC236}">
                <a16:creationId xmlns:a16="http://schemas.microsoft.com/office/drawing/2014/main" id="{478D57E7-24B6-9257-6120-67937170F5BA}"/>
              </a:ext>
            </a:extLst>
          </p:cNvPr>
          <p:cNvSpPr txBox="1"/>
          <p:nvPr>
            <p:custDataLst>
              <p:tags r:id="rId41"/>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2"/>
              </a:solidFill>
              <a:latin typeface="Calibri" panose="020F0502020204030204" pitchFamily="34" charset="0"/>
            </a:endParaRPr>
          </a:p>
        </p:txBody>
      </p:sp>
      <p:sp>
        <p:nvSpPr>
          <p:cNvPr id="261" name="OTLSHAPE_SLT_a49df5de215444d7b687cbabedd0f2bb_StartDate" hidden="1">
            <a:extLst>
              <a:ext uri="{FF2B5EF4-FFF2-40B4-BE49-F238E27FC236}">
                <a16:creationId xmlns:a16="http://schemas.microsoft.com/office/drawing/2014/main" id="{F8885BDF-A22D-4203-95CC-DB435B562BA7}"/>
              </a:ext>
            </a:extLst>
          </p:cNvPr>
          <p:cNvSpPr txBox="1"/>
          <p:nvPr>
            <p:custDataLst>
              <p:tags r:id="rId42"/>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2" name="OTLSHAPE_SLT_a49df5de215444d7b687cbabedd0f2bb_EndDate" hidden="1">
            <a:extLst>
              <a:ext uri="{FF2B5EF4-FFF2-40B4-BE49-F238E27FC236}">
                <a16:creationId xmlns:a16="http://schemas.microsoft.com/office/drawing/2014/main" id="{77E34271-9891-4F97-F97E-4F25BB21DB7D}"/>
              </a:ext>
            </a:extLst>
          </p:cNvPr>
          <p:cNvSpPr txBox="1"/>
          <p:nvPr>
            <p:custDataLst>
              <p:tags r:id="rId43"/>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4" name="OTLSHAPE_SLT_ee80e1a06eb7488ea5515e74033ca1d7_Duration" hidden="1">
            <a:extLst>
              <a:ext uri="{FF2B5EF4-FFF2-40B4-BE49-F238E27FC236}">
                <a16:creationId xmlns:a16="http://schemas.microsoft.com/office/drawing/2014/main" id="{DF5911DC-1229-E01B-8B6A-CBCDF8E80F48}"/>
              </a:ext>
            </a:extLst>
          </p:cNvPr>
          <p:cNvSpPr txBox="1"/>
          <p:nvPr>
            <p:custDataLst>
              <p:tags r:id="rId44"/>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47 days</a:t>
            </a:r>
          </a:p>
        </p:txBody>
      </p:sp>
      <p:sp>
        <p:nvSpPr>
          <p:cNvPr id="265" name="OTLSHAPE_SLT_ee80e1a06eb7488ea5515e74033ca1d7_TextPercentage" hidden="1">
            <a:extLst>
              <a:ext uri="{FF2B5EF4-FFF2-40B4-BE49-F238E27FC236}">
                <a16:creationId xmlns:a16="http://schemas.microsoft.com/office/drawing/2014/main" id="{2379F624-CA09-B460-B14E-1595AAA63AC2}"/>
              </a:ext>
            </a:extLst>
          </p:cNvPr>
          <p:cNvSpPr txBox="1"/>
          <p:nvPr>
            <p:custDataLst>
              <p:tags r:id="rId45"/>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66" name="OTLSHAPE_SLT_ee80e1a06eb7488ea5515e74033ca1d7_StartDate" hidden="1">
            <a:extLst>
              <a:ext uri="{FF2B5EF4-FFF2-40B4-BE49-F238E27FC236}">
                <a16:creationId xmlns:a16="http://schemas.microsoft.com/office/drawing/2014/main" id="{B7D96A85-70D0-6A38-0E2B-D96A54838599}"/>
              </a:ext>
            </a:extLst>
          </p:cNvPr>
          <p:cNvSpPr txBox="1"/>
          <p:nvPr>
            <p:custDataLst>
              <p:tags r:id="rId46"/>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7" name="OTLSHAPE_SLT_ee80e1a06eb7488ea5515e74033ca1d7_EndDate" hidden="1">
            <a:extLst>
              <a:ext uri="{FF2B5EF4-FFF2-40B4-BE49-F238E27FC236}">
                <a16:creationId xmlns:a16="http://schemas.microsoft.com/office/drawing/2014/main" id="{9984898D-A7F3-A637-EC12-A09E6564B067}"/>
              </a:ext>
            </a:extLst>
          </p:cNvPr>
          <p:cNvSpPr txBox="1"/>
          <p:nvPr>
            <p:custDataLst>
              <p:tags r:id="rId47"/>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72" name="OTLSHAPE_SLT_0bddd659c4eb4966aa38219baecba7f5_Duration" hidden="1">
            <a:extLst>
              <a:ext uri="{FF2B5EF4-FFF2-40B4-BE49-F238E27FC236}">
                <a16:creationId xmlns:a16="http://schemas.microsoft.com/office/drawing/2014/main" id="{F8A9A8B8-ED4D-4EDB-F22E-8493091F7E9C}"/>
              </a:ext>
            </a:extLst>
          </p:cNvPr>
          <p:cNvSpPr txBox="1"/>
          <p:nvPr>
            <p:custDataLst>
              <p:tags r:id="rId48"/>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80 days</a:t>
            </a:r>
          </a:p>
        </p:txBody>
      </p:sp>
      <p:sp>
        <p:nvSpPr>
          <p:cNvPr id="273" name="OTLSHAPE_SLT_0bddd659c4eb4966aa38219baecba7f5_TextPercentage" hidden="1">
            <a:extLst>
              <a:ext uri="{FF2B5EF4-FFF2-40B4-BE49-F238E27FC236}">
                <a16:creationId xmlns:a16="http://schemas.microsoft.com/office/drawing/2014/main" id="{2B08E117-392E-51A1-EB1B-182997CAF136}"/>
              </a:ext>
            </a:extLst>
          </p:cNvPr>
          <p:cNvSpPr txBox="1"/>
          <p:nvPr>
            <p:custDataLst>
              <p:tags r:id="rId49"/>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74" name="OTLSHAPE_SLT_0bddd659c4eb4966aa38219baecba7f5_StartDate" hidden="1">
            <a:extLst>
              <a:ext uri="{FF2B5EF4-FFF2-40B4-BE49-F238E27FC236}">
                <a16:creationId xmlns:a16="http://schemas.microsoft.com/office/drawing/2014/main" id="{B72847F1-3777-C807-C802-843E6C90586A}"/>
              </a:ext>
            </a:extLst>
          </p:cNvPr>
          <p:cNvSpPr txBox="1"/>
          <p:nvPr>
            <p:custDataLst>
              <p:tags r:id="rId50"/>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75" name="OTLSHAPE_SLT_0bddd659c4eb4966aa38219baecba7f5_EndDate" hidden="1">
            <a:extLst>
              <a:ext uri="{FF2B5EF4-FFF2-40B4-BE49-F238E27FC236}">
                <a16:creationId xmlns:a16="http://schemas.microsoft.com/office/drawing/2014/main" id="{1753209D-AD62-5F4D-504A-531A93D8910D}"/>
              </a:ext>
            </a:extLst>
          </p:cNvPr>
          <p:cNvSpPr txBox="1"/>
          <p:nvPr>
            <p:custDataLst>
              <p:tags r:id="rId51"/>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0" name="OTLSHAPE_SLT_7be956614801451ebf4b1911a29aa6df_Duration" hidden="1">
            <a:extLst>
              <a:ext uri="{FF2B5EF4-FFF2-40B4-BE49-F238E27FC236}">
                <a16:creationId xmlns:a16="http://schemas.microsoft.com/office/drawing/2014/main" id="{CB1976B6-42BA-4C87-0FBA-9F78A2ABDB9B}"/>
              </a:ext>
            </a:extLst>
          </p:cNvPr>
          <p:cNvSpPr txBox="1"/>
          <p:nvPr>
            <p:custDataLst>
              <p:tags r:id="rId52"/>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33 days</a:t>
            </a:r>
          </a:p>
        </p:txBody>
      </p:sp>
      <p:sp>
        <p:nvSpPr>
          <p:cNvPr id="281" name="OTLSHAPE_SLT_7be956614801451ebf4b1911a29aa6df_TextPercentage" hidden="1">
            <a:extLst>
              <a:ext uri="{FF2B5EF4-FFF2-40B4-BE49-F238E27FC236}">
                <a16:creationId xmlns:a16="http://schemas.microsoft.com/office/drawing/2014/main" id="{A839BEAF-6293-0A3F-8EAF-F59E574F0941}"/>
              </a:ext>
            </a:extLst>
          </p:cNvPr>
          <p:cNvSpPr txBox="1"/>
          <p:nvPr>
            <p:custDataLst>
              <p:tags r:id="rId53"/>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2" name="OTLSHAPE_SLT_7be956614801451ebf4b1911a29aa6df_StartDate" hidden="1">
            <a:extLst>
              <a:ext uri="{FF2B5EF4-FFF2-40B4-BE49-F238E27FC236}">
                <a16:creationId xmlns:a16="http://schemas.microsoft.com/office/drawing/2014/main" id="{172E1C3E-4292-AD51-351D-929639AD2972}"/>
              </a:ext>
            </a:extLst>
          </p:cNvPr>
          <p:cNvSpPr txBox="1"/>
          <p:nvPr>
            <p:custDataLst>
              <p:tags r:id="rId54"/>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3" name="OTLSHAPE_SLT_7be956614801451ebf4b1911a29aa6df_EndDate" hidden="1">
            <a:extLst>
              <a:ext uri="{FF2B5EF4-FFF2-40B4-BE49-F238E27FC236}">
                <a16:creationId xmlns:a16="http://schemas.microsoft.com/office/drawing/2014/main" id="{9BB2169A-D7E1-C6C6-0FE1-8E82B84089CA}"/>
              </a:ext>
            </a:extLst>
          </p:cNvPr>
          <p:cNvSpPr txBox="1"/>
          <p:nvPr>
            <p:custDataLst>
              <p:tags r:id="rId55"/>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5" name="OTLSHAPE_SLT_a90a5cff12ea4b579c041e31a9266a72_Duration" hidden="1">
            <a:extLst>
              <a:ext uri="{FF2B5EF4-FFF2-40B4-BE49-F238E27FC236}">
                <a16:creationId xmlns:a16="http://schemas.microsoft.com/office/drawing/2014/main" id="{8D551786-AFDF-960C-0C25-963EF3A8F97A}"/>
              </a:ext>
            </a:extLst>
          </p:cNvPr>
          <p:cNvSpPr txBox="1"/>
          <p:nvPr>
            <p:custDataLst>
              <p:tags r:id="rId56"/>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23 days</a:t>
            </a:r>
          </a:p>
        </p:txBody>
      </p:sp>
      <p:sp>
        <p:nvSpPr>
          <p:cNvPr id="286" name="OTLSHAPE_SLT_a90a5cff12ea4b579c041e31a9266a72_TextPercentage" hidden="1">
            <a:extLst>
              <a:ext uri="{FF2B5EF4-FFF2-40B4-BE49-F238E27FC236}">
                <a16:creationId xmlns:a16="http://schemas.microsoft.com/office/drawing/2014/main" id="{C6ABC5DA-FD3C-009A-0F27-F7BEFF21D789}"/>
              </a:ext>
            </a:extLst>
          </p:cNvPr>
          <p:cNvSpPr txBox="1"/>
          <p:nvPr>
            <p:custDataLst>
              <p:tags r:id="rId57"/>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7" name="OTLSHAPE_SLT_a90a5cff12ea4b579c041e31a9266a72_StartDate" hidden="1">
            <a:extLst>
              <a:ext uri="{FF2B5EF4-FFF2-40B4-BE49-F238E27FC236}">
                <a16:creationId xmlns:a16="http://schemas.microsoft.com/office/drawing/2014/main" id="{A8C86AB4-BC2B-A03B-89C8-07BBD7FFF9F4}"/>
              </a:ext>
            </a:extLst>
          </p:cNvPr>
          <p:cNvSpPr txBox="1"/>
          <p:nvPr>
            <p:custDataLst>
              <p:tags r:id="rId58"/>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88" name="OTLSHAPE_SLT_a90a5cff12ea4b579c041e31a9266a72_EndDate" hidden="1">
            <a:extLst>
              <a:ext uri="{FF2B5EF4-FFF2-40B4-BE49-F238E27FC236}">
                <a16:creationId xmlns:a16="http://schemas.microsoft.com/office/drawing/2014/main" id="{4E0E035E-38F1-BF77-F497-BD21A0B7EE80}"/>
              </a:ext>
            </a:extLst>
          </p:cNvPr>
          <p:cNvSpPr txBox="1"/>
          <p:nvPr>
            <p:custDataLst>
              <p:tags r:id="rId59"/>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93" name="OTLSHAPE_SLT_6fd0afe55e014254aa6c6c34896a6e2d_Duration" hidden="1">
            <a:extLst>
              <a:ext uri="{FF2B5EF4-FFF2-40B4-BE49-F238E27FC236}">
                <a16:creationId xmlns:a16="http://schemas.microsoft.com/office/drawing/2014/main" id="{985CB20F-EE75-79A8-B039-E3FB2C0274D5}"/>
              </a:ext>
            </a:extLst>
          </p:cNvPr>
          <p:cNvSpPr txBox="1"/>
          <p:nvPr>
            <p:custDataLst>
              <p:tags r:id="rId60"/>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20 days</a:t>
            </a:r>
          </a:p>
        </p:txBody>
      </p:sp>
      <p:sp>
        <p:nvSpPr>
          <p:cNvPr id="294" name="OTLSHAPE_SLT_6fd0afe55e014254aa6c6c34896a6e2d_TextPercentage" hidden="1">
            <a:extLst>
              <a:ext uri="{FF2B5EF4-FFF2-40B4-BE49-F238E27FC236}">
                <a16:creationId xmlns:a16="http://schemas.microsoft.com/office/drawing/2014/main" id="{6EAD426D-E9AF-1BA7-3A9D-0E1390184D1D}"/>
              </a:ext>
            </a:extLst>
          </p:cNvPr>
          <p:cNvSpPr txBox="1"/>
          <p:nvPr>
            <p:custDataLst>
              <p:tags r:id="rId61"/>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95" name="OTLSHAPE_SLT_6fd0afe55e014254aa6c6c34896a6e2d_StartDate" hidden="1">
            <a:extLst>
              <a:ext uri="{FF2B5EF4-FFF2-40B4-BE49-F238E27FC236}">
                <a16:creationId xmlns:a16="http://schemas.microsoft.com/office/drawing/2014/main" id="{F97E665D-D543-7DAB-F923-F20B2C1F43A4}"/>
              </a:ext>
            </a:extLst>
          </p:cNvPr>
          <p:cNvSpPr txBox="1"/>
          <p:nvPr>
            <p:custDataLst>
              <p:tags r:id="rId62"/>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96" name="OTLSHAPE_SLT_6fd0afe55e014254aa6c6c34896a6e2d_EndDate" hidden="1">
            <a:extLst>
              <a:ext uri="{FF2B5EF4-FFF2-40B4-BE49-F238E27FC236}">
                <a16:creationId xmlns:a16="http://schemas.microsoft.com/office/drawing/2014/main" id="{68B04944-54AD-E18D-6D92-58EF98E4F97E}"/>
              </a:ext>
            </a:extLst>
          </p:cNvPr>
          <p:cNvSpPr txBox="1"/>
          <p:nvPr>
            <p:custDataLst>
              <p:tags r:id="rId63"/>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cxnSp>
        <p:nvCxnSpPr>
          <p:cNvPr id="236" name="OTLSHAPE_TB_00000000000000000000000000000000_Separator1">
            <a:extLst>
              <a:ext uri="{FF2B5EF4-FFF2-40B4-BE49-F238E27FC236}">
                <a16:creationId xmlns:a16="http://schemas.microsoft.com/office/drawing/2014/main" id="{9F62FA9B-AA44-7A99-834B-624B1D6206D6}"/>
              </a:ext>
            </a:extLst>
          </p:cNvPr>
          <p:cNvCxnSpPr/>
          <p:nvPr>
            <p:custDataLst>
              <p:tags r:id="rId64"/>
            </p:custDataLst>
          </p:nvPr>
        </p:nvCxnSpPr>
        <p:spPr>
          <a:xfrm>
            <a:off x="5830691" y="479452"/>
            <a:ext cx="0" cy="182880"/>
          </a:xfrm>
          <a:prstGeom prst="line">
            <a:avLst/>
          </a:prstGeom>
          <a:ln w="9525" cap="flat" cmpd="sng" algn="ctr">
            <a:solidFill>
              <a:schemeClr val="dk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49" name="TextBox 248">
            <a:extLst>
              <a:ext uri="{FF2B5EF4-FFF2-40B4-BE49-F238E27FC236}">
                <a16:creationId xmlns:a16="http://schemas.microsoft.com/office/drawing/2014/main" id="{2C5743A2-30AC-0532-8E52-29F5BF9F7328}"/>
              </a:ext>
            </a:extLst>
          </p:cNvPr>
          <p:cNvSpPr txBox="1"/>
          <p:nvPr/>
        </p:nvSpPr>
        <p:spPr>
          <a:xfrm>
            <a:off x="2232809" y="34843"/>
            <a:ext cx="7840193" cy="461665"/>
          </a:xfrm>
          <a:prstGeom prst="rect">
            <a:avLst/>
          </a:prstGeom>
          <a:noFill/>
        </p:spPr>
        <p:txBody>
          <a:bodyPr wrap="square" rtlCol="0">
            <a:spAutoFit/>
          </a:bodyPr>
          <a:lstStyle/>
          <a:p>
            <a:pPr algn="ctr"/>
            <a:r>
              <a:rPr lang="en-US" sz="2400" dirty="0">
                <a:solidFill>
                  <a:schemeClr val="accent1">
                    <a:lumMod val="75000"/>
                  </a:schemeClr>
                </a:solidFill>
              </a:rPr>
              <a:t>Calendar of Compliance &amp; Reporting Requirements 2024-25</a:t>
            </a:r>
          </a:p>
        </p:txBody>
      </p:sp>
      <p:sp>
        <p:nvSpPr>
          <p:cNvPr id="90" name="OTLSHAPE_SL_769fe1c534d04d7f8de953029c5de3e1_HeaderRectangle">
            <a:extLst>
              <a:ext uri="{FF2B5EF4-FFF2-40B4-BE49-F238E27FC236}">
                <a16:creationId xmlns:a16="http://schemas.microsoft.com/office/drawing/2014/main" id="{2A9167D6-A607-4F49-8D0A-E785CB3BFEAC}"/>
              </a:ext>
            </a:extLst>
          </p:cNvPr>
          <p:cNvSpPr/>
          <p:nvPr>
            <p:custDataLst>
              <p:tags r:id="rId65"/>
            </p:custDataLst>
          </p:nvPr>
        </p:nvSpPr>
        <p:spPr>
          <a:xfrm>
            <a:off x="64876" y="4651897"/>
            <a:ext cx="746938" cy="1176965"/>
          </a:xfrm>
          <a:prstGeom prst="rect">
            <a:avLst/>
          </a:prstGeom>
          <a:solidFill>
            <a:srgbClr val="D6BBEB"/>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Other</a:t>
            </a:r>
          </a:p>
        </p:txBody>
      </p:sp>
      <p:sp>
        <p:nvSpPr>
          <p:cNvPr id="127" name="OTLSHAPE_SLA_199d0cae46ea41538561df4885311cf6_Title">
            <a:extLst>
              <a:ext uri="{FF2B5EF4-FFF2-40B4-BE49-F238E27FC236}">
                <a16:creationId xmlns:a16="http://schemas.microsoft.com/office/drawing/2014/main" id="{D17B83AA-1BB8-4F0F-A220-4245A6173444}"/>
              </a:ext>
            </a:extLst>
          </p:cNvPr>
          <p:cNvSpPr txBox="1"/>
          <p:nvPr>
            <p:custDataLst>
              <p:tags r:id="rId66"/>
            </p:custDataLst>
          </p:nvPr>
        </p:nvSpPr>
        <p:spPr>
          <a:xfrm>
            <a:off x="6239503" y="1399642"/>
            <a:ext cx="5841129" cy="307777"/>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28   </a:t>
            </a:r>
            <a:r>
              <a:rPr lang="en-US" sz="1000" spc="-8" dirty="0">
                <a:solidFill>
                  <a:schemeClr val="dk1"/>
                </a:solidFill>
                <a:latin typeface="Calibri" panose="020F0502020204030204" pitchFamily="34" charset="0"/>
              </a:rPr>
              <a:t> Last day for RAO to submit quarterly budget review statement to council [LG Reg cl 203(1)]. Councils are requested to send a copy of the QBRS to finance@olg.nsw.gov.au</a:t>
            </a:r>
          </a:p>
        </p:txBody>
      </p:sp>
      <p:sp>
        <p:nvSpPr>
          <p:cNvPr id="129" name="OTLSHAPE_SLA_199d0cae46ea41538561df4885311cf6_Title">
            <a:extLst>
              <a:ext uri="{FF2B5EF4-FFF2-40B4-BE49-F238E27FC236}">
                <a16:creationId xmlns:a16="http://schemas.microsoft.com/office/drawing/2014/main" id="{36862736-3FB4-4CAF-9F2E-65E3646596DA}"/>
              </a:ext>
            </a:extLst>
          </p:cNvPr>
          <p:cNvSpPr txBox="1"/>
          <p:nvPr>
            <p:custDataLst>
              <p:tags r:id="rId67"/>
            </p:custDataLst>
          </p:nvPr>
        </p:nvSpPr>
        <p:spPr>
          <a:xfrm>
            <a:off x="961291" y="1026840"/>
            <a:ext cx="4457940" cy="307777"/>
          </a:xfrm>
          <a:prstGeom prst="rect">
            <a:avLst/>
          </a:prstGeom>
          <a:noFill/>
        </p:spPr>
        <p:txBody>
          <a:bodyPr vert="horz" wrap="square" lIns="0" tIns="0" rIns="0" bIns="0" rtlCol="0" anchor="ctr" anchorCtr="0">
            <a:spAutoFit/>
          </a:bodyPr>
          <a:lstStyle/>
          <a:p>
            <a:r>
              <a:rPr lang="en-AU" sz="1000" b="1" spc="-8" dirty="0">
                <a:solidFill>
                  <a:schemeClr val="dk1"/>
                </a:solidFill>
                <a:latin typeface="Calibri" panose="020F0502020204030204" pitchFamily="34" charset="0"/>
              </a:rPr>
              <a:t>31  </a:t>
            </a:r>
            <a:r>
              <a:rPr lang="en-AU" sz="1000" spc="-8" dirty="0">
                <a:solidFill>
                  <a:schemeClr val="dk1"/>
                </a:solidFill>
                <a:latin typeface="Calibri" panose="020F0502020204030204" pitchFamily="34" charset="0"/>
              </a:rPr>
              <a:t> Last day for council's ledgers to be balanced and a list of balances to be prepared for six-monthly inspections by council's auditor [LG Reg cl 228]</a:t>
            </a:r>
            <a:endParaRPr lang="en-US" sz="1000" spc="-8" dirty="0">
              <a:solidFill>
                <a:schemeClr val="dk1"/>
              </a:solidFill>
              <a:latin typeface="Calibri" panose="020F0502020204030204" pitchFamily="34" charset="0"/>
            </a:endParaRPr>
          </a:p>
        </p:txBody>
      </p:sp>
      <p:sp>
        <p:nvSpPr>
          <p:cNvPr id="130" name="OTLSHAPE_SLA_199d0cae46ea41538561df4885311cf6_Title">
            <a:extLst>
              <a:ext uri="{FF2B5EF4-FFF2-40B4-BE49-F238E27FC236}">
                <a16:creationId xmlns:a16="http://schemas.microsoft.com/office/drawing/2014/main" id="{656C29BE-E6F4-410F-8E7F-58FB4DDA76E9}"/>
              </a:ext>
            </a:extLst>
          </p:cNvPr>
          <p:cNvSpPr txBox="1"/>
          <p:nvPr>
            <p:custDataLst>
              <p:tags r:id="rId68"/>
            </p:custDataLst>
          </p:nvPr>
        </p:nvSpPr>
        <p:spPr>
          <a:xfrm>
            <a:off x="937823" y="1445053"/>
            <a:ext cx="4044582"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 Third quarter rates instalment notices to be sent [LGA s562(5)]</a:t>
            </a:r>
          </a:p>
        </p:txBody>
      </p:sp>
      <p:sp>
        <p:nvSpPr>
          <p:cNvPr id="131" name="OTLSHAPE_SLA_199d0cae46ea41538561df4885311cf6_Title">
            <a:extLst>
              <a:ext uri="{FF2B5EF4-FFF2-40B4-BE49-F238E27FC236}">
                <a16:creationId xmlns:a16="http://schemas.microsoft.com/office/drawing/2014/main" id="{BE734C81-9607-4DF5-993C-4927A1BB159A}"/>
              </a:ext>
            </a:extLst>
          </p:cNvPr>
          <p:cNvSpPr txBox="1"/>
          <p:nvPr>
            <p:custDataLst>
              <p:tags r:id="rId69"/>
            </p:custDataLst>
          </p:nvPr>
        </p:nvSpPr>
        <p:spPr>
          <a:xfrm>
            <a:off x="6244341" y="991759"/>
            <a:ext cx="5999460" cy="307777"/>
          </a:xfrm>
          <a:prstGeom prst="rect">
            <a:avLst/>
          </a:prstGeom>
          <a:noFill/>
        </p:spPr>
        <p:txBody>
          <a:bodyPr vert="horz" wrap="square" lIns="0" tIns="0" rIns="0" bIns="0" rtlCol="0" anchor="ctr" anchorCtr="0">
            <a:spAutoFit/>
          </a:bodyPr>
          <a:lstStyle/>
          <a:p>
            <a:r>
              <a:rPr lang="en-AU" sz="1000" b="1" spc="-8" dirty="0">
                <a:solidFill>
                  <a:schemeClr val="dk1"/>
                </a:solidFill>
                <a:latin typeface="Calibri" panose="020F0502020204030204" pitchFamily="34" charset="0"/>
              </a:rPr>
              <a:t>1   </a:t>
            </a:r>
            <a:r>
              <a:rPr lang="en-AU" sz="1000" spc="-8" dirty="0">
                <a:solidFill>
                  <a:schemeClr val="dk1"/>
                </a:solidFill>
                <a:latin typeface="Calibri" panose="020F0502020204030204" pitchFamily="34" charset="0"/>
              </a:rPr>
              <a:t>First day for requests to Valuer General for estimates of changes in the value of land for which supplementary valuations are required to be furnished  [LGA s513]</a:t>
            </a:r>
            <a:endParaRPr lang="en-US" sz="1000" spc="-8" dirty="0">
              <a:solidFill>
                <a:schemeClr val="dk1"/>
              </a:solidFill>
              <a:latin typeface="Calibri" panose="020F0502020204030204" pitchFamily="34" charset="0"/>
            </a:endParaRPr>
          </a:p>
        </p:txBody>
      </p:sp>
      <p:sp>
        <p:nvSpPr>
          <p:cNvPr id="132" name="OTLSHAPE_SLA_199d0cae46ea41538561df4885311cf6_Title">
            <a:extLst>
              <a:ext uri="{FF2B5EF4-FFF2-40B4-BE49-F238E27FC236}">
                <a16:creationId xmlns:a16="http://schemas.microsoft.com/office/drawing/2014/main" id="{3320A543-42E4-4319-98FA-1D8D9744FD7B}"/>
              </a:ext>
            </a:extLst>
          </p:cNvPr>
          <p:cNvSpPr txBox="1"/>
          <p:nvPr>
            <p:custDataLst>
              <p:tags r:id="rId70"/>
            </p:custDataLst>
          </p:nvPr>
        </p:nvSpPr>
        <p:spPr>
          <a:xfrm>
            <a:off x="6221742" y="4790859"/>
            <a:ext cx="4668893" cy="153888"/>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Expected third installment of 2024-25 Financial Assistance Grants</a:t>
            </a:r>
          </a:p>
        </p:txBody>
      </p:sp>
      <p:sp>
        <p:nvSpPr>
          <p:cNvPr id="133" name="OTLSHAPE_SLA_199d0cae46ea41538561df4885311cf6_Title">
            <a:extLst>
              <a:ext uri="{FF2B5EF4-FFF2-40B4-BE49-F238E27FC236}">
                <a16:creationId xmlns:a16="http://schemas.microsoft.com/office/drawing/2014/main" id="{760CC811-A3B6-40BD-BD32-82279A77408C}"/>
              </a:ext>
            </a:extLst>
          </p:cNvPr>
          <p:cNvSpPr txBox="1"/>
          <p:nvPr>
            <p:custDataLst>
              <p:tags r:id="rId71"/>
            </p:custDataLst>
          </p:nvPr>
        </p:nvSpPr>
        <p:spPr>
          <a:xfrm>
            <a:off x="6239503" y="1874393"/>
            <a:ext cx="3632704"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28   </a:t>
            </a:r>
            <a:r>
              <a:rPr lang="en-US" sz="1000" spc="-8" dirty="0">
                <a:solidFill>
                  <a:schemeClr val="dk1"/>
                </a:solidFill>
                <a:latin typeface="Calibri" panose="020F0502020204030204" pitchFamily="34" charset="0"/>
              </a:rPr>
              <a:t> Third quarter rates instalment due [LGA s562(3(b))]</a:t>
            </a:r>
          </a:p>
        </p:txBody>
      </p:sp>
      <p:sp>
        <p:nvSpPr>
          <p:cNvPr id="134" name="OTLSHAPE_SLA_199d0cae46ea41538561df4885311cf6_Title">
            <a:extLst>
              <a:ext uri="{FF2B5EF4-FFF2-40B4-BE49-F238E27FC236}">
                <a16:creationId xmlns:a16="http://schemas.microsoft.com/office/drawing/2014/main" id="{24F4A42B-B1D1-422B-8576-0C626CE2B0AB}"/>
              </a:ext>
            </a:extLst>
          </p:cNvPr>
          <p:cNvSpPr txBox="1"/>
          <p:nvPr>
            <p:custDataLst>
              <p:tags r:id="rId72"/>
            </p:custDataLst>
          </p:nvPr>
        </p:nvSpPr>
        <p:spPr>
          <a:xfrm>
            <a:off x="6221742" y="3332865"/>
            <a:ext cx="5315195"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1   </a:t>
            </a:r>
            <a:r>
              <a:rPr lang="en-US" sz="1000" spc="-8" dirty="0">
                <a:solidFill>
                  <a:schemeClr val="dk1"/>
                </a:solidFill>
                <a:latin typeface="Calibri" panose="020F0502020204030204" pitchFamily="34" charset="0"/>
              </a:rPr>
              <a:t> Low-cost loan initiative </a:t>
            </a:r>
            <a:r>
              <a:rPr lang="en-AU" sz="1000" spc="-8" dirty="0">
                <a:solidFill>
                  <a:schemeClr val="dk1"/>
                </a:solidFill>
                <a:latin typeface="Calibri" panose="020F0502020204030204" pitchFamily="34" charset="0"/>
              </a:rPr>
              <a:t>reimbursement claim period opens (Initial report or Progress report due)</a:t>
            </a:r>
            <a:endParaRPr lang="en-US" sz="1000" spc="-8" dirty="0">
              <a:solidFill>
                <a:schemeClr val="dk1"/>
              </a:solidFill>
              <a:latin typeface="Calibri" panose="020F0502020204030204" pitchFamily="34" charset="0"/>
            </a:endParaRPr>
          </a:p>
        </p:txBody>
      </p:sp>
      <p:sp>
        <p:nvSpPr>
          <p:cNvPr id="94" name="OTLSHAPE_SLA_199d0cae46ea41538561df4885311cf6_Title">
            <a:extLst>
              <a:ext uri="{FF2B5EF4-FFF2-40B4-BE49-F238E27FC236}">
                <a16:creationId xmlns:a16="http://schemas.microsoft.com/office/drawing/2014/main" id="{6ABF312B-8F19-4017-9DE1-4214BDE78786}"/>
              </a:ext>
            </a:extLst>
          </p:cNvPr>
          <p:cNvSpPr txBox="1"/>
          <p:nvPr>
            <p:custDataLst>
              <p:tags r:id="rId73"/>
            </p:custDataLst>
          </p:nvPr>
        </p:nvSpPr>
        <p:spPr>
          <a:xfrm>
            <a:off x="954562" y="3526187"/>
            <a:ext cx="4330368" cy="307777"/>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Local Government Recovery Grants – AGRN 1012, 1025, 1030/34 and HIC $2M, HIC Companion Animals Grants ($375K) - YTD Reporting due</a:t>
            </a:r>
          </a:p>
        </p:txBody>
      </p:sp>
      <p:sp>
        <p:nvSpPr>
          <p:cNvPr id="2" name="OTLSHAPE_TB_00000000000000000000000000000000_TimescaleInterval3">
            <a:extLst>
              <a:ext uri="{FF2B5EF4-FFF2-40B4-BE49-F238E27FC236}">
                <a16:creationId xmlns:a16="http://schemas.microsoft.com/office/drawing/2014/main" id="{0EF2BE6E-96CF-C1EC-7436-D26481DA0D7F}"/>
              </a:ext>
            </a:extLst>
          </p:cNvPr>
          <p:cNvSpPr txBox="1"/>
          <p:nvPr>
            <p:custDataLst>
              <p:tags r:id="rId74"/>
            </p:custDataLst>
          </p:nvPr>
        </p:nvSpPr>
        <p:spPr>
          <a:xfrm>
            <a:off x="2223271" y="480841"/>
            <a:ext cx="825964" cy="276079"/>
          </a:xfrm>
          <a:prstGeom prst="rect">
            <a:avLst/>
          </a:prstGeom>
          <a:solidFill>
            <a:schemeClr val="bg1">
              <a:lumMod val="85000"/>
            </a:schemeClr>
          </a:solidFill>
        </p:spPr>
        <p:txBody>
          <a:bodyPr vert="horz" wrap="none" lIns="0" tIns="0" rIns="0" bIns="0" rtlCol="0" anchor="ctr" anchorCtr="0">
            <a:noAutofit/>
          </a:bodyPr>
          <a:lstStyle/>
          <a:p>
            <a:pPr algn="ctr"/>
            <a:r>
              <a:rPr lang="en-GB" sz="1200" b="1" spc="-22" dirty="0">
                <a:solidFill>
                  <a:schemeClr val="dk1"/>
                </a:solidFill>
              </a:rPr>
              <a:t>Jan</a:t>
            </a:r>
            <a:r>
              <a:rPr lang="en-GB" sz="1200" spc="-22" dirty="0">
                <a:solidFill>
                  <a:schemeClr val="dk1"/>
                </a:solidFill>
              </a:rPr>
              <a:t> </a:t>
            </a:r>
            <a:r>
              <a:rPr lang="en-GB" sz="1200" b="1" spc="-22" dirty="0">
                <a:solidFill>
                  <a:schemeClr val="dk1"/>
                </a:solidFill>
              </a:rPr>
              <a:t>2025</a:t>
            </a:r>
            <a:endParaRPr lang="en-GB" sz="1200" spc="-22" dirty="0">
              <a:solidFill>
                <a:schemeClr val="dk1"/>
              </a:solidFill>
            </a:endParaRPr>
          </a:p>
        </p:txBody>
      </p:sp>
      <p:sp>
        <p:nvSpPr>
          <p:cNvPr id="5" name="OTLSHAPE_SL_769fe1c534d04d7f8de953029c5de3e1_HeaderRectangle">
            <a:extLst>
              <a:ext uri="{FF2B5EF4-FFF2-40B4-BE49-F238E27FC236}">
                <a16:creationId xmlns:a16="http://schemas.microsoft.com/office/drawing/2014/main" id="{239D6A07-FEFD-C47E-FEA6-FF78ABCBB9F8}"/>
              </a:ext>
            </a:extLst>
          </p:cNvPr>
          <p:cNvSpPr/>
          <p:nvPr>
            <p:custDataLst>
              <p:tags r:id="rId75"/>
            </p:custDataLst>
          </p:nvPr>
        </p:nvSpPr>
        <p:spPr>
          <a:xfrm>
            <a:off x="72221" y="6012783"/>
            <a:ext cx="771921" cy="723663"/>
          </a:xfrm>
          <a:prstGeom prst="rect">
            <a:avLst/>
          </a:prstGeom>
          <a:solidFill>
            <a:srgbClr val="FED6D6"/>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Education</a:t>
            </a:r>
          </a:p>
        </p:txBody>
      </p:sp>
      <p:sp>
        <p:nvSpPr>
          <p:cNvPr id="13" name="OTLSHAPE_SL_769fe1c534d04d7f8de953029c5de3e1_BackgroundRectangle">
            <a:extLst>
              <a:ext uri="{FF2B5EF4-FFF2-40B4-BE49-F238E27FC236}">
                <a16:creationId xmlns:a16="http://schemas.microsoft.com/office/drawing/2014/main" id="{20A95B63-5FD0-D9EE-F451-E0B728B960EB}"/>
              </a:ext>
            </a:extLst>
          </p:cNvPr>
          <p:cNvSpPr/>
          <p:nvPr>
            <p:custDataLst>
              <p:tags r:id="rId76"/>
            </p:custDataLst>
          </p:nvPr>
        </p:nvSpPr>
        <p:spPr>
          <a:xfrm>
            <a:off x="811814" y="6012783"/>
            <a:ext cx="11268818" cy="723663"/>
          </a:xfrm>
          <a:prstGeom prst="rect">
            <a:avLst/>
          </a:prstGeom>
          <a:solidFill>
            <a:srgbClr val="FED6D6">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OTLSHAPE_SLA_199d0cae46ea41538561df4885311cf6_Title">
            <a:extLst>
              <a:ext uri="{FF2B5EF4-FFF2-40B4-BE49-F238E27FC236}">
                <a16:creationId xmlns:a16="http://schemas.microsoft.com/office/drawing/2014/main" id="{6509266A-1023-7592-3E19-5FDC9649FD39}"/>
              </a:ext>
            </a:extLst>
          </p:cNvPr>
          <p:cNvSpPr txBox="1"/>
          <p:nvPr>
            <p:custDataLst>
              <p:tags r:id="rId77"/>
            </p:custDataLst>
          </p:nvPr>
        </p:nvSpPr>
        <p:spPr>
          <a:xfrm>
            <a:off x="6239503" y="5028009"/>
            <a:ext cx="5858890" cy="307777"/>
          </a:xfrm>
          <a:prstGeom prst="rect">
            <a:avLst/>
          </a:prstGeom>
          <a:noFill/>
        </p:spPr>
        <p:txBody>
          <a:bodyPr vert="horz" wrap="square" lIns="0" tIns="0" rIns="0" bIns="0" rtlCol="0" anchor="ctr" anchorCtr="0">
            <a:spAutoFit/>
          </a:bodyPr>
          <a:lstStyle/>
          <a:p>
            <a:r>
              <a:rPr lang="en-AU" sz="1000" spc="-8" dirty="0">
                <a:solidFill>
                  <a:schemeClr val="dk1"/>
                </a:solidFill>
                <a:latin typeface="Calibri" panose="020F0502020204030204" pitchFamily="34" charset="0"/>
              </a:rPr>
              <a:t>Council must establish a new delivery program after the ordinary election to cover principal activities of the council for the 4-year period commencing on 1 July [LGA s404(3)]</a:t>
            </a:r>
            <a:endParaRPr lang="en-US" sz="1000" spc="-8" dirty="0">
              <a:solidFill>
                <a:schemeClr val="dk1"/>
              </a:solidFill>
              <a:latin typeface="Calibri" panose="020F0502020204030204" pitchFamily="34" charset="0"/>
            </a:endParaRPr>
          </a:p>
        </p:txBody>
      </p:sp>
      <p:sp>
        <p:nvSpPr>
          <p:cNvPr id="7" name="OTLSHAPE_SLA_199d0cae46ea41538561df4885311cf6_Title">
            <a:extLst>
              <a:ext uri="{FF2B5EF4-FFF2-40B4-BE49-F238E27FC236}">
                <a16:creationId xmlns:a16="http://schemas.microsoft.com/office/drawing/2014/main" id="{716C28B5-060C-962B-0461-FD68DB6B9647}"/>
              </a:ext>
            </a:extLst>
          </p:cNvPr>
          <p:cNvSpPr txBox="1"/>
          <p:nvPr>
            <p:custDataLst>
              <p:tags r:id="rId78"/>
            </p:custDataLst>
          </p:nvPr>
        </p:nvSpPr>
        <p:spPr>
          <a:xfrm>
            <a:off x="6221742" y="5410519"/>
            <a:ext cx="5999460" cy="307777"/>
          </a:xfrm>
          <a:prstGeom prst="rect">
            <a:avLst/>
          </a:prstGeom>
          <a:noFill/>
        </p:spPr>
        <p:txBody>
          <a:bodyPr vert="horz" wrap="square" lIns="0" tIns="0" rIns="0" bIns="0" rtlCol="0" anchor="ctr" anchorCtr="0">
            <a:spAutoFit/>
          </a:bodyPr>
          <a:lstStyle/>
          <a:p>
            <a:r>
              <a:rPr lang="en-AU" sz="1000" b="1" spc="-8" dirty="0">
                <a:solidFill>
                  <a:schemeClr val="dk1"/>
                </a:solidFill>
                <a:latin typeface="Calibri" panose="020F0502020204030204" pitchFamily="34" charset="0"/>
              </a:rPr>
              <a:t>Elections</a:t>
            </a:r>
            <a:r>
              <a:rPr lang="en-AU" sz="1000" spc="-8" dirty="0">
                <a:solidFill>
                  <a:schemeClr val="dk1"/>
                </a:solidFill>
                <a:latin typeface="Calibri" panose="020F0502020204030204" pitchFamily="34" charset="0"/>
              </a:rPr>
              <a:t>:  Councils administering their own elections – General Manager is to provide written report setting out the details of the election to the Minister for Local Government within 6 months (Cl 393A LGGR)</a:t>
            </a:r>
            <a:endParaRPr lang="en-US" sz="1000" spc="-8" dirty="0">
              <a:solidFill>
                <a:schemeClr val="dk1"/>
              </a:solidFill>
              <a:latin typeface="Calibri" panose="020F0502020204030204" pitchFamily="34" charset="0"/>
            </a:endParaRPr>
          </a:p>
        </p:txBody>
      </p:sp>
      <p:sp>
        <p:nvSpPr>
          <p:cNvPr id="3" name="OTLSHAPE_SLA_199d0cae46ea41538561df4885311cf6_Title">
            <a:extLst>
              <a:ext uri="{FF2B5EF4-FFF2-40B4-BE49-F238E27FC236}">
                <a16:creationId xmlns:a16="http://schemas.microsoft.com/office/drawing/2014/main" id="{629013B2-43C5-59E5-DC19-2CA2303E4F15}"/>
              </a:ext>
            </a:extLst>
          </p:cNvPr>
          <p:cNvSpPr txBox="1"/>
          <p:nvPr>
            <p:custDataLst>
              <p:tags r:id="rId79"/>
            </p:custDataLst>
          </p:nvPr>
        </p:nvSpPr>
        <p:spPr>
          <a:xfrm>
            <a:off x="6371273" y="3590573"/>
            <a:ext cx="4220200" cy="153888"/>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New Council Implementation Fund (NCIF)  progress report due</a:t>
            </a:r>
          </a:p>
        </p:txBody>
      </p:sp>
      <p:sp>
        <p:nvSpPr>
          <p:cNvPr id="4" name="OTLSHAPE_SLA_199d0cae46ea41538561df4885311cf6_Title">
            <a:extLst>
              <a:ext uri="{FF2B5EF4-FFF2-40B4-BE49-F238E27FC236}">
                <a16:creationId xmlns:a16="http://schemas.microsoft.com/office/drawing/2014/main" id="{521018B6-1212-3595-EAB6-ABFED2D15768}"/>
              </a:ext>
            </a:extLst>
          </p:cNvPr>
          <p:cNvSpPr txBox="1"/>
          <p:nvPr>
            <p:custDataLst>
              <p:tags r:id="rId80"/>
            </p:custDataLst>
          </p:nvPr>
        </p:nvSpPr>
        <p:spPr>
          <a:xfrm>
            <a:off x="6371273" y="3831339"/>
            <a:ext cx="4220200" cy="153888"/>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Stronger Communities Fund (SCF) progress report due</a:t>
            </a:r>
          </a:p>
        </p:txBody>
      </p:sp>
    </p:spTree>
    <p:custDataLst>
      <p:tags r:id="rId1"/>
    </p:custDataLst>
    <p:extLst>
      <p:ext uri="{BB962C8B-B14F-4D97-AF65-F5344CB8AC3E}">
        <p14:creationId xmlns:p14="http://schemas.microsoft.com/office/powerpoint/2010/main" val="256687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3" name="OTLSHAPE_SL_769fe1c534d04d7f8de953029c5de3e1_BackgroundRectangle">
            <a:extLst>
              <a:ext uri="{FF2B5EF4-FFF2-40B4-BE49-F238E27FC236}">
                <a16:creationId xmlns:a16="http://schemas.microsoft.com/office/drawing/2014/main" id="{EEAC3663-9068-4824-863D-777E7286D462}"/>
              </a:ext>
            </a:extLst>
          </p:cNvPr>
          <p:cNvSpPr/>
          <p:nvPr>
            <p:custDataLst>
              <p:tags r:id="rId2"/>
            </p:custDataLst>
          </p:nvPr>
        </p:nvSpPr>
        <p:spPr>
          <a:xfrm>
            <a:off x="883191" y="5071317"/>
            <a:ext cx="11268818" cy="578569"/>
          </a:xfrm>
          <a:prstGeom prst="rect">
            <a:avLst/>
          </a:prstGeom>
          <a:solidFill>
            <a:srgbClr val="D7BCEA">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OTLSHAPE_SL_7509f197983849ccaeb391292b375f30_BackgroundRectangle">
            <a:extLst>
              <a:ext uri="{FF2B5EF4-FFF2-40B4-BE49-F238E27FC236}">
                <a16:creationId xmlns:a16="http://schemas.microsoft.com/office/drawing/2014/main" id="{AD2CBAE8-303D-84C7-B24D-ED01B3DFB97B}"/>
              </a:ext>
            </a:extLst>
          </p:cNvPr>
          <p:cNvSpPr/>
          <p:nvPr>
            <p:custDataLst>
              <p:tags r:id="rId3"/>
            </p:custDataLst>
          </p:nvPr>
        </p:nvSpPr>
        <p:spPr>
          <a:xfrm>
            <a:off x="439274" y="724615"/>
            <a:ext cx="11656206" cy="1486043"/>
          </a:xfrm>
          <a:prstGeom prst="rect">
            <a:avLst/>
          </a:prstGeom>
          <a:solidFill>
            <a:srgbClr val="ADD8ED">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TLSHAPE_SL_060d9ebafa3743c7a3ef748734502d4f_BackgroundRectangle">
            <a:extLst>
              <a:ext uri="{FF2B5EF4-FFF2-40B4-BE49-F238E27FC236}">
                <a16:creationId xmlns:a16="http://schemas.microsoft.com/office/drawing/2014/main" id="{99AD34D5-5413-E6ED-8560-E267CE5B71D1}"/>
              </a:ext>
            </a:extLst>
          </p:cNvPr>
          <p:cNvSpPr/>
          <p:nvPr>
            <p:custDataLst>
              <p:tags r:id="rId4"/>
            </p:custDataLst>
          </p:nvPr>
        </p:nvSpPr>
        <p:spPr>
          <a:xfrm>
            <a:off x="876799" y="2333115"/>
            <a:ext cx="11232425" cy="1394084"/>
          </a:xfrm>
          <a:prstGeom prst="rect">
            <a:avLst/>
          </a:prstGeom>
          <a:solidFill>
            <a:srgbClr val="D3E8C6">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OTLSHAPE_SL_f23c40af7d414959909fdc4830cd28f3_BackgroundRectangle">
            <a:extLst>
              <a:ext uri="{FF2B5EF4-FFF2-40B4-BE49-F238E27FC236}">
                <a16:creationId xmlns:a16="http://schemas.microsoft.com/office/drawing/2014/main" id="{B472ED9A-C4C6-087E-34E8-7BC53129CC53}"/>
              </a:ext>
            </a:extLst>
          </p:cNvPr>
          <p:cNvSpPr/>
          <p:nvPr>
            <p:custDataLst>
              <p:tags r:id="rId5"/>
            </p:custDataLst>
          </p:nvPr>
        </p:nvSpPr>
        <p:spPr>
          <a:xfrm>
            <a:off x="535793" y="3886512"/>
            <a:ext cx="11656207" cy="596645"/>
          </a:xfrm>
          <a:prstGeom prst="rect">
            <a:avLst/>
          </a:prstGeom>
          <a:solidFill>
            <a:srgbClr val="FFECB7">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OTLSHAPE_SL_769fe1c534d04d7f8de953029c5de3e1_BackgroundRectangle">
            <a:extLst>
              <a:ext uri="{FF2B5EF4-FFF2-40B4-BE49-F238E27FC236}">
                <a16:creationId xmlns:a16="http://schemas.microsoft.com/office/drawing/2014/main" id="{868D8113-3834-A040-7847-91FD2C9AAE7B}"/>
              </a:ext>
            </a:extLst>
          </p:cNvPr>
          <p:cNvSpPr/>
          <p:nvPr>
            <p:custDataLst>
              <p:tags r:id="rId6"/>
            </p:custDataLst>
          </p:nvPr>
        </p:nvSpPr>
        <p:spPr>
          <a:xfrm>
            <a:off x="834138" y="4622370"/>
            <a:ext cx="11290257" cy="364831"/>
          </a:xfrm>
          <a:prstGeom prst="rect">
            <a:avLst/>
          </a:prstGeom>
          <a:solidFill>
            <a:srgbClr val="F9D5BD">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7" name="OTLSHAPE_SL2A_b0f01a3f4f3140f7ac5fa1813f6b8b4f_BackgroundRectangle" hidden="1">
            <a:extLst>
              <a:ext uri="{FF2B5EF4-FFF2-40B4-BE49-F238E27FC236}">
                <a16:creationId xmlns:a16="http://schemas.microsoft.com/office/drawing/2014/main" id="{E6819D36-98CC-D9B5-EB3B-5CA7924545F4}"/>
              </a:ext>
            </a:extLst>
          </p:cNvPr>
          <p:cNvSpPr/>
          <p:nvPr>
            <p:custDataLst>
              <p:tags r:id="rId7"/>
            </p:custDataLst>
          </p:nvPr>
        </p:nvSpPr>
        <p:spPr>
          <a:xfrm>
            <a:off x="1028700" y="2276856"/>
            <a:ext cx="10325100" cy="913511"/>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0" name="OTLSHAPE_SL2A_e72d06d387af4837b64727b260a55631_BackgroundRectangle" hidden="1">
            <a:extLst>
              <a:ext uri="{FF2B5EF4-FFF2-40B4-BE49-F238E27FC236}">
                <a16:creationId xmlns:a16="http://schemas.microsoft.com/office/drawing/2014/main" id="{20498D76-9C27-FEE9-D987-9B6B3BE3E23B}"/>
              </a:ext>
            </a:extLst>
          </p:cNvPr>
          <p:cNvSpPr/>
          <p:nvPr>
            <p:custDataLst>
              <p:tags r:id="rId8"/>
            </p:custDataLst>
          </p:nvPr>
        </p:nvSpPr>
        <p:spPr>
          <a:xfrm>
            <a:off x="1028700" y="3253867"/>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8" name="OTLSHAPE_SL2A_f770735feb924d8fa84d1d4b239cc959_BackgroundRectangle" hidden="1">
            <a:extLst>
              <a:ext uri="{FF2B5EF4-FFF2-40B4-BE49-F238E27FC236}">
                <a16:creationId xmlns:a16="http://schemas.microsoft.com/office/drawing/2014/main" id="{FF0726E5-27DB-4094-983E-2E243F063036}"/>
              </a:ext>
            </a:extLst>
          </p:cNvPr>
          <p:cNvSpPr/>
          <p:nvPr>
            <p:custDataLst>
              <p:tags r:id="rId9"/>
            </p:custDataLst>
          </p:nvPr>
        </p:nvSpPr>
        <p:spPr>
          <a:xfrm>
            <a:off x="1028700" y="4075853"/>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1" name="OTLSHAPE_SL2A_cef11559851540deb88a9562518b1afc_BackgroundRectangle" hidden="1">
            <a:extLst>
              <a:ext uri="{FF2B5EF4-FFF2-40B4-BE49-F238E27FC236}">
                <a16:creationId xmlns:a16="http://schemas.microsoft.com/office/drawing/2014/main" id="{2C7FFE27-9677-833D-3C24-EB62B15366A8}"/>
              </a:ext>
            </a:extLst>
          </p:cNvPr>
          <p:cNvSpPr/>
          <p:nvPr>
            <p:custDataLst>
              <p:tags r:id="rId10"/>
            </p:custDataLst>
          </p:nvPr>
        </p:nvSpPr>
        <p:spPr>
          <a:xfrm>
            <a:off x="1028700" y="4897840"/>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0" name="OTLSHAPE_TB_00000000000000000000000000000000_LeftEndCaps" hidden="1">
            <a:extLst>
              <a:ext uri="{FF2B5EF4-FFF2-40B4-BE49-F238E27FC236}">
                <a16:creationId xmlns:a16="http://schemas.microsoft.com/office/drawing/2014/main" id="{B6C81CAC-3ABA-A046-76A5-701AF934BC98}"/>
              </a:ext>
            </a:extLst>
          </p:cNvPr>
          <p:cNvSpPr txBox="1"/>
          <p:nvPr>
            <p:custDataLst>
              <p:tags r:id="rId11"/>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2022</a:t>
            </a:r>
          </a:p>
        </p:txBody>
      </p:sp>
      <p:sp>
        <p:nvSpPr>
          <p:cNvPr id="251" name="OTLSHAPE_TB_00000000000000000000000000000000_RightEndCaps" hidden="1">
            <a:extLst>
              <a:ext uri="{FF2B5EF4-FFF2-40B4-BE49-F238E27FC236}">
                <a16:creationId xmlns:a16="http://schemas.microsoft.com/office/drawing/2014/main" id="{33F7E747-A1A9-FAD0-37DC-E46DAFA62F46}"/>
              </a:ext>
            </a:extLst>
          </p:cNvPr>
          <p:cNvSpPr txBox="1"/>
          <p:nvPr>
            <p:custDataLst>
              <p:tags r:id="rId12"/>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2023</a:t>
            </a:r>
          </a:p>
        </p:txBody>
      </p:sp>
      <p:sp>
        <p:nvSpPr>
          <p:cNvPr id="83" name="OTLSHAPE_SL_7509f197983849ccaeb391292b375f30_HeaderRectangle">
            <a:extLst>
              <a:ext uri="{FF2B5EF4-FFF2-40B4-BE49-F238E27FC236}">
                <a16:creationId xmlns:a16="http://schemas.microsoft.com/office/drawing/2014/main" id="{7637D004-9E30-48A3-F8BE-71ADBE4E81D8}"/>
              </a:ext>
            </a:extLst>
          </p:cNvPr>
          <p:cNvSpPr/>
          <p:nvPr>
            <p:custDataLst>
              <p:tags r:id="rId13"/>
            </p:custDataLst>
          </p:nvPr>
        </p:nvSpPr>
        <p:spPr>
          <a:xfrm>
            <a:off x="59949" y="733930"/>
            <a:ext cx="798725" cy="1460851"/>
          </a:xfrm>
          <a:prstGeom prst="rect">
            <a:avLst/>
          </a:prstGeom>
          <a:solidFill>
            <a:srgbClr val="BBDEF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OTLSHAPE_SL_060d9ebafa3743c7a3ef748734502d4f_HeaderRectangle">
            <a:extLst>
              <a:ext uri="{FF2B5EF4-FFF2-40B4-BE49-F238E27FC236}">
                <a16:creationId xmlns:a16="http://schemas.microsoft.com/office/drawing/2014/main" id="{8DF2F0CB-A972-A6DE-FAEA-7AFE6E75F53D}"/>
              </a:ext>
            </a:extLst>
          </p:cNvPr>
          <p:cNvSpPr/>
          <p:nvPr>
            <p:custDataLst>
              <p:tags r:id="rId14"/>
            </p:custDataLst>
          </p:nvPr>
        </p:nvSpPr>
        <p:spPr>
          <a:xfrm>
            <a:off x="59949" y="2293296"/>
            <a:ext cx="780455" cy="1452224"/>
          </a:xfrm>
          <a:prstGeom prst="rect">
            <a:avLst/>
          </a:prstGeom>
          <a:solidFill>
            <a:schemeClr val="accent6">
              <a:lumMod val="20000"/>
              <a:lumOff val="8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OTLSHAPE_SL_f23c40af7d414959909fdc4830cd28f3_HeaderRectangle">
            <a:extLst>
              <a:ext uri="{FF2B5EF4-FFF2-40B4-BE49-F238E27FC236}">
                <a16:creationId xmlns:a16="http://schemas.microsoft.com/office/drawing/2014/main" id="{86E5740A-3CC5-6A79-33CD-D6BD8267EF53}"/>
              </a:ext>
            </a:extLst>
          </p:cNvPr>
          <p:cNvSpPr/>
          <p:nvPr>
            <p:custDataLst>
              <p:tags r:id="rId15"/>
            </p:custDataLst>
          </p:nvPr>
        </p:nvSpPr>
        <p:spPr>
          <a:xfrm>
            <a:off x="86932" y="3861396"/>
            <a:ext cx="771742" cy="613338"/>
          </a:xfrm>
          <a:prstGeom prst="rect">
            <a:avLst/>
          </a:prstGeom>
          <a:solidFill>
            <a:schemeClr val="accent4">
              <a:lumMod val="40000"/>
              <a:lumOff val="6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OTLSHAPE_SL_769fe1c534d04d7f8de953029c5de3e1_HeaderRectangle">
            <a:extLst>
              <a:ext uri="{FF2B5EF4-FFF2-40B4-BE49-F238E27FC236}">
                <a16:creationId xmlns:a16="http://schemas.microsoft.com/office/drawing/2014/main" id="{EAF0EB00-6F4A-E8EB-F4D7-5E6B0EEA8E57}"/>
              </a:ext>
            </a:extLst>
          </p:cNvPr>
          <p:cNvSpPr/>
          <p:nvPr>
            <p:custDataLst>
              <p:tags r:id="rId16"/>
            </p:custDataLst>
          </p:nvPr>
        </p:nvSpPr>
        <p:spPr>
          <a:xfrm>
            <a:off x="72595" y="4612661"/>
            <a:ext cx="800416" cy="349538"/>
          </a:xfrm>
          <a:prstGeom prst="rect">
            <a:avLst/>
          </a:prstGeom>
          <a:solidFill>
            <a:schemeClr val="accent2">
              <a:lumMod val="40000"/>
              <a:lumOff val="6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5" name="OTLSHAPE_SL2A_b0f01a3f4f3140f7ac5fa1813f6b8b4f_HeaderRectangle" hidden="1">
            <a:extLst>
              <a:ext uri="{FF2B5EF4-FFF2-40B4-BE49-F238E27FC236}">
                <a16:creationId xmlns:a16="http://schemas.microsoft.com/office/drawing/2014/main" id="{D958ECE8-C6E0-345A-F9ED-52F6A9D8CF48}"/>
              </a:ext>
            </a:extLst>
          </p:cNvPr>
          <p:cNvSpPr/>
          <p:nvPr>
            <p:custDataLst>
              <p:tags r:id="rId17"/>
            </p:custDataLst>
          </p:nvPr>
        </p:nvSpPr>
        <p:spPr>
          <a:xfrm>
            <a:off x="1028700" y="2276856"/>
            <a:ext cx="0" cy="0"/>
          </a:xfrm>
          <a:prstGeom prst="rect">
            <a:avLst/>
          </a:prstGeom>
          <a:solidFill>
            <a:schemeClr val="accent1">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8" name="OTLSHAPE_SL2A_e72d06d387af4837b64727b260a55631_HeaderRectangle" hidden="1">
            <a:extLst>
              <a:ext uri="{FF2B5EF4-FFF2-40B4-BE49-F238E27FC236}">
                <a16:creationId xmlns:a16="http://schemas.microsoft.com/office/drawing/2014/main" id="{237BD1A1-D071-C273-8DAE-53128C64D53B}"/>
              </a:ext>
            </a:extLst>
          </p:cNvPr>
          <p:cNvSpPr/>
          <p:nvPr>
            <p:custDataLst>
              <p:tags r:id="rId18"/>
            </p:custDataLst>
          </p:nvPr>
        </p:nvSpPr>
        <p:spPr>
          <a:xfrm>
            <a:off x="1028700" y="3253867"/>
            <a:ext cx="0" cy="0"/>
          </a:xfrm>
          <a:prstGeom prst="rect">
            <a:avLst/>
          </a:prstGeom>
          <a:solidFill>
            <a:schemeClr val="accent2">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6" name="OTLSHAPE_SL2A_f770735feb924d8fa84d1d4b239cc959_HeaderRectangle" hidden="1">
            <a:extLst>
              <a:ext uri="{FF2B5EF4-FFF2-40B4-BE49-F238E27FC236}">
                <a16:creationId xmlns:a16="http://schemas.microsoft.com/office/drawing/2014/main" id="{53BC0740-5172-B592-2F52-158C43EECA80}"/>
              </a:ext>
            </a:extLst>
          </p:cNvPr>
          <p:cNvSpPr/>
          <p:nvPr>
            <p:custDataLst>
              <p:tags r:id="rId19"/>
            </p:custDataLst>
          </p:nvPr>
        </p:nvSpPr>
        <p:spPr>
          <a:xfrm>
            <a:off x="1028700" y="4075853"/>
            <a:ext cx="0" cy="0"/>
          </a:xfrm>
          <a:prstGeom prst="rect">
            <a:avLst/>
          </a:prstGeom>
          <a:solidFill>
            <a:schemeClr val="accent3">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9" name="OTLSHAPE_SL2A_cef11559851540deb88a9562518b1afc_HeaderRectangle" hidden="1">
            <a:extLst>
              <a:ext uri="{FF2B5EF4-FFF2-40B4-BE49-F238E27FC236}">
                <a16:creationId xmlns:a16="http://schemas.microsoft.com/office/drawing/2014/main" id="{DB4A555F-C5B6-B99B-55B4-C8CBF31D5B6B}"/>
              </a:ext>
            </a:extLst>
          </p:cNvPr>
          <p:cNvSpPr/>
          <p:nvPr>
            <p:custDataLst>
              <p:tags r:id="rId20"/>
            </p:custDataLst>
          </p:nvPr>
        </p:nvSpPr>
        <p:spPr>
          <a:xfrm>
            <a:off x="1028700" y="4897840"/>
            <a:ext cx="0" cy="0"/>
          </a:xfrm>
          <a:prstGeom prst="rect">
            <a:avLst/>
          </a:prstGeom>
          <a:solidFill>
            <a:schemeClr val="accent4">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2" name="OTLSHAPE_TB_00000000000000000000000000000000_ElapsedTime" hidden="1">
            <a:extLst>
              <a:ext uri="{FF2B5EF4-FFF2-40B4-BE49-F238E27FC236}">
                <a16:creationId xmlns:a16="http://schemas.microsoft.com/office/drawing/2014/main" id="{69B5A85A-C735-BBDE-4FEF-1DB5DD600062}"/>
              </a:ext>
            </a:extLst>
          </p:cNvPr>
          <p:cNvSpPr/>
          <p:nvPr>
            <p:custDataLst>
              <p:tags r:id="rId21"/>
            </p:custDataLst>
          </p:nvPr>
        </p:nvSpPr>
        <p:spPr>
          <a:xfrm>
            <a:off x="1155700" y="1506728"/>
            <a:ext cx="0" cy="0"/>
          </a:xfrm>
          <a:prstGeom prst="rect">
            <a:avLst/>
          </a:prstGeom>
          <a:solidFill>
            <a:srgbClr val="FF0000">
              <a:alpha val="74902"/>
            </a:srgb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8" name="OTLSHAPE_SLT_a49df5de215444d7b687cbabedd0f2bb_ShapePercentage" hidden="1">
            <a:extLst>
              <a:ext uri="{FF2B5EF4-FFF2-40B4-BE49-F238E27FC236}">
                <a16:creationId xmlns:a16="http://schemas.microsoft.com/office/drawing/2014/main" id="{8C18DDEF-1691-5635-B463-F2997E2B209D}"/>
              </a:ext>
            </a:extLst>
          </p:cNvPr>
          <p:cNvSpPr/>
          <p:nvPr>
            <p:custDataLst>
              <p:tags r:id="rId22"/>
            </p:custDataLst>
          </p:nvPr>
        </p:nvSpPr>
        <p:spPr>
          <a:xfrm>
            <a:off x="1659000"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3" name="OTLSHAPE_SLT_ee80e1a06eb7488ea5515e74033ca1d7_ShapePercentage" hidden="1">
            <a:extLst>
              <a:ext uri="{FF2B5EF4-FFF2-40B4-BE49-F238E27FC236}">
                <a16:creationId xmlns:a16="http://schemas.microsoft.com/office/drawing/2014/main" id="{97CD2F7B-9D88-4D6C-9134-D81BC5CD88C3}"/>
              </a:ext>
            </a:extLst>
          </p:cNvPr>
          <p:cNvSpPr/>
          <p:nvPr>
            <p:custDataLst>
              <p:tags r:id="rId23"/>
            </p:custDataLst>
          </p:nvPr>
        </p:nvSpPr>
        <p:spPr>
          <a:xfrm>
            <a:off x="3923853"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1" name="OTLSHAPE_SLT_0bddd659c4eb4966aa38219baecba7f5_ShapePercentage" hidden="1">
            <a:extLst>
              <a:ext uri="{FF2B5EF4-FFF2-40B4-BE49-F238E27FC236}">
                <a16:creationId xmlns:a16="http://schemas.microsoft.com/office/drawing/2014/main" id="{E7CF4A54-25E8-1FE9-B78D-78AB919EA485}"/>
              </a:ext>
            </a:extLst>
          </p:cNvPr>
          <p:cNvSpPr/>
          <p:nvPr>
            <p:custDataLst>
              <p:tags r:id="rId24"/>
            </p:custDataLst>
          </p:nvPr>
        </p:nvSpPr>
        <p:spPr>
          <a:xfrm>
            <a:off x="4301328" y="3757210"/>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9" name="OTLSHAPE_SLT_7be956614801451ebf4b1911a29aa6df_ShapePercentage" hidden="1">
            <a:extLst>
              <a:ext uri="{FF2B5EF4-FFF2-40B4-BE49-F238E27FC236}">
                <a16:creationId xmlns:a16="http://schemas.microsoft.com/office/drawing/2014/main" id="{B12F9DD2-C727-61CA-E436-D83F005AC045}"/>
              </a:ext>
            </a:extLst>
          </p:cNvPr>
          <p:cNvSpPr/>
          <p:nvPr>
            <p:custDataLst>
              <p:tags r:id="rId25"/>
            </p:custDataLst>
          </p:nvPr>
        </p:nvSpPr>
        <p:spPr>
          <a:xfrm>
            <a:off x="5643463"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4" name="OTLSHAPE_SLT_a90a5cff12ea4b579c041e31a9266a72_ShapePercentage" hidden="1">
            <a:extLst>
              <a:ext uri="{FF2B5EF4-FFF2-40B4-BE49-F238E27FC236}">
                <a16:creationId xmlns:a16="http://schemas.microsoft.com/office/drawing/2014/main" id="{D8575DC5-EBC7-A401-ED0E-FE18FC81EBD0}"/>
              </a:ext>
            </a:extLst>
          </p:cNvPr>
          <p:cNvSpPr/>
          <p:nvPr>
            <p:custDataLst>
              <p:tags r:id="rId26"/>
            </p:custDataLst>
          </p:nvPr>
        </p:nvSpPr>
        <p:spPr>
          <a:xfrm>
            <a:off x="7992198"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2" name="OTLSHAPE_SLT_6fd0afe55e014254aa6c6c34896a6e2d_ShapePercentage" hidden="1">
            <a:extLst>
              <a:ext uri="{FF2B5EF4-FFF2-40B4-BE49-F238E27FC236}">
                <a16:creationId xmlns:a16="http://schemas.microsoft.com/office/drawing/2014/main" id="{D5AA5814-0C5A-29D3-B28E-5B507DAE1DDE}"/>
              </a:ext>
            </a:extLst>
          </p:cNvPr>
          <p:cNvSpPr/>
          <p:nvPr>
            <p:custDataLst>
              <p:tags r:id="rId27"/>
            </p:custDataLst>
          </p:nvPr>
        </p:nvSpPr>
        <p:spPr>
          <a:xfrm>
            <a:off x="8872975" y="5401183"/>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OTLSHAPE_SL_7509f197983849ccaeb391292b375f30_Header">
            <a:extLst>
              <a:ext uri="{FF2B5EF4-FFF2-40B4-BE49-F238E27FC236}">
                <a16:creationId xmlns:a16="http://schemas.microsoft.com/office/drawing/2014/main" id="{581A8217-393F-5174-B6CB-271BF1F9B6D1}"/>
              </a:ext>
            </a:extLst>
          </p:cNvPr>
          <p:cNvSpPr txBox="1"/>
          <p:nvPr>
            <p:custDataLst>
              <p:tags r:id="rId28"/>
            </p:custDataLst>
          </p:nvPr>
        </p:nvSpPr>
        <p:spPr>
          <a:xfrm>
            <a:off x="-43976" y="1321226"/>
            <a:ext cx="965200" cy="186055"/>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Finance</a:t>
            </a:r>
          </a:p>
        </p:txBody>
      </p:sp>
      <p:sp>
        <p:nvSpPr>
          <p:cNvPr id="99" name="OTLSHAPE_SL_060d9ebafa3743c7a3ef748734502d4f_Header">
            <a:extLst>
              <a:ext uri="{FF2B5EF4-FFF2-40B4-BE49-F238E27FC236}">
                <a16:creationId xmlns:a16="http://schemas.microsoft.com/office/drawing/2014/main" id="{866CD6DC-9C52-0A77-55A1-9739426017CB}"/>
              </a:ext>
            </a:extLst>
          </p:cNvPr>
          <p:cNvSpPr txBox="1"/>
          <p:nvPr>
            <p:custDataLst>
              <p:tags r:id="rId29"/>
            </p:custDataLst>
          </p:nvPr>
        </p:nvSpPr>
        <p:spPr>
          <a:xfrm>
            <a:off x="183" y="2843323"/>
            <a:ext cx="965200" cy="186055"/>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Governance</a:t>
            </a:r>
          </a:p>
        </p:txBody>
      </p:sp>
      <p:sp>
        <p:nvSpPr>
          <p:cNvPr id="108" name="OTLSHAPE_SL_f23c40af7d414959909fdc4830cd28f3_Header">
            <a:extLst>
              <a:ext uri="{FF2B5EF4-FFF2-40B4-BE49-F238E27FC236}">
                <a16:creationId xmlns:a16="http://schemas.microsoft.com/office/drawing/2014/main" id="{209C7C16-C692-424D-A890-BC711687F9FF}"/>
              </a:ext>
            </a:extLst>
          </p:cNvPr>
          <p:cNvSpPr txBox="1"/>
          <p:nvPr>
            <p:custDataLst>
              <p:tags r:id="rId30"/>
            </p:custDataLst>
          </p:nvPr>
        </p:nvSpPr>
        <p:spPr>
          <a:xfrm>
            <a:off x="49832" y="4044872"/>
            <a:ext cx="804478" cy="165718"/>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Grants</a:t>
            </a:r>
          </a:p>
        </p:txBody>
      </p:sp>
      <p:sp>
        <p:nvSpPr>
          <p:cNvPr id="111" name="OTLSHAPE_SL_769fe1c534d04d7f8de953029c5de3e1_Header">
            <a:extLst>
              <a:ext uri="{FF2B5EF4-FFF2-40B4-BE49-F238E27FC236}">
                <a16:creationId xmlns:a16="http://schemas.microsoft.com/office/drawing/2014/main" id="{7CBA747E-79C4-F62B-6156-1B5A5A48CE5F}"/>
              </a:ext>
            </a:extLst>
          </p:cNvPr>
          <p:cNvSpPr txBox="1"/>
          <p:nvPr>
            <p:custDataLst>
              <p:tags r:id="rId31"/>
            </p:custDataLst>
          </p:nvPr>
        </p:nvSpPr>
        <p:spPr>
          <a:xfrm>
            <a:off x="-23414" y="4647532"/>
            <a:ext cx="965200" cy="256527"/>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Companion Animals</a:t>
            </a:r>
          </a:p>
        </p:txBody>
      </p:sp>
      <p:sp>
        <p:nvSpPr>
          <p:cNvPr id="256" name="OTLSHAPE_SL2A_b0f01a3f4f3140f7ac5fa1813f6b8b4f_Header" hidden="1">
            <a:extLst>
              <a:ext uri="{FF2B5EF4-FFF2-40B4-BE49-F238E27FC236}">
                <a16:creationId xmlns:a16="http://schemas.microsoft.com/office/drawing/2014/main" id="{74174F86-CB27-79FD-B57F-89B24A1EE572}"/>
              </a:ext>
            </a:extLst>
          </p:cNvPr>
          <p:cNvSpPr txBox="1"/>
          <p:nvPr>
            <p:custDataLst>
              <p:tags r:id="rId32"/>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69" name="OTLSHAPE_SL2A_e72d06d387af4837b64727b260a55631_Header" hidden="1">
            <a:extLst>
              <a:ext uri="{FF2B5EF4-FFF2-40B4-BE49-F238E27FC236}">
                <a16:creationId xmlns:a16="http://schemas.microsoft.com/office/drawing/2014/main" id="{012BF756-1111-9B77-AF6F-79AB00D7DEFE}"/>
              </a:ext>
            </a:extLst>
          </p:cNvPr>
          <p:cNvSpPr txBox="1"/>
          <p:nvPr>
            <p:custDataLst>
              <p:tags r:id="rId33"/>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77" name="OTLSHAPE_SL2A_f770735feb924d8fa84d1d4b239cc959_Header" hidden="1">
            <a:extLst>
              <a:ext uri="{FF2B5EF4-FFF2-40B4-BE49-F238E27FC236}">
                <a16:creationId xmlns:a16="http://schemas.microsoft.com/office/drawing/2014/main" id="{91F26FBD-3105-EEC1-3667-EAF5374AA783}"/>
              </a:ext>
            </a:extLst>
          </p:cNvPr>
          <p:cNvSpPr txBox="1"/>
          <p:nvPr>
            <p:custDataLst>
              <p:tags r:id="rId34"/>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90" name="OTLSHAPE_SL2A_cef11559851540deb88a9562518b1afc_Header" hidden="1">
            <a:extLst>
              <a:ext uri="{FF2B5EF4-FFF2-40B4-BE49-F238E27FC236}">
                <a16:creationId xmlns:a16="http://schemas.microsoft.com/office/drawing/2014/main" id="{02B016E8-B87C-8592-99E9-BBB869745CC3}"/>
              </a:ext>
            </a:extLst>
          </p:cNvPr>
          <p:cNvSpPr txBox="1"/>
          <p:nvPr>
            <p:custDataLst>
              <p:tags r:id="rId35"/>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53" name="OTLSHAPE_TB_00000000000000000000000000000000_TodayMarkerShape" hidden="1">
            <a:extLst>
              <a:ext uri="{FF2B5EF4-FFF2-40B4-BE49-F238E27FC236}">
                <a16:creationId xmlns:a16="http://schemas.microsoft.com/office/drawing/2014/main" id="{E54D0BE8-F621-6B2B-1FEB-627CA933457E}"/>
              </a:ext>
            </a:extLst>
          </p:cNvPr>
          <p:cNvSpPr/>
          <p:nvPr>
            <p:custDataLst>
              <p:tags r:id="rId36"/>
            </p:custDataLst>
          </p:nvPr>
        </p:nvSpPr>
        <p:spPr>
          <a:xfrm>
            <a:off x="1320649" y="2073656"/>
            <a:ext cx="63500" cy="60960"/>
          </a:xfrm>
          <a:prstGeom prst="triangle">
            <a:avLst/>
          </a:prstGeom>
          <a:solidFill>
            <a:srgbClr val="FF0000"/>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TLSHAPE_TB_00000000000000000000000000000000_TimescaleInterval2">
            <a:extLst>
              <a:ext uri="{FF2B5EF4-FFF2-40B4-BE49-F238E27FC236}">
                <a16:creationId xmlns:a16="http://schemas.microsoft.com/office/drawing/2014/main" id="{9C18AE59-0576-861F-D34E-8DCCDCA32121}"/>
              </a:ext>
            </a:extLst>
          </p:cNvPr>
          <p:cNvSpPr txBox="1"/>
          <p:nvPr>
            <p:custDataLst>
              <p:tags r:id="rId37"/>
            </p:custDataLst>
          </p:nvPr>
        </p:nvSpPr>
        <p:spPr>
          <a:xfrm>
            <a:off x="8135206" y="351037"/>
            <a:ext cx="810808" cy="268674"/>
          </a:xfrm>
          <a:prstGeom prst="rect">
            <a:avLst/>
          </a:prstGeom>
          <a:solidFill>
            <a:schemeClr val="bg1">
              <a:lumMod val="85000"/>
            </a:schemeClr>
          </a:solidFill>
        </p:spPr>
        <p:txBody>
          <a:bodyPr vert="horz" wrap="none" lIns="0" tIns="0" rIns="0" bIns="0" rtlCol="0" anchor="ctr" anchorCtr="0">
            <a:noAutofit/>
          </a:bodyPr>
          <a:lstStyle/>
          <a:p>
            <a:pPr algn="ctr"/>
            <a:r>
              <a:rPr lang="en-GB" sz="1200" b="1" spc="-18" dirty="0">
                <a:solidFill>
                  <a:schemeClr val="dk1"/>
                </a:solidFill>
              </a:rPr>
              <a:t>April</a:t>
            </a:r>
            <a:r>
              <a:rPr lang="en-GB" sz="1200" spc="-18" dirty="0">
                <a:solidFill>
                  <a:schemeClr val="dk1"/>
                </a:solidFill>
              </a:rPr>
              <a:t> </a:t>
            </a:r>
            <a:r>
              <a:rPr lang="en-GB" sz="1200" b="1" spc="-18" dirty="0">
                <a:solidFill>
                  <a:schemeClr val="dk1"/>
                </a:solidFill>
              </a:rPr>
              <a:t>2025</a:t>
            </a:r>
          </a:p>
        </p:txBody>
      </p:sp>
      <p:sp>
        <p:nvSpPr>
          <p:cNvPr id="145" name="OTLSHAPE_TB_00000000000000000000000000000000_BottomTimescaleInterval4">
            <a:extLst>
              <a:ext uri="{FF2B5EF4-FFF2-40B4-BE49-F238E27FC236}">
                <a16:creationId xmlns:a16="http://schemas.microsoft.com/office/drawing/2014/main" id="{A24281C6-57F7-8563-F367-4D9A1F66E5DB}"/>
              </a:ext>
            </a:extLst>
          </p:cNvPr>
          <p:cNvSpPr txBox="1"/>
          <p:nvPr>
            <p:custDataLst>
              <p:tags r:id="rId38"/>
            </p:custDataLst>
          </p:nvPr>
        </p:nvSpPr>
        <p:spPr>
          <a:xfrm>
            <a:off x="4616478" y="1889189"/>
            <a:ext cx="150939" cy="186055"/>
          </a:xfrm>
          <a:prstGeom prst="rect">
            <a:avLst/>
          </a:prstGeom>
          <a:noFill/>
        </p:spPr>
        <p:txBody>
          <a:bodyPr vert="horz" wrap="none" lIns="0" tIns="0" rIns="0" bIns="0" rtlCol="0" anchor="ctr" anchorCtr="0">
            <a:noAutofit/>
          </a:bodyPr>
          <a:lstStyle/>
          <a:p>
            <a:endParaRPr lang="en-GB" sz="1200" spc="-28" dirty="0">
              <a:solidFill>
                <a:schemeClr val="lt1"/>
              </a:solidFill>
            </a:endParaRPr>
          </a:p>
        </p:txBody>
      </p:sp>
      <p:sp>
        <p:nvSpPr>
          <p:cNvPr id="254" name="OTLSHAPE_TB_00000000000000000000000000000000_TodayMarkerText" hidden="1">
            <a:extLst>
              <a:ext uri="{FF2B5EF4-FFF2-40B4-BE49-F238E27FC236}">
                <a16:creationId xmlns:a16="http://schemas.microsoft.com/office/drawing/2014/main" id="{5285A04E-27C9-9DA0-CB59-4B1134C661F8}"/>
              </a:ext>
            </a:extLst>
          </p:cNvPr>
          <p:cNvSpPr txBox="1"/>
          <p:nvPr>
            <p:custDataLst>
              <p:tags r:id="rId39"/>
            </p:custDataLst>
          </p:nvPr>
        </p:nvSpPr>
        <p:spPr>
          <a:xfrm>
            <a:off x="-168984" y="58866"/>
            <a:ext cx="363369" cy="0"/>
          </a:xfrm>
          <a:prstGeom prst="rect">
            <a:avLst/>
          </a:prstGeom>
          <a:noFill/>
        </p:spPr>
        <p:txBody>
          <a:bodyPr vert="horz" wrap="none" lIns="0" tIns="0" rIns="0" bIns="0" rtlCol="0" anchor="ctr" anchorCtr="0">
            <a:spAutoFit/>
          </a:bodyPr>
          <a:lstStyle/>
          <a:p>
            <a:pPr algn="ctr"/>
            <a:r>
              <a:rPr lang="en-US" sz="1200" dirty="0">
                <a:solidFill>
                  <a:schemeClr val="dk1"/>
                </a:solidFill>
                <a:latin typeface="Calibri" panose="020F0502020204030204" pitchFamily="34" charset="0"/>
              </a:rPr>
              <a:t>Today</a:t>
            </a:r>
          </a:p>
        </p:txBody>
      </p:sp>
      <p:sp>
        <p:nvSpPr>
          <p:cNvPr id="259" name="OTLSHAPE_SLT_a49df5de215444d7b687cbabedd0f2bb_Duration" hidden="1">
            <a:extLst>
              <a:ext uri="{FF2B5EF4-FFF2-40B4-BE49-F238E27FC236}">
                <a16:creationId xmlns:a16="http://schemas.microsoft.com/office/drawing/2014/main" id="{7E94BDE1-3CCA-5705-50A5-91B9D1833B93}"/>
              </a:ext>
            </a:extLst>
          </p:cNvPr>
          <p:cNvSpPr txBox="1"/>
          <p:nvPr>
            <p:custDataLst>
              <p:tags r:id="rId40"/>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38 days</a:t>
            </a:r>
          </a:p>
        </p:txBody>
      </p:sp>
      <p:sp>
        <p:nvSpPr>
          <p:cNvPr id="260" name="OTLSHAPE_SLT_a49df5de215444d7b687cbabedd0f2bb_TextPercentage" hidden="1">
            <a:extLst>
              <a:ext uri="{FF2B5EF4-FFF2-40B4-BE49-F238E27FC236}">
                <a16:creationId xmlns:a16="http://schemas.microsoft.com/office/drawing/2014/main" id="{478D57E7-24B6-9257-6120-67937170F5BA}"/>
              </a:ext>
            </a:extLst>
          </p:cNvPr>
          <p:cNvSpPr txBox="1"/>
          <p:nvPr>
            <p:custDataLst>
              <p:tags r:id="rId41"/>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2"/>
              </a:solidFill>
              <a:latin typeface="Calibri" panose="020F0502020204030204" pitchFamily="34" charset="0"/>
            </a:endParaRPr>
          </a:p>
        </p:txBody>
      </p:sp>
      <p:sp>
        <p:nvSpPr>
          <p:cNvPr id="261" name="OTLSHAPE_SLT_a49df5de215444d7b687cbabedd0f2bb_StartDate" hidden="1">
            <a:extLst>
              <a:ext uri="{FF2B5EF4-FFF2-40B4-BE49-F238E27FC236}">
                <a16:creationId xmlns:a16="http://schemas.microsoft.com/office/drawing/2014/main" id="{F8885BDF-A22D-4203-95CC-DB435B562BA7}"/>
              </a:ext>
            </a:extLst>
          </p:cNvPr>
          <p:cNvSpPr txBox="1"/>
          <p:nvPr>
            <p:custDataLst>
              <p:tags r:id="rId42"/>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2" name="OTLSHAPE_SLT_a49df5de215444d7b687cbabedd0f2bb_EndDate" hidden="1">
            <a:extLst>
              <a:ext uri="{FF2B5EF4-FFF2-40B4-BE49-F238E27FC236}">
                <a16:creationId xmlns:a16="http://schemas.microsoft.com/office/drawing/2014/main" id="{77E34271-9891-4F97-F97E-4F25BB21DB7D}"/>
              </a:ext>
            </a:extLst>
          </p:cNvPr>
          <p:cNvSpPr txBox="1"/>
          <p:nvPr>
            <p:custDataLst>
              <p:tags r:id="rId43"/>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4" name="OTLSHAPE_SLT_ee80e1a06eb7488ea5515e74033ca1d7_Duration" hidden="1">
            <a:extLst>
              <a:ext uri="{FF2B5EF4-FFF2-40B4-BE49-F238E27FC236}">
                <a16:creationId xmlns:a16="http://schemas.microsoft.com/office/drawing/2014/main" id="{DF5911DC-1229-E01B-8B6A-CBCDF8E80F48}"/>
              </a:ext>
            </a:extLst>
          </p:cNvPr>
          <p:cNvSpPr txBox="1"/>
          <p:nvPr>
            <p:custDataLst>
              <p:tags r:id="rId44"/>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47 days</a:t>
            </a:r>
          </a:p>
        </p:txBody>
      </p:sp>
      <p:sp>
        <p:nvSpPr>
          <p:cNvPr id="265" name="OTLSHAPE_SLT_ee80e1a06eb7488ea5515e74033ca1d7_TextPercentage" hidden="1">
            <a:extLst>
              <a:ext uri="{FF2B5EF4-FFF2-40B4-BE49-F238E27FC236}">
                <a16:creationId xmlns:a16="http://schemas.microsoft.com/office/drawing/2014/main" id="{2379F624-CA09-B460-B14E-1595AAA63AC2}"/>
              </a:ext>
            </a:extLst>
          </p:cNvPr>
          <p:cNvSpPr txBox="1"/>
          <p:nvPr>
            <p:custDataLst>
              <p:tags r:id="rId45"/>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66" name="OTLSHAPE_SLT_ee80e1a06eb7488ea5515e74033ca1d7_StartDate" hidden="1">
            <a:extLst>
              <a:ext uri="{FF2B5EF4-FFF2-40B4-BE49-F238E27FC236}">
                <a16:creationId xmlns:a16="http://schemas.microsoft.com/office/drawing/2014/main" id="{B7D96A85-70D0-6A38-0E2B-D96A54838599}"/>
              </a:ext>
            </a:extLst>
          </p:cNvPr>
          <p:cNvSpPr txBox="1"/>
          <p:nvPr>
            <p:custDataLst>
              <p:tags r:id="rId46"/>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7" name="OTLSHAPE_SLT_ee80e1a06eb7488ea5515e74033ca1d7_EndDate" hidden="1">
            <a:extLst>
              <a:ext uri="{FF2B5EF4-FFF2-40B4-BE49-F238E27FC236}">
                <a16:creationId xmlns:a16="http://schemas.microsoft.com/office/drawing/2014/main" id="{9984898D-A7F3-A637-EC12-A09E6564B067}"/>
              </a:ext>
            </a:extLst>
          </p:cNvPr>
          <p:cNvSpPr txBox="1"/>
          <p:nvPr>
            <p:custDataLst>
              <p:tags r:id="rId47"/>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72" name="OTLSHAPE_SLT_0bddd659c4eb4966aa38219baecba7f5_Duration" hidden="1">
            <a:extLst>
              <a:ext uri="{FF2B5EF4-FFF2-40B4-BE49-F238E27FC236}">
                <a16:creationId xmlns:a16="http://schemas.microsoft.com/office/drawing/2014/main" id="{F8A9A8B8-ED4D-4EDB-F22E-8493091F7E9C}"/>
              </a:ext>
            </a:extLst>
          </p:cNvPr>
          <p:cNvSpPr txBox="1"/>
          <p:nvPr>
            <p:custDataLst>
              <p:tags r:id="rId48"/>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80 days</a:t>
            </a:r>
          </a:p>
        </p:txBody>
      </p:sp>
      <p:sp>
        <p:nvSpPr>
          <p:cNvPr id="273" name="OTLSHAPE_SLT_0bddd659c4eb4966aa38219baecba7f5_TextPercentage" hidden="1">
            <a:extLst>
              <a:ext uri="{FF2B5EF4-FFF2-40B4-BE49-F238E27FC236}">
                <a16:creationId xmlns:a16="http://schemas.microsoft.com/office/drawing/2014/main" id="{2B08E117-392E-51A1-EB1B-182997CAF136}"/>
              </a:ext>
            </a:extLst>
          </p:cNvPr>
          <p:cNvSpPr txBox="1"/>
          <p:nvPr>
            <p:custDataLst>
              <p:tags r:id="rId49"/>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74" name="OTLSHAPE_SLT_0bddd659c4eb4966aa38219baecba7f5_StartDate" hidden="1">
            <a:extLst>
              <a:ext uri="{FF2B5EF4-FFF2-40B4-BE49-F238E27FC236}">
                <a16:creationId xmlns:a16="http://schemas.microsoft.com/office/drawing/2014/main" id="{B72847F1-3777-C807-C802-843E6C90586A}"/>
              </a:ext>
            </a:extLst>
          </p:cNvPr>
          <p:cNvSpPr txBox="1"/>
          <p:nvPr>
            <p:custDataLst>
              <p:tags r:id="rId50"/>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75" name="OTLSHAPE_SLT_0bddd659c4eb4966aa38219baecba7f5_EndDate" hidden="1">
            <a:extLst>
              <a:ext uri="{FF2B5EF4-FFF2-40B4-BE49-F238E27FC236}">
                <a16:creationId xmlns:a16="http://schemas.microsoft.com/office/drawing/2014/main" id="{1753209D-AD62-5F4D-504A-531A93D8910D}"/>
              </a:ext>
            </a:extLst>
          </p:cNvPr>
          <p:cNvSpPr txBox="1"/>
          <p:nvPr>
            <p:custDataLst>
              <p:tags r:id="rId51"/>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0" name="OTLSHAPE_SLT_7be956614801451ebf4b1911a29aa6df_Duration" hidden="1">
            <a:extLst>
              <a:ext uri="{FF2B5EF4-FFF2-40B4-BE49-F238E27FC236}">
                <a16:creationId xmlns:a16="http://schemas.microsoft.com/office/drawing/2014/main" id="{CB1976B6-42BA-4C87-0FBA-9F78A2ABDB9B}"/>
              </a:ext>
            </a:extLst>
          </p:cNvPr>
          <p:cNvSpPr txBox="1"/>
          <p:nvPr>
            <p:custDataLst>
              <p:tags r:id="rId52"/>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33 days</a:t>
            </a:r>
          </a:p>
        </p:txBody>
      </p:sp>
      <p:sp>
        <p:nvSpPr>
          <p:cNvPr id="281" name="OTLSHAPE_SLT_7be956614801451ebf4b1911a29aa6df_TextPercentage" hidden="1">
            <a:extLst>
              <a:ext uri="{FF2B5EF4-FFF2-40B4-BE49-F238E27FC236}">
                <a16:creationId xmlns:a16="http://schemas.microsoft.com/office/drawing/2014/main" id="{A839BEAF-6293-0A3F-8EAF-F59E574F0941}"/>
              </a:ext>
            </a:extLst>
          </p:cNvPr>
          <p:cNvSpPr txBox="1"/>
          <p:nvPr>
            <p:custDataLst>
              <p:tags r:id="rId53"/>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2" name="OTLSHAPE_SLT_7be956614801451ebf4b1911a29aa6df_StartDate" hidden="1">
            <a:extLst>
              <a:ext uri="{FF2B5EF4-FFF2-40B4-BE49-F238E27FC236}">
                <a16:creationId xmlns:a16="http://schemas.microsoft.com/office/drawing/2014/main" id="{172E1C3E-4292-AD51-351D-929639AD2972}"/>
              </a:ext>
            </a:extLst>
          </p:cNvPr>
          <p:cNvSpPr txBox="1"/>
          <p:nvPr>
            <p:custDataLst>
              <p:tags r:id="rId54"/>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3" name="OTLSHAPE_SLT_7be956614801451ebf4b1911a29aa6df_EndDate" hidden="1">
            <a:extLst>
              <a:ext uri="{FF2B5EF4-FFF2-40B4-BE49-F238E27FC236}">
                <a16:creationId xmlns:a16="http://schemas.microsoft.com/office/drawing/2014/main" id="{9BB2169A-D7E1-C6C6-0FE1-8E82B84089CA}"/>
              </a:ext>
            </a:extLst>
          </p:cNvPr>
          <p:cNvSpPr txBox="1"/>
          <p:nvPr>
            <p:custDataLst>
              <p:tags r:id="rId55"/>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5" name="OTLSHAPE_SLT_a90a5cff12ea4b579c041e31a9266a72_Duration" hidden="1">
            <a:extLst>
              <a:ext uri="{FF2B5EF4-FFF2-40B4-BE49-F238E27FC236}">
                <a16:creationId xmlns:a16="http://schemas.microsoft.com/office/drawing/2014/main" id="{8D551786-AFDF-960C-0C25-963EF3A8F97A}"/>
              </a:ext>
            </a:extLst>
          </p:cNvPr>
          <p:cNvSpPr txBox="1"/>
          <p:nvPr>
            <p:custDataLst>
              <p:tags r:id="rId56"/>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23 days</a:t>
            </a:r>
          </a:p>
        </p:txBody>
      </p:sp>
      <p:sp>
        <p:nvSpPr>
          <p:cNvPr id="286" name="OTLSHAPE_SLT_a90a5cff12ea4b579c041e31a9266a72_TextPercentage" hidden="1">
            <a:extLst>
              <a:ext uri="{FF2B5EF4-FFF2-40B4-BE49-F238E27FC236}">
                <a16:creationId xmlns:a16="http://schemas.microsoft.com/office/drawing/2014/main" id="{C6ABC5DA-FD3C-009A-0F27-F7BEFF21D789}"/>
              </a:ext>
            </a:extLst>
          </p:cNvPr>
          <p:cNvSpPr txBox="1"/>
          <p:nvPr>
            <p:custDataLst>
              <p:tags r:id="rId57"/>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7" name="OTLSHAPE_SLT_a90a5cff12ea4b579c041e31a9266a72_StartDate" hidden="1">
            <a:extLst>
              <a:ext uri="{FF2B5EF4-FFF2-40B4-BE49-F238E27FC236}">
                <a16:creationId xmlns:a16="http://schemas.microsoft.com/office/drawing/2014/main" id="{A8C86AB4-BC2B-A03B-89C8-07BBD7FFF9F4}"/>
              </a:ext>
            </a:extLst>
          </p:cNvPr>
          <p:cNvSpPr txBox="1"/>
          <p:nvPr>
            <p:custDataLst>
              <p:tags r:id="rId58"/>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88" name="OTLSHAPE_SLT_a90a5cff12ea4b579c041e31a9266a72_EndDate" hidden="1">
            <a:extLst>
              <a:ext uri="{FF2B5EF4-FFF2-40B4-BE49-F238E27FC236}">
                <a16:creationId xmlns:a16="http://schemas.microsoft.com/office/drawing/2014/main" id="{4E0E035E-38F1-BF77-F497-BD21A0B7EE80}"/>
              </a:ext>
            </a:extLst>
          </p:cNvPr>
          <p:cNvSpPr txBox="1"/>
          <p:nvPr>
            <p:custDataLst>
              <p:tags r:id="rId59"/>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93" name="OTLSHAPE_SLT_6fd0afe55e014254aa6c6c34896a6e2d_Duration" hidden="1">
            <a:extLst>
              <a:ext uri="{FF2B5EF4-FFF2-40B4-BE49-F238E27FC236}">
                <a16:creationId xmlns:a16="http://schemas.microsoft.com/office/drawing/2014/main" id="{985CB20F-EE75-79A8-B039-E3FB2C0274D5}"/>
              </a:ext>
            </a:extLst>
          </p:cNvPr>
          <p:cNvSpPr txBox="1"/>
          <p:nvPr>
            <p:custDataLst>
              <p:tags r:id="rId60"/>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20 days</a:t>
            </a:r>
          </a:p>
        </p:txBody>
      </p:sp>
      <p:sp>
        <p:nvSpPr>
          <p:cNvPr id="294" name="OTLSHAPE_SLT_6fd0afe55e014254aa6c6c34896a6e2d_TextPercentage" hidden="1">
            <a:extLst>
              <a:ext uri="{FF2B5EF4-FFF2-40B4-BE49-F238E27FC236}">
                <a16:creationId xmlns:a16="http://schemas.microsoft.com/office/drawing/2014/main" id="{6EAD426D-E9AF-1BA7-3A9D-0E1390184D1D}"/>
              </a:ext>
            </a:extLst>
          </p:cNvPr>
          <p:cNvSpPr txBox="1"/>
          <p:nvPr>
            <p:custDataLst>
              <p:tags r:id="rId61"/>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95" name="OTLSHAPE_SLT_6fd0afe55e014254aa6c6c34896a6e2d_StartDate" hidden="1">
            <a:extLst>
              <a:ext uri="{FF2B5EF4-FFF2-40B4-BE49-F238E27FC236}">
                <a16:creationId xmlns:a16="http://schemas.microsoft.com/office/drawing/2014/main" id="{F97E665D-D543-7DAB-F923-F20B2C1F43A4}"/>
              </a:ext>
            </a:extLst>
          </p:cNvPr>
          <p:cNvSpPr txBox="1"/>
          <p:nvPr>
            <p:custDataLst>
              <p:tags r:id="rId62"/>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96" name="OTLSHAPE_SLT_6fd0afe55e014254aa6c6c34896a6e2d_EndDate" hidden="1">
            <a:extLst>
              <a:ext uri="{FF2B5EF4-FFF2-40B4-BE49-F238E27FC236}">
                <a16:creationId xmlns:a16="http://schemas.microsoft.com/office/drawing/2014/main" id="{68B04944-54AD-E18D-6D92-58EF98E4F97E}"/>
              </a:ext>
            </a:extLst>
          </p:cNvPr>
          <p:cNvSpPr txBox="1"/>
          <p:nvPr>
            <p:custDataLst>
              <p:tags r:id="rId63"/>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cxnSp>
        <p:nvCxnSpPr>
          <p:cNvPr id="237" name="OTLSHAPE_TB_00000000000000000000000000000000_Separator2">
            <a:extLst>
              <a:ext uri="{FF2B5EF4-FFF2-40B4-BE49-F238E27FC236}">
                <a16:creationId xmlns:a16="http://schemas.microsoft.com/office/drawing/2014/main" id="{5E5FE558-9EF7-C2D2-E847-6E521B90F232}"/>
              </a:ext>
            </a:extLst>
          </p:cNvPr>
          <p:cNvCxnSpPr>
            <a:cxnSpLocks/>
          </p:cNvCxnSpPr>
          <p:nvPr>
            <p:custDataLst>
              <p:tags r:id="rId64"/>
            </p:custDataLst>
          </p:nvPr>
        </p:nvCxnSpPr>
        <p:spPr>
          <a:xfrm>
            <a:off x="5851029" y="445986"/>
            <a:ext cx="8647" cy="132117"/>
          </a:xfrm>
          <a:prstGeom prst="line">
            <a:avLst/>
          </a:prstGeom>
          <a:ln w="9525" cap="flat" cmpd="sng" algn="ctr">
            <a:solidFill>
              <a:schemeClr val="tx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49" name="TextBox 248">
            <a:extLst>
              <a:ext uri="{FF2B5EF4-FFF2-40B4-BE49-F238E27FC236}">
                <a16:creationId xmlns:a16="http://schemas.microsoft.com/office/drawing/2014/main" id="{2C5743A2-30AC-0532-8E52-29F5BF9F7328}"/>
              </a:ext>
            </a:extLst>
          </p:cNvPr>
          <p:cNvSpPr txBox="1"/>
          <p:nvPr/>
        </p:nvSpPr>
        <p:spPr>
          <a:xfrm>
            <a:off x="2086162" y="-50109"/>
            <a:ext cx="7840193" cy="461665"/>
          </a:xfrm>
          <a:prstGeom prst="rect">
            <a:avLst/>
          </a:prstGeom>
          <a:noFill/>
        </p:spPr>
        <p:txBody>
          <a:bodyPr wrap="square" rtlCol="0">
            <a:spAutoFit/>
          </a:bodyPr>
          <a:lstStyle/>
          <a:p>
            <a:pPr algn="ctr"/>
            <a:r>
              <a:rPr lang="en-US" sz="2400" dirty="0">
                <a:solidFill>
                  <a:schemeClr val="accent1">
                    <a:lumMod val="75000"/>
                  </a:schemeClr>
                </a:solidFill>
              </a:rPr>
              <a:t>Calendar of Compliance &amp; Reporting Requirements 2024-25</a:t>
            </a:r>
          </a:p>
        </p:txBody>
      </p:sp>
      <p:sp>
        <p:nvSpPr>
          <p:cNvPr id="90" name="OTLSHAPE_SL_769fe1c534d04d7f8de953029c5de3e1_HeaderRectangle">
            <a:extLst>
              <a:ext uri="{FF2B5EF4-FFF2-40B4-BE49-F238E27FC236}">
                <a16:creationId xmlns:a16="http://schemas.microsoft.com/office/drawing/2014/main" id="{2A9167D6-A607-4F49-8D0A-E785CB3BFEAC}"/>
              </a:ext>
            </a:extLst>
          </p:cNvPr>
          <p:cNvSpPr/>
          <p:nvPr>
            <p:custDataLst>
              <p:tags r:id="rId65"/>
            </p:custDataLst>
          </p:nvPr>
        </p:nvSpPr>
        <p:spPr>
          <a:xfrm>
            <a:off x="73226" y="5069875"/>
            <a:ext cx="809965" cy="566653"/>
          </a:xfrm>
          <a:prstGeom prst="rect">
            <a:avLst/>
          </a:prstGeom>
          <a:solidFill>
            <a:srgbClr val="D6BBEB"/>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Other</a:t>
            </a:r>
          </a:p>
        </p:txBody>
      </p:sp>
      <p:sp>
        <p:nvSpPr>
          <p:cNvPr id="121" name="OTLSHAPE_SLA_199d0cae46ea41538561df4885311cf6_Title">
            <a:extLst>
              <a:ext uri="{FF2B5EF4-FFF2-40B4-BE49-F238E27FC236}">
                <a16:creationId xmlns:a16="http://schemas.microsoft.com/office/drawing/2014/main" id="{1B5F96C2-23FC-45E1-87DE-C3CC98AA0A27}"/>
              </a:ext>
            </a:extLst>
          </p:cNvPr>
          <p:cNvSpPr txBox="1"/>
          <p:nvPr>
            <p:custDataLst>
              <p:tags r:id="rId66"/>
            </p:custDataLst>
          </p:nvPr>
        </p:nvSpPr>
        <p:spPr>
          <a:xfrm>
            <a:off x="6048636" y="881356"/>
            <a:ext cx="5659499"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 </a:t>
            </a:r>
            <a:r>
              <a:rPr lang="en-AU" sz="1000" spc="-8" dirty="0">
                <a:solidFill>
                  <a:schemeClr val="dk1"/>
                </a:solidFill>
                <a:latin typeface="Calibri" panose="020F0502020204030204" pitchFamily="34" charset="0"/>
              </a:rPr>
              <a:t>Public bodies to provide Council with a list of parcels of land to which rate rebate applies [LGA s 600(5)]</a:t>
            </a:r>
            <a:endParaRPr lang="en-US" sz="1000" spc="-8" dirty="0">
              <a:solidFill>
                <a:schemeClr val="dk1"/>
              </a:solidFill>
              <a:latin typeface="Calibri" panose="020F0502020204030204" pitchFamily="34" charset="0"/>
            </a:endParaRPr>
          </a:p>
        </p:txBody>
      </p:sp>
      <p:sp>
        <p:nvSpPr>
          <p:cNvPr id="122" name="OTLSHAPE_SLA_199d0cae46ea41538561df4885311cf6_Title">
            <a:extLst>
              <a:ext uri="{FF2B5EF4-FFF2-40B4-BE49-F238E27FC236}">
                <a16:creationId xmlns:a16="http://schemas.microsoft.com/office/drawing/2014/main" id="{F94C7469-4C43-4F7D-A994-25478C3861D1}"/>
              </a:ext>
            </a:extLst>
          </p:cNvPr>
          <p:cNvSpPr txBox="1"/>
          <p:nvPr>
            <p:custDataLst>
              <p:tags r:id="rId67"/>
            </p:custDataLst>
          </p:nvPr>
        </p:nvSpPr>
        <p:spPr>
          <a:xfrm>
            <a:off x="6048636" y="1164054"/>
            <a:ext cx="5214883"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 </a:t>
            </a:r>
            <a:r>
              <a:rPr lang="en-AU" sz="1000" spc="-8" dirty="0">
                <a:solidFill>
                  <a:schemeClr val="dk1"/>
                </a:solidFill>
                <a:latin typeface="Calibri" panose="020F0502020204030204" pitchFamily="34" charset="0"/>
              </a:rPr>
              <a:t>Fourth quarter rates instalment notices to be sent [LGA s562(5)]</a:t>
            </a:r>
            <a:endParaRPr lang="en-US" sz="1000" spc="-8" dirty="0">
              <a:solidFill>
                <a:schemeClr val="dk1"/>
              </a:solidFill>
              <a:latin typeface="Calibri" panose="020F0502020204030204" pitchFamily="34" charset="0"/>
            </a:endParaRPr>
          </a:p>
        </p:txBody>
      </p:sp>
      <p:sp>
        <p:nvSpPr>
          <p:cNvPr id="130" name="OTLSHAPE_SLA_199d0cae46ea41538561df4885311cf6_Title">
            <a:extLst>
              <a:ext uri="{FF2B5EF4-FFF2-40B4-BE49-F238E27FC236}">
                <a16:creationId xmlns:a16="http://schemas.microsoft.com/office/drawing/2014/main" id="{738875B2-8098-411A-A737-DCA434ED7BC0}"/>
              </a:ext>
            </a:extLst>
          </p:cNvPr>
          <p:cNvSpPr txBox="1"/>
          <p:nvPr>
            <p:custDataLst>
              <p:tags r:id="rId68"/>
            </p:custDataLst>
          </p:nvPr>
        </p:nvSpPr>
        <p:spPr>
          <a:xfrm>
            <a:off x="6048636" y="1382693"/>
            <a:ext cx="3370990"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 I</a:t>
            </a:r>
            <a:r>
              <a:rPr lang="en-AU" sz="1000" spc="-8" dirty="0">
                <a:solidFill>
                  <a:schemeClr val="dk1"/>
                </a:solidFill>
                <a:latin typeface="Calibri" panose="020F0502020204030204" pitchFamily="34" charset="0"/>
              </a:rPr>
              <a:t>ncome Adjustments for Newly Rateable Crown Land due</a:t>
            </a:r>
            <a:endParaRPr lang="en-US" sz="1000" spc="-8" dirty="0">
              <a:solidFill>
                <a:schemeClr val="dk1"/>
              </a:solidFill>
              <a:latin typeface="Calibri" panose="020F0502020204030204" pitchFamily="34" charset="0"/>
            </a:endParaRPr>
          </a:p>
        </p:txBody>
      </p:sp>
      <p:sp>
        <p:nvSpPr>
          <p:cNvPr id="87" name="OTLSHAPE_SLA_199d0cae46ea41538561df4885311cf6_Title">
            <a:extLst>
              <a:ext uri="{FF2B5EF4-FFF2-40B4-BE49-F238E27FC236}">
                <a16:creationId xmlns:a16="http://schemas.microsoft.com/office/drawing/2014/main" id="{C3084888-F34E-49BE-B8D1-A7B70C1BAF4D}"/>
              </a:ext>
            </a:extLst>
          </p:cNvPr>
          <p:cNvSpPr txBox="1"/>
          <p:nvPr>
            <p:custDataLst>
              <p:tags r:id="rId69"/>
            </p:custDataLst>
          </p:nvPr>
        </p:nvSpPr>
        <p:spPr>
          <a:xfrm>
            <a:off x="6267377" y="4003163"/>
            <a:ext cx="5567220" cy="153888"/>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Local Government Recovery Grants – AGRN 1012, 1025, 1030/34 - YTD Reporting due</a:t>
            </a:r>
          </a:p>
        </p:txBody>
      </p:sp>
      <p:sp>
        <p:nvSpPr>
          <p:cNvPr id="4" name="OTLSHAPE_SL_769fe1c534d04d7f8de953029c5de3e1_HeaderRectangle">
            <a:extLst>
              <a:ext uri="{FF2B5EF4-FFF2-40B4-BE49-F238E27FC236}">
                <a16:creationId xmlns:a16="http://schemas.microsoft.com/office/drawing/2014/main" id="{87BCB219-539C-6BDA-BFE9-600A452DC8A9}"/>
              </a:ext>
            </a:extLst>
          </p:cNvPr>
          <p:cNvSpPr/>
          <p:nvPr>
            <p:custDataLst>
              <p:tags r:id="rId70"/>
            </p:custDataLst>
          </p:nvPr>
        </p:nvSpPr>
        <p:spPr>
          <a:xfrm>
            <a:off x="73226" y="5766032"/>
            <a:ext cx="771921" cy="863386"/>
          </a:xfrm>
          <a:prstGeom prst="rect">
            <a:avLst/>
          </a:prstGeom>
          <a:solidFill>
            <a:srgbClr val="FED6D6"/>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Education</a:t>
            </a:r>
          </a:p>
        </p:txBody>
      </p:sp>
      <p:sp>
        <p:nvSpPr>
          <p:cNvPr id="5" name="OTLSHAPE_SL_769fe1c534d04d7f8de953029c5de3e1_BackgroundRectangle">
            <a:extLst>
              <a:ext uri="{FF2B5EF4-FFF2-40B4-BE49-F238E27FC236}">
                <a16:creationId xmlns:a16="http://schemas.microsoft.com/office/drawing/2014/main" id="{CB8A7A7A-CEFC-F9F1-4121-98C265270946}"/>
              </a:ext>
            </a:extLst>
          </p:cNvPr>
          <p:cNvSpPr/>
          <p:nvPr>
            <p:custDataLst>
              <p:tags r:id="rId71"/>
            </p:custDataLst>
          </p:nvPr>
        </p:nvSpPr>
        <p:spPr>
          <a:xfrm>
            <a:off x="850564" y="5779389"/>
            <a:ext cx="11268818" cy="865594"/>
          </a:xfrm>
          <a:prstGeom prst="rect">
            <a:avLst/>
          </a:prstGeom>
          <a:solidFill>
            <a:srgbClr val="FED6D6">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OTLSHAPE_TB_00000000000000000000000000000000_TimescaleInterval1">
            <a:extLst>
              <a:ext uri="{FF2B5EF4-FFF2-40B4-BE49-F238E27FC236}">
                <a16:creationId xmlns:a16="http://schemas.microsoft.com/office/drawing/2014/main" id="{A0FDD34E-B219-06AA-3022-AAD9D1C112CC}"/>
              </a:ext>
            </a:extLst>
          </p:cNvPr>
          <p:cNvSpPr txBox="1"/>
          <p:nvPr>
            <p:custDataLst>
              <p:tags r:id="rId72"/>
            </p:custDataLst>
          </p:nvPr>
        </p:nvSpPr>
        <p:spPr>
          <a:xfrm>
            <a:off x="2634756" y="336971"/>
            <a:ext cx="958038" cy="296806"/>
          </a:xfrm>
          <a:prstGeom prst="rect">
            <a:avLst/>
          </a:prstGeom>
          <a:solidFill>
            <a:schemeClr val="bg1">
              <a:lumMod val="85000"/>
            </a:schemeClr>
          </a:solidFill>
        </p:spPr>
        <p:txBody>
          <a:bodyPr vert="horz" wrap="none" lIns="0" tIns="0" rIns="0" bIns="0" rtlCol="0" anchor="ctr" anchorCtr="0">
            <a:noAutofit/>
          </a:bodyPr>
          <a:lstStyle/>
          <a:p>
            <a:pPr algn="ctr"/>
            <a:r>
              <a:rPr lang="en-GB" sz="1200" b="1" spc="-20" dirty="0">
                <a:solidFill>
                  <a:schemeClr val="dk1"/>
                </a:solidFill>
              </a:rPr>
              <a:t>Mar 2025</a:t>
            </a:r>
            <a:endParaRPr lang="en-GB" sz="1200" spc="-20" dirty="0">
              <a:solidFill>
                <a:schemeClr val="dk1"/>
              </a:solidFill>
            </a:endParaRPr>
          </a:p>
        </p:txBody>
      </p:sp>
      <p:sp>
        <p:nvSpPr>
          <p:cNvPr id="3" name="OTLSHAPE_SLA_199d0cae46ea41538561df4885311cf6_Title">
            <a:extLst>
              <a:ext uri="{FF2B5EF4-FFF2-40B4-BE49-F238E27FC236}">
                <a16:creationId xmlns:a16="http://schemas.microsoft.com/office/drawing/2014/main" id="{3372FACE-00B3-0310-20AF-AC05FCA25040}"/>
              </a:ext>
            </a:extLst>
          </p:cNvPr>
          <p:cNvSpPr txBox="1"/>
          <p:nvPr>
            <p:custDataLst>
              <p:tags r:id="rId73"/>
            </p:custDataLst>
          </p:nvPr>
        </p:nvSpPr>
        <p:spPr>
          <a:xfrm>
            <a:off x="983773" y="874989"/>
            <a:ext cx="4628461" cy="461665"/>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1  </a:t>
            </a:r>
            <a:r>
              <a:rPr lang="en-US" sz="1000" spc="-8" dirty="0">
                <a:solidFill>
                  <a:schemeClr val="dk1"/>
                </a:solidFill>
                <a:latin typeface="Calibri" panose="020F0502020204030204" pitchFamily="34" charset="0"/>
              </a:rPr>
              <a:t> </a:t>
            </a:r>
            <a:r>
              <a:rPr lang="en-AU" sz="1000" spc="-8" dirty="0">
                <a:solidFill>
                  <a:schemeClr val="dk1"/>
                </a:solidFill>
                <a:latin typeface="Calibri" panose="020F0502020204030204" pitchFamily="34" charset="0"/>
              </a:rPr>
              <a:t>Valuer General to provide estimates of changes in the value of land for which supplementary valuations are required within one (1) month of date of request (LGA s 513(2))</a:t>
            </a:r>
            <a:endParaRPr lang="en-US" sz="1000" spc="-8" dirty="0">
              <a:solidFill>
                <a:schemeClr val="dk1"/>
              </a:solidFill>
              <a:latin typeface="Calibri" panose="020F0502020204030204" pitchFamily="34" charset="0"/>
            </a:endParaRPr>
          </a:p>
        </p:txBody>
      </p:sp>
      <p:sp>
        <p:nvSpPr>
          <p:cNvPr id="8" name="OTLSHAPE_SLA_d5b7e43d7a3448f2b24d21705fa8dd72_Title">
            <a:extLst>
              <a:ext uri="{FF2B5EF4-FFF2-40B4-BE49-F238E27FC236}">
                <a16:creationId xmlns:a16="http://schemas.microsoft.com/office/drawing/2014/main" id="{33F6BD6A-938C-ED66-8EF2-94A591CF2511}"/>
              </a:ext>
            </a:extLst>
          </p:cNvPr>
          <p:cNvSpPr txBox="1"/>
          <p:nvPr>
            <p:custDataLst>
              <p:tags r:id="rId74"/>
            </p:custDataLst>
          </p:nvPr>
        </p:nvSpPr>
        <p:spPr>
          <a:xfrm>
            <a:off x="982108" y="5852101"/>
            <a:ext cx="2580373" cy="261819"/>
          </a:xfrm>
          <a:prstGeom prst="rect">
            <a:avLst/>
          </a:prstGeom>
          <a:noFill/>
        </p:spPr>
        <p:txBody>
          <a:bodyPr vert="horz" wrap="square" lIns="0" tIns="0" rIns="0" bIns="0" rtlCol="0" anchor="ctr" anchorCtr="0">
            <a:noAutofit/>
          </a:bodyPr>
          <a:lstStyle/>
          <a:p>
            <a:r>
              <a:rPr lang="en-US" sz="1000" spc="-8" dirty="0">
                <a:solidFill>
                  <a:schemeClr val="dk1"/>
                </a:solidFill>
                <a:latin typeface="Calibri" panose="020F0502020204030204" pitchFamily="34" charset="0"/>
              </a:rPr>
              <a:t>Revenue Professionals Conference</a:t>
            </a:r>
          </a:p>
        </p:txBody>
      </p:sp>
      <p:sp>
        <p:nvSpPr>
          <p:cNvPr id="13" name="OTLSHAPE_SLA_d5b7e43d7a3448f2b24d21705fa8dd72_Title">
            <a:extLst>
              <a:ext uri="{FF2B5EF4-FFF2-40B4-BE49-F238E27FC236}">
                <a16:creationId xmlns:a16="http://schemas.microsoft.com/office/drawing/2014/main" id="{BE850EFD-8449-3782-9A52-0692D5DD5556}"/>
              </a:ext>
            </a:extLst>
          </p:cNvPr>
          <p:cNvSpPr txBox="1"/>
          <p:nvPr>
            <p:custDataLst>
              <p:tags r:id="rId75"/>
            </p:custDataLst>
          </p:nvPr>
        </p:nvSpPr>
        <p:spPr>
          <a:xfrm>
            <a:off x="987525" y="6080549"/>
            <a:ext cx="2977453" cy="234352"/>
          </a:xfrm>
          <a:prstGeom prst="rect">
            <a:avLst/>
          </a:prstGeom>
          <a:noFill/>
        </p:spPr>
        <p:txBody>
          <a:bodyPr vert="horz" wrap="square" lIns="0" tIns="0" rIns="0" bIns="0" rtlCol="0" anchor="ctr" anchorCtr="0">
            <a:noAutofit/>
          </a:bodyPr>
          <a:lstStyle/>
          <a:p>
            <a:r>
              <a:rPr lang="en-US" sz="1000" spc="-8" dirty="0">
                <a:solidFill>
                  <a:schemeClr val="dk1"/>
                </a:solidFill>
                <a:latin typeface="Calibri" panose="020F0502020204030204" pitchFamily="34" charset="0"/>
              </a:rPr>
              <a:t>LG Professionals – Governance Conference</a:t>
            </a:r>
          </a:p>
        </p:txBody>
      </p:sp>
      <p:sp>
        <p:nvSpPr>
          <p:cNvPr id="14" name="OTLSHAPE_SLA_199d0cae46ea41538561df4885311cf6_Title">
            <a:extLst>
              <a:ext uri="{FF2B5EF4-FFF2-40B4-BE49-F238E27FC236}">
                <a16:creationId xmlns:a16="http://schemas.microsoft.com/office/drawing/2014/main" id="{A0233C8F-29B9-D866-04B7-FF3F81E5F8C6}"/>
              </a:ext>
            </a:extLst>
          </p:cNvPr>
          <p:cNvSpPr txBox="1"/>
          <p:nvPr>
            <p:custDataLst>
              <p:tags r:id="rId76"/>
            </p:custDataLst>
          </p:nvPr>
        </p:nvSpPr>
        <p:spPr>
          <a:xfrm>
            <a:off x="962599" y="1466280"/>
            <a:ext cx="4628461" cy="307777"/>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Councils are reminded of the need to engage infrastructure asset valuers in a timely manner to ensure compliance with the financial reporting legislation</a:t>
            </a:r>
          </a:p>
        </p:txBody>
      </p:sp>
      <p:sp>
        <p:nvSpPr>
          <p:cNvPr id="15" name="OTLSHAPE_SLA_199d0cae46ea41538561df4885311cf6_Title">
            <a:extLst>
              <a:ext uri="{FF2B5EF4-FFF2-40B4-BE49-F238E27FC236}">
                <a16:creationId xmlns:a16="http://schemas.microsoft.com/office/drawing/2014/main" id="{173D630E-5FAC-E51B-BC9F-A46B5F2C270D}"/>
              </a:ext>
            </a:extLst>
          </p:cNvPr>
          <p:cNvSpPr txBox="1"/>
          <p:nvPr>
            <p:custDataLst>
              <p:tags r:id="rId77"/>
            </p:custDataLst>
          </p:nvPr>
        </p:nvSpPr>
        <p:spPr>
          <a:xfrm>
            <a:off x="912577" y="2323414"/>
            <a:ext cx="4938452" cy="307777"/>
          </a:xfrm>
          <a:prstGeom prst="rect">
            <a:avLst/>
          </a:prstGeom>
          <a:noFill/>
        </p:spPr>
        <p:txBody>
          <a:bodyPr vert="horz" wrap="square" lIns="0" tIns="0" rIns="0" bIns="0" rtlCol="0" anchor="ctr" anchorCtr="0">
            <a:spAutoFit/>
          </a:bodyPr>
          <a:lstStyle/>
          <a:p>
            <a:r>
              <a:rPr lang="en-AU" sz="1000" spc="-8" dirty="0">
                <a:solidFill>
                  <a:schemeClr val="dk1"/>
                </a:solidFill>
                <a:latin typeface="Calibri" panose="020F0502020204030204" pitchFamily="34" charset="0"/>
              </a:rPr>
              <a:t>Induction and/or refresher training for the Mayor and all newly elected and returning councillors is to be completed (LG Reg cl 183(1), 183(3) and 184(1)).</a:t>
            </a:r>
            <a:endParaRPr lang="en-US" sz="1000" spc="-8" dirty="0">
              <a:solidFill>
                <a:schemeClr val="dk1"/>
              </a:solidFill>
              <a:latin typeface="Calibri" panose="020F0502020204030204" pitchFamily="34" charset="0"/>
            </a:endParaRPr>
          </a:p>
        </p:txBody>
      </p:sp>
      <p:sp>
        <p:nvSpPr>
          <p:cNvPr id="6" name="OTLSHAPE_SLA_199d0cae46ea41538561df4885311cf6_Title">
            <a:extLst>
              <a:ext uri="{FF2B5EF4-FFF2-40B4-BE49-F238E27FC236}">
                <a16:creationId xmlns:a16="http://schemas.microsoft.com/office/drawing/2014/main" id="{8A156D98-2E5B-9533-0FA4-6E19114E589E}"/>
              </a:ext>
            </a:extLst>
          </p:cNvPr>
          <p:cNvSpPr txBox="1"/>
          <p:nvPr>
            <p:custDataLst>
              <p:tags r:id="rId78"/>
            </p:custDataLst>
          </p:nvPr>
        </p:nvSpPr>
        <p:spPr>
          <a:xfrm>
            <a:off x="881783" y="3546700"/>
            <a:ext cx="5361395"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31</a:t>
            </a:r>
            <a:r>
              <a:rPr lang="en-US" sz="1000" spc="-8" dirty="0">
                <a:solidFill>
                  <a:schemeClr val="dk1"/>
                </a:solidFill>
                <a:latin typeface="Calibri" panose="020F0502020204030204" pitchFamily="34" charset="0"/>
              </a:rPr>
              <a:t>   ARIC to have met this quarter [LG Reg s216J]</a:t>
            </a:r>
          </a:p>
        </p:txBody>
      </p:sp>
      <p:sp>
        <p:nvSpPr>
          <p:cNvPr id="7" name="OTLSHAPE_SLA_199d0cae46ea41538561df4885311cf6_Title">
            <a:extLst>
              <a:ext uri="{FF2B5EF4-FFF2-40B4-BE49-F238E27FC236}">
                <a16:creationId xmlns:a16="http://schemas.microsoft.com/office/drawing/2014/main" id="{8905FFDD-E391-EFE4-0C0B-00AF8DC13F33}"/>
              </a:ext>
            </a:extLst>
          </p:cNvPr>
          <p:cNvSpPr txBox="1"/>
          <p:nvPr>
            <p:custDataLst>
              <p:tags r:id="rId79"/>
            </p:custDataLst>
          </p:nvPr>
        </p:nvSpPr>
        <p:spPr>
          <a:xfrm>
            <a:off x="900049" y="3049814"/>
            <a:ext cx="5060175" cy="461665"/>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14   </a:t>
            </a:r>
            <a:r>
              <a:rPr lang="en-US" sz="1000" spc="-8" dirty="0">
                <a:solidFill>
                  <a:schemeClr val="dk1"/>
                </a:solidFill>
                <a:latin typeface="Calibri" panose="020F0502020204030204" pitchFamily="34" charset="0"/>
              </a:rPr>
              <a:t>Councils who administered their own elections – the General Manager must provide the Minister with a report setting out details of the election and displayed on council's website [393A LG Reg}</a:t>
            </a:r>
          </a:p>
        </p:txBody>
      </p:sp>
      <p:sp>
        <p:nvSpPr>
          <p:cNvPr id="10" name="OTLSHAPE_SLA_199d0cae46ea41538561df4885311cf6_Title">
            <a:extLst>
              <a:ext uri="{FF2B5EF4-FFF2-40B4-BE49-F238E27FC236}">
                <a16:creationId xmlns:a16="http://schemas.microsoft.com/office/drawing/2014/main" id="{B24B2709-35FE-3651-BFC5-00FC5A2CB3D7}"/>
              </a:ext>
            </a:extLst>
          </p:cNvPr>
          <p:cNvSpPr txBox="1"/>
          <p:nvPr>
            <p:custDataLst>
              <p:tags r:id="rId80"/>
            </p:custDataLst>
          </p:nvPr>
        </p:nvSpPr>
        <p:spPr>
          <a:xfrm>
            <a:off x="931323" y="2695362"/>
            <a:ext cx="5060175" cy="307777"/>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1</a:t>
            </a:r>
            <a:r>
              <a:rPr lang="en-US" sz="1000" spc="-8" dirty="0">
                <a:solidFill>
                  <a:schemeClr val="dk1"/>
                </a:solidFill>
                <a:latin typeface="Calibri" panose="020F0502020204030204" pitchFamily="34" charset="0"/>
              </a:rPr>
              <a:t>  Council must establish a new Delivery Program after the ordinary election to cover principal activities of the councils for the 4 year period commencing on 1 July [LGA s404(3)] </a:t>
            </a:r>
          </a:p>
        </p:txBody>
      </p:sp>
    </p:spTree>
    <p:custDataLst>
      <p:tags r:id="rId1"/>
    </p:custDataLst>
    <p:extLst>
      <p:ext uri="{BB962C8B-B14F-4D97-AF65-F5344CB8AC3E}">
        <p14:creationId xmlns:p14="http://schemas.microsoft.com/office/powerpoint/2010/main" val="3690798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3" name="OTLSHAPE_SL_769fe1c534d04d7f8de953029c5de3e1_BackgroundRectangle">
            <a:extLst>
              <a:ext uri="{FF2B5EF4-FFF2-40B4-BE49-F238E27FC236}">
                <a16:creationId xmlns:a16="http://schemas.microsoft.com/office/drawing/2014/main" id="{EEAC3663-9068-4824-863D-777E7286D462}"/>
              </a:ext>
            </a:extLst>
          </p:cNvPr>
          <p:cNvSpPr/>
          <p:nvPr>
            <p:custDataLst>
              <p:tags r:id="rId2"/>
            </p:custDataLst>
          </p:nvPr>
        </p:nvSpPr>
        <p:spPr>
          <a:xfrm>
            <a:off x="854518" y="5417892"/>
            <a:ext cx="11268818" cy="614193"/>
          </a:xfrm>
          <a:prstGeom prst="rect">
            <a:avLst/>
          </a:prstGeom>
          <a:solidFill>
            <a:srgbClr val="D7BCEA">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OTLSHAPE_SL_7509f197983849ccaeb391292b375f30_BackgroundRectangle">
            <a:extLst>
              <a:ext uri="{FF2B5EF4-FFF2-40B4-BE49-F238E27FC236}">
                <a16:creationId xmlns:a16="http://schemas.microsoft.com/office/drawing/2014/main" id="{AD2CBAE8-303D-84C7-B24D-ED01B3DFB97B}"/>
              </a:ext>
            </a:extLst>
          </p:cNvPr>
          <p:cNvSpPr/>
          <p:nvPr>
            <p:custDataLst>
              <p:tags r:id="rId3"/>
            </p:custDataLst>
          </p:nvPr>
        </p:nvSpPr>
        <p:spPr>
          <a:xfrm>
            <a:off x="439274" y="724615"/>
            <a:ext cx="11656206" cy="1293345"/>
          </a:xfrm>
          <a:prstGeom prst="rect">
            <a:avLst/>
          </a:prstGeom>
          <a:solidFill>
            <a:srgbClr val="ADD8ED">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TLSHAPE_SL_060d9ebafa3743c7a3ef748734502d4f_BackgroundRectangle">
            <a:extLst>
              <a:ext uri="{FF2B5EF4-FFF2-40B4-BE49-F238E27FC236}">
                <a16:creationId xmlns:a16="http://schemas.microsoft.com/office/drawing/2014/main" id="{99AD34D5-5413-E6ED-8560-E267CE5B71D1}"/>
              </a:ext>
            </a:extLst>
          </p:cNvPr>
          <p:cNvSpPr/>
          <p:nvPr>
            <p:custDataLst>
              <p:tags r:id="rId4"/>
            </p:custDataLst>
          </p:nvPr>
        </p:nvSpPr>
        <p:spPr>
          <a:xfrm>
            <a:off x="872367" y="2152284"/>
            <a:ext cx="11253905" cy="1603229"/>
          </a:xfrm>
          <a:prstGeom prst="rect">
            <a:avLst/>
          </a:prstGeom>
          <a:solidFill>
            <a:srgbClr val="D3E8C6">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OTLSHAPE_SL_f23c40af7d414959909fdc4830cd28f3_BackgroundRectangle">
            <a:extLst>
              <a:ext uri="{FF2B5EF4-FFF2-40B4-BE49-F238E27FC236}">
                <a16:creationId xmlns:a16="http://schemas.microsoft.com/office/drawing/2014/main" id="{B472ED9A-C4C6-087E-34E8-7BC53129CC53}"/>
              </a:ext>
            </a:extLst>
          </p:cNvPr>
          <p:cNvSpPr/>
          <p:nvPr>
            <p:custDataLst>
              <p:tags r:id="rId5"/>
            </p:custDataLst>
          </p:nvPr>
        </p:nvSpPr>
        <p:spPr>
          <a:xfrm>
            <a:off x="548544" y="3880879"/>
            <a:ext cx="11656207" cy="934128"/>
          </a:xfrm>
          <a:prstGeom prst="rect">
            <a:avLst/>
          </a:prstGeom>
          <a:solidFill>
            <a:srgbClr val="FFECB7">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OTLSHAPE_SL_769fe1c534d04d7f8de953029c5de3e1_BackgroundRectangle">
            <a:extLst>
              <a:ext uri="{FF2B5EF4-FFF2-40B4-BE49-F238E27FC236}">
                <a16:creationId xmlns:a16="http://schemas.microsoft.com/office/drawing/2014/main" id="{868D8113-3834-A040-7847-91FD2C9AAE7B}"/>
              </a:ext>
            </a:extLst>
          </p:cNvPr>
          <p:cNvSpPr/>
          <p:nvPr>
            <p:custDataLst>
              <p:tags r:id="rId6"/>
            </p:custDataLst>
          </p:nvPr>
        </p:nvSpPr>
        <p:spPr>
          <a:xfrm>
            <a:off x="863231" y="4931484"/>
            <a:ext cx="11290257" cy="364831"/>
          </a:xfrm>
          <a:prstGeom prst="rect">
            <a:avLst/>
          </a:prstGeom>
          <a:solidFill>
            <a:srgbClr val="F9D5BD">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7" name="OTLSHAPE_SL2A_b0f01a3f4f3140f7ac5fa1813f6b8b4f_BackgroundRectangle" hidden="1">
            <a:extLst>
              <a:ext uri="{FF2B5EF4-FFF2-40B4-BE49-F238E27FC236}">
                <a16:creationId xmlns:a16="http://schemas.microsoft.com/office/drawing/2014/main" id="{E6819D36-98CC-D9B5-EB3B-5CA7924545F4}"/>
              </a:ext>
            </a:extLst>
          </p:cNvPr>
          <p:cNvSpPr/>
          <p:nvPr>
            <p:custDataLst>
              <p:tags r:id="rId7"/>
            </p:custDataLst>
          </p:nvPr>
        </p:nvSpPr>
        <p:spPr>
          <a:xfrm>
            <a:off x="1028700" y="2276856"/>
            <a:ext cx="10325100" cy="913511"/>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0" name="OTLSHAPE_SL2A_e72d06d387af4837b64727b260a55631_BackgroundRectangle" hidden="1">
            <a:extLst>
              <a:ext uri="{FF2B5EF4-FFF2-40B4-BE49-F238E27FC236}">
                <a16:creationId xmlns:a16="http://schemas.microsoft.com/office/drawing/2014/main" id="{20498D76-9C27-FEE9-D987-9B6B3BE3E23B}"/>
              </a:ext>
            </a:extLst>
          </p:cNvPr>
          <p:cNvSpPr/>
          <p:nvPr>
            <p:custDataLst>
              <p:tags r:id="rId8"/>
            </p:custDataLst>
          </p:nvPr>
        </p:nvSpPr>
        <p:spPr>
          <a:xfrm>
            <a:off x="1028700" y="3253867"/>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8" name="OTLSHAPE_SL2A_f770735feb924d8fa84d1d4b239cc959_BackgroundRectangle" hidden="1">
            <a:extLst>
              <a:ext uri="{FF2B5EF4-FFF2-40B4-BE49-F238E27FC236}">
                <a16:creationId xmlns:a16="http://schemas.microsoft.com/office/drawing/2014/main" id="{FF0726E5-27DB-4094-983E-2E243F063036}"/>
              </a:ext>
            </a:extLst>
          </p:cNvPr>
          <p:cNvSpPr/>
          <p:nvPr>
            <p:custDataLst>
              <p:tags r:id="rId9"/>
            </p:custDataLst>
          </p:nvPr>
        </p:nvSpPr>
        <p:spPr>
          <a:xfrm>
            <a:off x="1028700" y="4075853"/>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1" name="OTLSHAPE_SL2A_cef11559851540deb88a9562518b1afc_BackgroundRectangle" hidden="1">
            <a:extLst>
              <a:ext uri="{FF2B5EF4-FFF2-40B4-BE49-F238E27FC236}">
                <a16:creationId xmlns:a16="http://schemas.microsoft.com/office/drawing/2014/main" id="{2C7FFE27-9677-833D-3C24-EB62B15366A8}"/>
              </a:ext>
            </a:extLst>
          </p:cNvPr>
          <p:cNvSpPr/>
          <p:nvPr>
            <p:custDataLst>
              <p:tags r:id="rId10"/>
            </p:custDataLst>
          </p:nvPr>
        </p:nvSpPr>
        <p:spPr>
          <a:xfrm>
            <a:off x="1028700" y="4897840"/>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0" name="OTLSHAPE_TB_00000000000000000000000000000000_LeftEndCaps" hidden="1">
            <a:extLst>
              <a:ext uri="{FF2B5EF4-FFF2-40B4-BE49-F238E27FC236}">
                <a16:creationId xmlns:a16="http://schemas.microsoft.com/office/drawing/2014/main" id="{B6C81CAC-3ABA-A046-76A5-701AF934BC98}"/>
              </a:ext>
            </a:extLst>
          </p:cNvPr>
          <p:cNvSpPr txBox="1"/>
          <p:nvPr>
            <p:custDataLst>
              <p:tags r:id="rId11"/>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2022</a:t>
            </a:r>
          </a:p>
        </p:txBody>
      </p:sp>
      <p:sp>
        <p:nvSpPr>
          <p:cNvPr id="251" name="OTLSHAPE_TB_00000000000000000000000000000000_RightEndCaps" hidden="1">
            <a:extLst>
              <a:ext uri="{FF2B5EF4-FFF2-40B4-BE49-F238E27FC236}">
                <a16:creationId xmlns:a16="http://schemas.microsoft.com/office/drawing/2014/main" id="{33F7E747-A1A9-FAD0-37DC-E46DAFA62F46}"/>
              </a:ext>
            </a:extLst>
          </p:cNvPr>
          <p:cNvSpPr txBox="1"/>
          <p:nvPr>
            <p:custDataLst>
              <p:tags r:id="rId12"/>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2023</a:t>
            </a:r>
          </a:p>
        </p:txBody>
      </p:sp>
      <p:sp>
        <p:nvSpPr>
          <p:cNvPr id="83" name="OTLSHAPE_SL_7509f197983849ccaeb391292b375f30_HeaderRectangle">
            <a:extLst>
              <a:ext uri="{FF2B5EF4-FFF2-40B4-BE49-F238E27FC236}">
                <a16:creationId xmlns:a16="http://schemas.microsoft.com/office/drawing/2014/main" id="{7637D004-9E30-48A3-F8BE-71ADBE4E81D8}"/>
              </a:ext>
            </a:extLst>
          </p:cNvPr>
          <p:cNvSpPr/>
          <p:nvPr>
            <p:custDataLst>
              <p:tags r:id="rId13"/>
            </p:custDataLst>
          </p:nvPr>
        </p:nvSpPr>
        <p:spPr>
          <a:xfrm>
            <a:off x="73642" y="749807"/>
            <a:ext cx="798725" cy="1268154"/>
          </a:xfrm>
          <a:prstGeom prst="rect">
            <a:avLst/>
          </a:prstGeom>
          <a:solidFill>
            <a:srgbClr val="BBDEF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OTLSHAPE_SL_060d9ebafa3743c7a3ef748734502d4f_HeaderRectangle">
            <a:extLst>
              <a:ext uri="{FF2B5EF4-FFF2-40B4-BE49-F238E27FC236}">
                <a16:creationId xmlns:a16="http://schemas.microsoft.com/office/drawing/2014/main" id="{8DF2F0CB-A972-A6DE-FAEA-7AFE6E75F53D}"/>
              </a:ext>
            </a:extLst>
          </p:cNvPr>
          <p:cNvSpPr/>
          <p:nvPr>
            <p:custDataLst>
              <p:tags r:id="rId14"/>
            </p:custDataLst>
          </p:nvPr>
        </p:nvSpPr>
        <p:spPr>
          <a:xfrm>
            <a:off x="107004" y="2134437"/>
            <a:ext cx="780455" cy="1593917"/>
          </a:xfrm>
          <a:prstGeom prst="rect">
            <a:avLst/>
          </a:prstGeom>
          <a:solidFill>
            <a:schemeClr val="accent6">
              <a:lumMod val="20000"/>
              <a:lumOff val="8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OTLSHAPE_SL_f23c40af7d414959909fdc4830cd28f3_HeaderRectangle">
            <a:extLst>
              <a:ext uri="{FF2B5EF4-FFF2-40B4-BE49-F238E27FC236}">
                <a16:creationId xmlns:a16="http://schemas.microsoft.com/office/drawing/2014/main" id="{86E5740A-3CC5-6A79-33CD-D6BD8267EF53}"/>
              </a:ext>
            </a:extLst>
          </p:cNvPr>
          <p:cNvSpPr/>
          <p:nvPr>
            <p:custDataLst>
              <p:tags r:id="rId15"/>
            </p:custDataLst>
          </p:nvPr>
        </p:nvSpPr>
        <p:spPr>
          <a:xfrm>
            <a:off x="91489" y="3871865"/>
            <a:ext cx="771742" cy="943142"/>
          </a:xfrm>
          <a:prstGeom prst="rect">
            <a:avLst/>
          </a:prstGeom>
          <a:solidFill>
            <a:schemeClr val="accent4">
              <a:lumMod val="40000"/>
              <a:lumOff val="6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OTLSHAPE_SL_769fe1c534d04d7f8de953029c5de3e1_HeaderRectangle">
            <a:extLst>
              <a:ext uri="{FF2B5EF4-FFF2-40B4-BE49-F238E27FC236}">
                <a16:creationId xmlns:a16="http://schemas.microsoft.com/office/drawing/2014/main" id="{EAF0EB00-6F4A-E8EB-F4D7-5E6B0EEA8E57}"/>
              </a:ext>
            </a:extLst>
          </p:cNvPr>
          <p:cNvSpPr/>
          <p:nvPr>
            <p:custDataLst>
              <p:tags r:id="rId16"/>
            </p:custDataLst>
          </p:nvPr>
        </p:nvSpPr>
        <p:spPr>
          <a:xfrm>
            <a:off x="82776" y="4924843"/>
            <a:ext cx="800416" cy="349538"/>
          </a:xfrm>
          <a:prstGeom prst="rect">
            <a:avLst/>
          </a:prstGeom>
          <a:solidFill>
            <a:schemeClr val="accent2">
              <a:lumMod val="40000"/>
              <a:lumOff val="6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5" name="OTLSHAPE_SL2A_b0f01a3f4f3140f7ac5fa1813f6b8b4f_HeaderRectangle" hidden="1">
            <a:extLst>
              <a:ext uri="{FF2B5EF4-FFF2-40B4-BE49-F238E27FC236}">
                <a16:creationId xmlns:a16="http://schemas.microsoft.com/office/drawing/2014/main" id="{D958ECE8-C6E0-345A-F9ED-52F6A9D8CF48}"/>
              </a:ext>
            </a:extLst>
          </p:cNvPr>
          <p:cNvSpPr/>
          <p:nvPr>
            <p:custDataLst>
              <p:tags r:id="rId17"/>
            </p:custDataLst>
          </p:nvPr>
        </p:nvSpPr>
        <p:spPr>
          <a:xfrm>
            <a:off x="1028700" y="2276856"/>
            <a:ext cx="0" cy="0"/>
          </a:xfrm>
          <a:prstGeom prst="rect">
            <a:avLst/>
          </a:prstGeom>
          <a:solidFill>
            <a:schemeClr val="accent1">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8" name="OTLSHAPE_SL2A_e72d06d387af4837b64727b260a55631_HeaderRectangle" hidden="1">
            <a:extLst>
              <a:ext uri="{FF2B5EF4-FFF2-40B4-BE49-F238E27FC236}">
                <a16:creationId xmlns:a16="http://schemas.microsoft.com/office/drawing/2014/main" id="{237BD1A1-D071-C273-8DAE-53128C64D53B}"/>
              </a:ext>
            </a:extLst>
          </p:cNvPr>
          <p:cNvSpPr/>
          <p:nvPr>
            <p:custDataLst>
              <p:tags r:id="rId18"/>
            </p:custDataLst>
          </p:nvPr>
        </p:nvSpPr>
        <p:spPr>
          <a:xfrm>
            <a:off x="1028700" y="3253867"/>
            <a:ext cx="0" cy="0"/>
          </a:xfrm>
          <a:prstGeom prst="rect">
            <a:avLst/>
          </a:prstGeom>
          <a:solidFill>
            <a:schemeClr val="accent2">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6" name="OTLSHAPE_SL2A_f770735feb924d8fa84d1d4b239cc959_HeaderRectangle" hidden="1">
            <a:extLst>
              <a:ext uri="{FF2B5EF4-FFF2-40B4-BE49-F238E27FC236}">
                <a16:creationId xmlns:a16="http://schemas.microsoft.com/office/drawing/2014/main" id="{53BC0740-5172-B592-2F52-158C43EECA80}"/>
              </a:ext>
            </a:extLst>
          </p:cNvPr>
          <p:cNvSpPr/>
          <p:nvPr>
            <p:custDataLst>
              <p:tags r:id="rId19"/>
            </p:custDataLst>
          </p:nvPr>
        </p:nvSpPr>
        <p:spPr>
          <a:xfrm>
            <a:off x="1028700" y="4075853"/>
            <a:ext cx="0" cy="0"/>
          </a:xfrm>
          <a:prstGeom prst="rect">
            <a:avLst/>
          </a:prstGeom>
          <a:solidFill>
            <a:schemeClr val="accent3">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9" name="OTLSHAPE_SL2A_cef11559851540deb88a9562518b1afc_HeaderRectangle" hidden="1">
            <a:extLst>
              <a:ext uri="{FF2B5EF4-FFF2-40B4-BE49-F238E27FC236}">
                <a16:creationId xmlns:a16="http://schemas.microsoft.com/office/drawing/2014/main" id="{DB4A555F-C5B6-B99B-55B4-C8CBF31D5B6B}"/>
              </a:ext>
            </a:extLst>
          </p:cNvPr>
          <p:cNvSpPr/>
          <p:nvPr>
            <p:custDataLst>
              <p:tags r:id="rId20"/>
            </p:custDataLst>
          </p:nvPr>
        </p:nvSpPr>
        <p:spPr>
          <a:xfrm>
            <a:off x="1028700" y="4897840"/>
            <a:ext cx="0" cy="0"/>
          </a:xfrm>
          <a:prstGeom prst="rect">
            <a:avLst/>
          </a:prstGeom>
          <a:solidFill>
            <a:schemeClr val="accent4">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2" name="OTLSHAPE_TB_00000000000000000000000000000000_ElapsedTime" hidden="1">
            <a:extLst>
              <a:ext uri="{FF2B5EF4-FFF2-40B4-BE49-F238E27FC236}">
                <a16:creationId xmlns:a16="http://schemas.microsoft.com/office/drawing/2014/main" id="{69B5A85A-C735-BBDE-4FEF-1DB5DD600062}"/>
              </a:ext>
            </a:extLst>
          </p:cNvPr>
          <p:cNvSpPr/>
          <p:nvPr>
            <p:custDataLst>
              <p:tags r:id="rId21"/>
            </p:custDataLst>
          </p:nvPr>
        </p:nvSpPr>
        <p:spPr>
          <a:xfrm>
            <a:off x="1155700" y="1506728"/>
            <a:ext cx="0" cy="0"/>
          </a:xfrm>
          <a:prstGeom prst="rect">
            <a:avLst/>
          </a:prstGeom>
          <a:solidFill>
            <a:srgbClr val="FF0000">
              <a:alpha val="74902"/>
            </a:srgb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8" name="OTLSHAPE_SLT_a49df5de215444d7b687cbabedd0f2bb_ShapePercentage" hidden="1">
            <a:extLst>
              <a:ext uri="{FF2B5EF4-FFF2-40B4-BE49-F238E27FC236}">
                <a16:creationId xmlns:a16="http://schemas.microsoft.com/office/drawing/2014/main" id="{8C18DDEF-1691-5635-B463-F2997E2B209D}"/>
              </a:ext>
            </a:extLst>
          </p:cNvPr>
          <p:cNvSpPr/>
          <p:nvPr>
            <p:custDataLst>
              <p:tags r:id="rId22"/>
            </p:custDataLst>
          </p:nvPr>
        </p:nvSpPr>
        <p:spPr>
          <a:xfrm>
            <a:off x="1659000"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3" name="OTLSHAPE_SLT_ee80e1a06eb7488ea5515e74033ca1d7_ShapePercentage" hidden="1">
            <a:extLst>
              <a:ext uri="{FF2B5EF4-FFF2-40B4-BE49-F238E27FC236}">
                <a16:creationId xmlns:a16="http://schemas.microsoft.com/office/drawing/2014/main" id="{97CD2F7B-9D88-4D6C-9134-D81BC5CD88C3}"/>
              </a:ext>
            </a:extLst>
          </p:cNvPr>
          <p:cNvSpPr/>
          <p:nvPr>
            <p:custDataLst>
              <p:tags r:id="rId23"/>
            </p:custDataLst>
          </p:nvPr>
        </p:nvSpPr>
        <p:spPr>
          <a:xfrm>
            <a:off x="3923853"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1" name="OTLSHAPE_SLT_0bddd659c4eb4966aa38219baecba7f5_ShapePercentage" hidden="1">
            <a:extLst>
              <a:ext uri="{FF2B5EF4-FFF2-40B4-BE49-F238E27FC236}">
                <a16:creationId xmlns:a16="http://schemas.microsoft.com/office/drawing/2014/main" id="{E7CF4A54-25E8-1FE9-B78D-78AB919EA485}"/>
              </a:ext>
            </a:extLst>
          </p:cNvPr>
          <p:cNvSpPr/>
          <p:nvPr>
            <p:custDataLst>
              <p:tags r:id="rId24"/>
            </p:custDataLst>
          </p:nvPr>
        </p:nvSpPr>
        <p:spPr>
          <a:xfrm>
            <a:off x="4301328" y="3757210"/>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9" name="OTLSHAPE_SLT_7be956614801451ebf4b1911a29aa6df_ShapePercentage" hidden="1">
            <a:extLst>
              <a:ext uri="{FF2B5EF4-FFF2-40B4-BE49-F238E27FC236}">
                <a16:creationId xmlns:a16="http://schemas.microsoft.com/office/drawing/2014/main" id="{B12F9DD2-C727-61CA-E436-D83F005AC045}"/>
              </a:ext>
            </a:extLst>
          </p:cNvPr>
          <p:cNvSpPr/>
          <p:nvPr>
            <p:custDataLst>
              <p:tags r:id="rId25"/>
            </p:custDataLst>
          </p:nvPr>
        </p:nvSpPr>
        <p:spPr>
          <a:xfrm>
            <a:off x="5643463"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4" name="OTLSHAPE_SLT_a90a5cff12ea4b579c041e31a9266a72_ShapePercentage" hidden="1">
            <a:extLst>
              <a:ext uri="{FF2B5EF4-FFF2-40B4-BE49-F238E27FC236}">
                <a16:creationId xmlns:a16="http://schemas.microsoft.com/office/drawing/2014/main" id="{D8575DC5-EBC7-A401-ED0E-FE18FC81EBD0}"/>
              </a:ext>
            </a:extLst>
          </p:cNvPr>
          <p:cNvSpPr/>
          <p:nvPr>
            <p:custDataLst>
              <p:tags r:id="rId26"/>
            </p:custDataLst>
          </p:nvPr>
        </p:nvSpPr>
        <p:spPr>
          <a:xfrm>
            <a:off x="7992198"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2" name="OTLSHAPE_SLT_6fd0afe55e014254aa6c6c34896a6e2d_ShapePercentage" hidden="1">
            <a:extLst>
              <a:ext uri="{FF2B5EF4-FFF2-40B4-BE49-F238E27FC236}">
                <a16:creationId xmlns:a16="http://schemas.microsoft.com/office/drawing/2014/main" id="{D5AA5814-0C5A-29D3-B28E-5B507DAE1DDE}"/>
              </a:ext>
            </a:extLst>
          </p:cNvPr>
          <p:cNvSpPr/>
          <p:nvPr>
            <p:custDataLst>
              <p:tags r:id="rId27"/>
            </p:custDataLst>
          </p:nvPr>
        </p:nvSpPr>
        <p:spPr>
          <a:xfrm>
            <a:off x="8872975" y="5401183"/>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OTLSHAPE_SL_7509f197983849ccaeb391292b375f30_Header">
            <a:extLst>
              <a:ext uri="{FF2B5EF4-FFF2-40B4-BE49-F238E27FC236}">
                <a16:creationId xmlns:a16="http://schemas.microsoft.com/office/drawing/2014/main" id="{581A8217-393F-5174-B6CB-271BF1F9B6D1}"/>
              </a:ext>
            </a:extLst>
          </p:cNvPr>
          <p:cNvSpPr txBox="1"/>
          <p:nvPr>
            <p:custDataLst>
              <p:tags r:id="rId28"/>
            </p:custDataLst>
          </p:nvPr>
        </p:nvSpPr>
        <p:spPr>
          <a:xfrm>
            <a:off x="-9595" y="1508436"/>
            <a:ext cx="965200" cy="186055"/>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Finance</a:t>
            </a:r>
          </a:p>
        </p:txBody>
      </p:sp>
      <p:sp>
        <p:nvSpPr>
          <p:cNvPr id="99" name="OTLSHAPE_SL_060d9ebafa3743c7a3ef748734502d4f_Header">
            <a:extLst>
              <a:ext uri="{FF2B5EF4-FFF2-40B4-BE49-F238E27FC236}">
                <a16:creationId xmlns:a16="http://schemas.microsoft.com/office/drawing/2014/main" id="{866CD6DC-9C52-0A77-55A1-9739426017CB}"/>
              </a:ext>
            </a:extLst>
          </p:cNvPr>
          <p:cNvSpPr txBox="1"/>
          <p:nvPr>
            <p:custDataLst>
              <p:tags r:id="rId29"/>
            </p:custDataLst>
          </p:nvPr>
        </p:nvSpPr>
        <p:spPr>
          <a:xfrm>
            <a:off x="2605" y="2801780"/>
            <a:ext cx="965200" cy="152105"/>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Governance</a:t>
            </a:r>
          </a:p>
        </p:txBody>
      </p:sp>
      <p:sp>
        <p:nvSpPr>
          <p:cNvPr id="108" name="OTLSHAPE_SL_f23c40af7d414959909fdc4830cd28f3_Header">
            <a:extLst>
              <a:ext uri="{FF2B5EF4-FFF2-40B4-BE49-F238E27FC236}">
                <a16:creationId xmlns:a16="http://schemas.microsoft.com/office/drawing/2014/main" id="{209C7C16-C692-424D-A890-BC711687F9FF}"/>
              </a:ext>
            </a:extLst>
          </p:cNvPr>
          <p:cNvSpPr txBox="1"/>
          <p:nvPr>
            <p:custDataLst>
              <p:tags r:id="rId30"/>
            </p:custDataLst>
          </p:nvPr>
        </p:nvSpPr>
        <p:spPr>
          <a:xfrm>
            <a:off x="35828" y="4197563"/>
            <a:ext cx="804478" cy="165718"/>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Grants</a:t>
            </a:r>
          </a:p>
        </p:txBody>
      </p:sp>
      <p:sp>
        <p:nvSpPr>
          <p:cNvPr id="111" name="OTLSHAPE_SL_769fe1c534d04d7f8de953029c5de3e1_Header">
            <a:extLst>
              <a:ext uri="{FF2B5EF4-FFF2-40B4-BE49-F238E27FC236}">
                <a16:creationId xmlns:a16="http://schemas.microsoft.com/office/drawing/2014/main" id="{7CBA747E-79C4-F62B-6156-1B5A5A48CE5F}"/>
              </a:ext>
            </a:extLst>
          </p:cNvPr>
          <p:cNvSpPr txBox="1"/>
          <p:nvPr>
            <p:custDataLst>
              <p:tags r:id="rId31"/>
            </p:custDataLst>
          </p:nvPr>
        </p:nvSpPr>
        <p:spPr>
          <a:xfrm>
            <a:off x="2605" y="4964846"/>
            <a:ext cx="965200" cy="256527"/>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Companion Animals</a:t>
            </a:r>
          </a:p>
        </p:txBody>
      </p:sp>
      <p:sp>
        <p:nvSpPr>
          <p:cNvPr id="256" name="OTLSHAPE_SL2A_b0f01a3f4f3140f7ac5fa1813f6b8b4f_Header" hidden="1">
            <a:extLst>
              <a:ext uri="{FF2B5EF4-FFF2-40B4-BE49-F238E27FC236}">
                <a16:creationId xmlns:a16="http://schemas.microsoft.com/office/drawing/2014/main" id="{74174F86-CB27-79FD-B57F-89B24A1EE572}"/>
              </a:ext>
            </a:extLst>
          </p:cNvPr>
          <p:cNvSpPr txBox="1"/>
          <p:nvPr>
            <p:custDataLst>
              <p:tags r:id="rId32"/>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69" name="OTLSHAPE_SL2A_e72d06d387af4837b64727b260a55631_Header" hidden="1">
            <a:extLst>
              <a:ext uri="{FF2B5EF4-FFF2-40B4-BE49-F238E27FC236}">
                <a16:creationId xmlns:a16="http://schemas.microsoft.com/office/drawing/2014/main" id="{012BF756-1111-9B77-AF6F-79AB00D7DEFE}"/>
              </a:ext>
            </a:extLst>
          </p:cNvPr>
          <p:cNvSpPr txBox="1"/>
          <p:nvPr>
            <p:custDataLst>
              <p:tags r:id="rId33"/>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77" name="OTLSHAPE_SL2A_f770735feb924d8fa84d1d4b239cc959_Header" hidden="1">
            <a:extLst>
              <a:ext uri="{FF2B5EF4-FFF2-40B4-BE49-F238E27FC236}">
                <a16:creationId xmlns:a16="http://schemas.microsoft.com/office/drawing/2014/main" id="{91F26FBD-3105-EEC1-3667-EAF5374AA783}"/>
              </a:ext>
            </a:extLst>
          </p:cNvPr>
          <p:cNvSpPr txBox="1"/>
          <p:nvPr>
            <p:custDataLst>
              <p:tags r:id="rId34"/>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90" name="OTLSHAPE_SL2A_cef11559851540deb88a9562518b1afc_Header" hidden="1">
            <a:extLst>
              <a:ext uri="{FF2B5EF4-FFF2-40B4-BE49-F238E27FC236}">
                <a16:creationId xmlns:a16="http://schemas.microsoft.com/office/drawing/2014/main" id="{02B016E8-B87C-8592-99E9-BBB869745CC3}"/>
              </a:ext>
            </a:extLst>
          </p:cNvPr>
          <p:cNvSpPr txBox="1"/>
          <p:nvPr>
            <p:custDataLst>
              <p:tags r:id="rId35"/>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53" name="OTLSHAPE_TB_00000000000000000000000000000000_TodayMarkerShape" hidden="1">
            <a:extLst>
              <a:ext uri="{FF2B5EF4-FFF2-40B4-BE49-F238E27FC236}">
                <a16:creationId xmlns:a16="http://schemas.microsoft.com/office/drawing/2014/main" id="{E54D0BE8-F621-6B2B-1FEB-627CA933457E}"/>
              </a:ext>
            </a:extLst>
          </p:cNvPr>
          <p:cNvSpPr/>
          <p:nvPr>
            <p:custDataLst>
              <p:tags r:id="rId36"/>
            </p:custDataLst>
          </p:nvPr>
        </p:nvSpPr>
        <p:spPr>
          <a:xfrm>
            <a:off x="1320649" y="2073656"/>
            <a:ext cx="63500" cy="60960"/>
          </a:xfrm>
          <a:prstGeom prst="triangle">
            <a:avLst/>
          </a:prstGeom>
          <a:solidFill>
            <a:srgbClr val="FF0000"/>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TLSHAPE_TB_00000000000000000000000000000000_TimescaleInterval3">
            <a:extLst>
              <a:ext uri="{FF2B5EF4-FFF2-40B4-BE49-F238E27FC236}">
                <a16:creationId xmlns:a16="http://schemas.microsoft.com/office/drawing/2014/main" id="{DD085757-0E42-FBFD-E393-232E80BCFC6F}"/>
              </a:ext>
            </a:extLst>
          </p:cNvPr>
          <p:cNvSpPr txBox="1"/>
          <p:nvPr>
            <p:custDataLst>
              <p:tags r:id="rId37"/>
            </p:custDataLst>
          </p:nvPr>
        </p:nvSpPr>
        <p:spPr>
          <a:xfrm>
            <a:off x="2504379" y="347367"/>
            <a:ext cx="810806" cy="268673"/>
          </a:xfrm>
          <a:prstGeom prst="rect">
            <a:avLst/>
          </a:prstGeom>
          <a:solidFill>
            <a:schemeClr val="bg1">
              <a:lumMod val="85000"/>
            </a:schemeClr>
          </a:solidFill>
        </p:spPr>
        <p:txBody>
          <a:bodyPr vert="horz" wrap="none" lIns="0" tIns="0" rIns="0" bIns="0" rtlCol="0" anchor="ctr" anchorCtr="0">
            <a:noAutofit/>
          </a:bodyPr>
          <a:lstStyle/>
          <a:p>
            <a:pPr algn="ctr"/>
            <a:r>
              <a:rPr lang="en-GB" sz="1200" b="1" spc="-22" dirty="0">
                <a:solidFill>
                  <a:schemeClr val="dk1"/>
                </a:solidFill>
              </a:rPr>
              <a:t>May</a:t>
            </a:r>
            <a:r>
              <a:rPr lang="en-GB" sz="1200" spc="-22" dirty="0">
                <a:solidFill>
                  <a:schemeClr val="dk1"/>
                </a:solidFill>
              </a:rPr>
              <a:t> </a:t>
            </a:r>
            <a:r>
              <a:rPr lang="en-GB" sz="1200" b="1" spc="-22" dirty="0">
                <a:solidFill>
                  <a:schemeClr val="dk1"/>
                </a:solidFill>
              </a:rPr>
              <a:t>2025</a:t>
            </a:r>
            <a:endParaRPr lang="en-GB" sz="1200" spc="-22" dirty="0">
              <a:solidFill>
                <a:schemeClr val="dk1"/>
              </a:solidFill>
            </a:endParaRPr>
          </a:p>
        </p:txBody>
      </p:sp>
      <p:sp>
        <p:nvSpPr>
          <p:cNvPr id="11" name="OTLSHAPE_TB_00000000000000000000000000000000_TimescaleInterval4">
            <a:extLst>
              <a:ext uri="{FF2B5EF4-FFF2-40B4-BE49-F238E27FC236}">
                <a16:creationId xmlns:a16="http://schemas.microsoft.com/office/drawing/2014/main" id="{279DC33A-CE6F-F4ED-575A-6059FB945AAB}"/>
              </a:ext>
            </a:extLst>
          </p:cNvPr>
          <p:cNvSpPr txBox="1"/>
          <p:nvPr>
            <p:custDataLst>
              <p:tags r:id="rId38"/>
            </p:custDataLst>
          </p:nvPr>
        </p:nvSpPr>
        <p:spPr>
          <a:xfrm>
            <a:off x="8264124" y="350577"/>
            <a:ext cx="854076" cy="250212"/>
          </a:xfrm>
          <a:prstGeom prst="rect">
            <a:avLst/>
          </a:prstGeom>
          <a:solidFill>
            <a:schemeClr val="bg1">
              <a:lumMod val="85000"/>
            </a:schemeClr>
          </a:solidFill>
        </p:spPr>
        <p:txBody>
          <a:bodyPr vert="horz" wrap="none" lIns="0" tIns="0" rIns="0" bIns="0" rtlCol="0" anchor="ctr" anchorCtr="0">
            <a:noAutofit/>
          </a:bodyPr>
          <a:lstStyle/>
          <a:p>
            <a:pPr algn="ctr"/>
            <a:r>
              <a:rPr lang="en-GB" sz="1200" b="1" spc="-20" dirty="0">
                <a:solidFill>
                  <a:schemeClr val="dk1"/>
                </a:solidFill>
              </a:rPr>
              <a:t>June</a:t>
            </a:r>
            <a:r>
              <a:rPr lang="en-GB" sz="1200" spc="-20" dirty="0">
                <a:solidFill>
                  <a:schemeClr val="dk1"/>
                </a:solidFill>
              </a:rPr>
              <a:t> </a:t>
            </a:r>
            <a:r>
              <a:rPr lang="en-GB" sz="1200" b="1" spc="-20" dirty="0">
                <a:solidFill>
                  <a:schemeClr val="dk1"/>
                </a:solidFill>
              </a:rPr>
              <a:t>2025</a:t>
            </a:r>
          </a:p>
        </p:txBody>
      </p:sp>
      <p:sp>
        <p:nvSpPr>
          <p:cNvPr id="145" name="OTLSHAPE_TB_00000000000000000000000000000000_BottomTimescaleInterval4">
            <a:extLst>
              <a:ext uri="{FF2B5EF4-FFF2-40B4-BE49-F238E27FC236}">
                <a16:creationId xmlns:a16="http://schemas.microsoft.com/office/drawing/2014/main" id="{A24281C6-57F7-8563-F367-4D9A1F66E5DB}"/>
              </a:ext>
            </a:extLst>
          </p:cNvPr>
          <p:cNvSpPr txBox="1"/>
          <p:nvPr>
            <p:custDataLst>
              <p:tags r:id="rId39"/>
            </p:custDataLst>
          </p:nvPr>
        </p:nvSpPr>
        <p:spPr>
          <a:xfrm>
            <a:off x="4616478" y="1889189"/>
            <a:ext cx="150939" cy="186055"/>
          </a:xfrm>
          <a:prstGeom prst="rect">
            <a:avLst/>
          </a:prstGeom>
          <a:noFill/>
        </p:spPr>
        <p:txBody>
          <a:bodyPr vert="horz" wrap="none" lIns="0" tIns="0" rIns="0" bIns="0" rtlCol="0" anchor="ctr" anchorCtr="0">
            <a:noAutofit/>
          </a:bodyPr>
          <a:lstStyle/>
          <a:p>
            <a:endParaRPr lang="en-GB" sz="1200" spc="-28" dirty="0">
              <a:solidFill>
                <a:schemeClr val="lt1"/>
              </a:solidFill>
            </a:endParaRPr>
          </a:p>
        </p:txBody>
      </p:sp>
      <p:sp>
        <p:nvSpPr>
          <p:cNvPr id="254" name="OTLSHAPE_TB_00000000000000000000000000000000_TodayMarkerText" hidden="1">
            <a:extLst>
              <a:ext uri="{FF2B5EF4-FFF2-40B4-BE49-F238E27FC236}">
                <a16:creationId xmlns:a16="http://schemas.microsoft.com/office/drawing/2014/main" id="{5285A04E-27C9-9DA0-CB59-4B1134C661F8}"/>
              </a:ext>
            </a:extLst>
          </p:cNvPr>
          <p:cNvSpPr txBox="1"/>
          <p:nvPr>
            <p:custDataLst>
              <p:tags r:id="rId40"/>
            </p:custDataLst>
          </p:nvPr>
        </p:nvSpPr>
        <p:spPr>
          <a:xfrm>
            <a:off x="-168984" y="58866"/>
            <a:ext cx="363369" cy="0"/>
          </a:xfrm>
          <a:prstGeom prst="rect">
            <a:avLst/>
          </a:prstGeom>
          <a:noFill/>
        </p:spPr>
        <p:txBody>
          <a:bodyPr vert="horz" wrap="none" lIns="0" tIns="0" rIns="0" bIns="0" rtlCol="0" anchor="ctr" anchorCtr="0">
            <a:spAutoFit/>
          </a:bodyPr>
          <a:lstStyle/>
          <a:p>
            <a:pPr algn="ctr"/>
            <a:r>
              <a:rPr lang="en-US" sz="1200" dirty="0">
                <a:solidFill>
                  <a:schemeClr val="dk1"/>
                </a:solidFill>
                <a:latin typeface="Calibri" panose="020F0502020204030204" pitchFamily="34" charset="0"/>
              </a:rPr>
              <a:t>Today</a:t>
            </a:r>
          </a:p>
        </p:txBody>
      </p:sp>
      <p:sp>
        <p:nvSpPr>
          <p:cNvPr id="259" name="OTLSHAPE_SLT_a49df5de215444d7b687cbabedd0f2bb_Duration" hidden="1">
            <a:extLst>
              <a:ext uri="{FF2B5EF4-FFF2-40B4-BE49-F238E27FC236}">
                <a16:creationId xmlns:a16="http://schemas.microsoft.com/office/drawing/2014/main" id="{7E94BDE1-3CCA-5705-50A5-91B9D1833B93}"/>
              </a:ext>
            </a:extLst>
          </p:cNvPr>
          <p:cNvSpPr txBox="1"/>
          <p:nvPr>
            <p:custDataLst>
              <p:tags r:id="rId41"/>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38 days</a:t>
            </a:r>
          </a:p>
        </p:txBody>
      </p:sp>
      <p:sp>
        <p:nvSpPr>
          <p:cNvPr id="260" name="OTLSHAPE_SLT_a49df5de215444d7b687cbabedd0f2bb_TextPercentage" hidden="1">
            <a:extLst>
              <a:ext uri="{FF2B5EF4-FFF2-40B4-BE49-F238E27FC236}">
                <a16:creationId xmlns:a16="http://schemas.microsoft.com/office/drawing/2014/main" id="{478D57E7-24B6-9257-6120-67937170F5BA}"/>
              </a:ext>
            </a:extLst>
          </p:cNvPr>
          <p:cNvSpPr txBox="1"/>
          <p:nvPr>
            <p:custDataLst>
              <p:tags r:id="rId42"/>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2"/>
              </a:solidFill>
              <a:latin typeface="Calibri" panose="020F0502020204030204" pitchFamily="34" charset="0"/>
            </a:endParaRPr>
          </a:p>
        </p:txBody>
      </p:sp>
      <p:sp>
        <p:nvSpPr>
          <p:cNvPr id="261" name="OTLSHAPE_SLT_a49df5de215444d7b687cbabedd0f2bb_StartDate" hidden="1">
            <a:extLst>
              <a:ext uri="{FF2B5EF4-FFF2-40B4-BE49-F238E27FC236}">
                <a16:creationId xmlns:a16="http://schemas.microsoft.com/office/drawing/2014/main" id="{F8885BDF-A22D-4203-95CC-DB435B562BA7}"/>
              </a:ext>
            </a:extLst>
          </p:cNvPr>
          <p:cNvSpPr txBox="1"/>
          <p:nvPr>
            <p:custDataLst>
              <p:tags r:id="rId43"/>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2" name="OTLSHAPE_SLT_a49df5de215444d7b687cbabedd0f2bb_EndDate" hidden="1">
            <a:extLst>
              <a:ext uri="{FF2B5EF4-FFF2-40B4-BE49-F238E27FC236}">
                <a16:creationId xmlns:a16="http://schemas.microsoft.com/office/drawing/2014/main" id="{77E34271-9891-4F97-F97E-4F25BB21DB7D}"/>
              </a:ext>
            </a:extLst>
          </p:cNvPr>
          <p:cNvSpPr txBox="1"/>
          <p:nvPr>
            <p:custDataLst>
              <p:tags r:id="rId44"/>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4" name="OTLSHAPE_SLT_ee80e1a06eb7488ea5515e74033ca1d7_Duration" hidden="1">
            <a:extLst>
              <a:ext uri="{FF2B5EF4-FFF2-40B4-BE49-F238E27FC236}">
                <a16:creationId xmlns:a16="http://schemas.microsoft.com/office/drawing/2014/main" id="{DF5911DC-1229-E01B-8B6A-CBCDF8E80F48}"/>
              </a:ext>
            </a:extLst>
          </p:cNvPr>
          <p:cNvSpPr txBox="1"/>
          <p:nvPr>
            <p:custDataLst>
              <p:tags r:id="rId45"/>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47 days</a:t>
            </a:r>
          </a:p>
        </p:txBody>
      </p:sp>
      <p:sp>
        <p:nvSpPr>
          <p:cNvPr id="265" name="OTLSHAPE_SLT_ee80e1a06eb7488ea5515e74033ca1d7_TextPercentage" hidden="1">
            <a:extLst>
              <a:ext uri="{FF2B5EF4-FFF2-40B4-BE49-F238E27FC236}">
                <a16:creationId xmlns:a16="http://schemas.microsoft.com/office/drawing/2014/main" id="{2379F624-CA09-B460-B14E-1595AAA63AC2}"/>
              </a:ext>
            </a:extLst>
          </p:cNvPr>
          <p:cNvSpPr txBox="1"/>
          <p:nvPr>
            <p:custDataLst>
              <p:tags r:id="rId46"/>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66" name="OTLSHAPE_SLT_ee80e1a06eb7488ea5515e74033ca1d7_StartDate" hidden="1">
            <a:extLst>
              <a:ext uri="{FF2B5EF4-FFF2-40B4-BE49-F238E27FC236}">
                <a16:creationId xmlns:a16="http://schemas.microsoft.com/office/drawing/2014/main" id="{B7D96A85-70D0-6A38-0E2B-D96A54838599}"/>
              </a:ext>
            </a:extLst>
          </p:cNvPr>
          <p:cNvSpPr txBox="1"/>
          <p:nvPr>
            <p:custDataLst>
              <p:tags r:id="rId47"/>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7" name="OTLSHAPE_SLT_ee80e1a06eb7488ea5515e74033ca1d7_EndDate" hidden="1">
            <a:extLst>
              <a:ext uri="{FF2B5EF4-FFF2-40B4-BE49-F238E27FC236}">
                <a16:creationId xmlns:a16="http://schemas.microsoft.com/office/drawing/2014/main" id="{9984898D-A7F3-A637-EC12-A09E6564B067}"/>
              </a:ext>
            </a:extLst>
          </p:cNvPr>
          <p:cNvSpPr txBox="1"/>
          <p:nvPr>
            <p:custDataLst>
              <p:tags r:id="rId48"/>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72" name="OTLSHAPE_SLT_0bddd659c4eb4966aa38219baecba7f5_Duration" hidden="1">
            <a:extLst>
              <a:ext uri="{FF2B5EF4-FFF2-40B4-BE49-F238E27FC236}">
                <a16:creationId xmlns:a16="http://schemas.microsoft.com/office/drawing/2014/main" id="{F8A9A8B8-ED4D-4EDB-F22E-8493091F7E9C}"/>
              </a:ext>
            </a:extLst>
          </p:cNvPr>
          <p:cNvSpPr txBox="1"/>
          <p:nvPr>
            <p:custDataLst>
              <p:tags r:id="rId49"/>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80 days</a:t>
            </a:r>
          </a:p>
        </p:txBody>
      </p:sp>
      <p:sp>
        <p:nvSpPr>
          <p:cNvPr id="273" name="OTLSHAPE_SLT_0bddd659c4eb4966aa38219baecba7f5_TextPercentage" hidden="1">
            <a:extLst>
              <a:ext uri="{FF2B5EF4-FFF2-40B4-BE49-F238E27FC236}">
                <a16:creationId xmlns:a16="http://schemas.microsoft.com/office/drawing/2014/main" id="{2B08E117-392E-51A1-EB1B-182997CAF136}"/>
              </a:ext>
            </a:extLst>
          </p:cNvPr>
          <p:cNvSpPr txBox="1"/>
          <p:nvPr>
            <p:custDataLst>
              <p:tags r:id="rId50"/>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74" name="OTLSHAPE_SLT_0bddd659c4eb4966aa38219baecba7f5_StartDate" hidden="1">
            <a:extLst>
              <a:ext uri="{FF2B5EF4-FFF2-40B4-BE49-F238E27FC236}">
                <a16:creationId xmlns:a16="http://schemas.microsoft.com/office/drawing/2014/main" id="{B72847F1-3777-C807-C802-843E6C90586A}"/>
              </a:ext>
            </a:extLst>
          </p:cNvPr>
          <p:cNvSpPr txBox="1"/>
          <p:nvPr>
            <p:custDataLst>
              <p:tags r:id="rId51"/>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75" name="OTLSHAPE_SLT_0bddd659c4eb4966aa38219baecba7f5_EndDate" hidden="1">
            <a:extLst>
              <a:ext uri="{FF2B5EF4-FFF2-40B4-BE49-F238E27FC236}">
                <a16:creationId xmlns:a16="http://schemas.microsoft.com/office/drawing/2014/main" id="{1753209D-AD62-5F4D-504A-531A93D8910D}"/>
              </a:ext>
            </a:extLst>
          </p:cNvPr>
          <p:cNvSpPr txBox="1"/>
          <p:nvPr>
            <p:custDataLst>
              <p:tags r:id="rId52"/>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0" name="OTLSHAPE_SLT_7be956614801451ebf4b1911a29aa6df_Duration" hidden="1">
            <a:extLst>
              <a:ext uri="{FF2B5EF4-FFF2-40B4-BE49-F238E27FC236}">
                <a16:creationId xmlns:a16="http://schemas.microsoft.com/office/drawing/2014/main" id="{CB1976B6-42BA-4C87-0FBA-9F78A2ABDB9B}"/>
              </a:ext>
            </a:extLst>
          </p:cNvPr>
          <p:cNvSpPr txBox="1"/>
          <p:nvPr>
            <p:custDataLst>
              <p:tags r:id="rId53"/>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33 days</a:t>
            </a:r>
          </a:p>
        </p:txBody>
      </p:sp>
      <p:sp>
        <p:nvSpPr>
          <p:cNvPr id="281" name="OTLSHAPE_SLT_7be956614801451ebf4b1911a29aa6df_TextPercentage" hidden="1">
            <a:extLst>
              <a:ext uri="{FF2B5EF4-FFF2-40B4-BE49-F238E27FC236}">
                <a16:creationId xmlns:a16="http://schemas.microsoft.com/office/drawing/2014/main" id="{A839BEAF-6293-0A3F-8EAF-F59E574F0941}"/>
              </a:ext>
            </a:extLst>
          </p:cNvPr>
          <p:cNvSpPr txBox="1"/>
          <p:nvPr>
            <p:custDataLst>
              <p:tags r:id="rId54"/>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2" name="OTLSHAPE_SLT_7be956614801451ebf4b1911a29aa6df_StartDate" hidden="1">
            <a:extLst>
              <a:ext uri="{FF2B5EF4-FFF2-40B4-BE49-F238E27FC236}">
                <a16:creationId xmlns:a16="http://schemas.microsoft.com/office/drawing/2014/main" id="{172E1C3E-4292-AD51-351D-929639AD2972}"/>
              </a:ext>
            </a:extLst>
          </p:cNvPr>
          <p:cNvSpPr txBox="1"/>
          <p:nvPr>
            <p:custDataLst>
              <p:tags r:id="rId55"/>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3" name="OTLSHAPE_SLT_7be956614801451ebf4b1911a29aa6df_EndDate" hidden="1">
            <a:extLst>
              <a:ext uri="{FF2B5EF4-FFF2-40B4-BE49-F238E27FC236}">
                <a16:creationId xmlns:a16="http://schemas.microsoft.com/office/drawing/2014/main" id="{9BB2169A-D7E1-C6C6-0FE1-8E82B84089CA}"/>
              </a:ext>
            </a:extLst>
          </p:cNvPr>
          <p:cNvSpPr txBox="1"/>
          <p:nvPr>
            <p:custDataLst>
              <p:tags r:id="rId56"/>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5" name="OTLSHAPE_SLT_a90a5cff12ea4b579c041e31a9266a72_Duration" hidden="1">
            <a:extLst>
              <a:ext uri="{FF2B5EF4-FFF2-40B4-BE49-F238E27FC236}">
                <a16:creationId xmlns:a16="http://schemas.microsoft.com/office/drawing/2014/main" id="{8D551786-AFDF-960C-0C25-963EF3A8F97A}"/>
              </a:ext>
            </a:extLst>
          </p:cNvPr>
          <p:cNvSpPr txBox="1"/>
          <p:nvPr>
            <p:custDataLst>
              <p:tags r:id="rId57"/>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23 days</a:t>
            </a:r>
          </a:p>
        </p:txBody>
      </p:sp>
      <p:sp>
        <p:nvSpPr>
          <p:cNvPr id="286" name="OTLSHAPE_SLT_a90a5cff12ea4b579c041e31a9266a72_TextPercentage" hidden="1">
            <a:extLst>
              <a:ext uri="{FF2B5EF4-FFF2-40B4-BE49-F238E27FC236}">
                <a16:creationId xmlns:a16="http://schemas.microsoft.com/office/drawing/2014/main" id="{C6ABC5DA-FD3C-009A-0F27-F7BEFF21D789}"/>
              </a:ext>
            </a:extLst>
          </p:cNvPr>
          <p:cNvSpPr txBox="1"/>
          <p:nvPr>
            <p:custDataLst>
              <p:tags r:id="rId58"/>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7" name="OTLSHAPE_SLT_a90a5cff12ea4b579c041e31a9266a72_StartDate" hidden="1">
            <a:extLst>
              <a:ext uri="{FF2B5EF4-FFF2-40B4-BE49-F238E27FC236}">
                <a16:creationId xmlns:a16="http://schemas.microsoft.com/office/drawing/2014/main" id="{A8C86AB4-BC2B-A03B-89C8-07BBD7FFF9F4}"/>
              </a:ext>
            </a:extLst>
          </p:cNvPr>
          <p:cNvSpPr txBox="1"/>
          <p:nvPr>
            <p:custDataLst>
              <p:tags r:id="rId59"/>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88" name="OTLSHAPE_SLT_a90a5cff12ea4b579c041e31a9266a72_EndDate" hidden="1">
            <a:extLst>
              <a:ext uri="{FF2B5EF4-FFF2-40B4-BE49-F238E27FC236}">
                <a16:creationId xmlns:a16="http://schemas.microsoft.com/office/drawing/2014/main" id="{4E0E035E-38F1-BF77-F497-BD21A0B7EE80}"/>
              </a:ext>
            </a:extLst>
          </p:cNvPr>
          <p:cNvSpPr txBox="1"/>
          <p:nvPr>
            <p:custDataLst>
              <p:tags r:id="rId60"/>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93" name="OTLSHAPE_SLT_6fd0afe55e014254aa6c6c34896a6e2d_Duration" hidden="1">
            <a:extLst>
              <a:ext uri="{FF2B5EF4-FFF2-40B4-BE49-F238E27FC236}">
                <a16:creationId xmlns:a16="http://schemas.microsoft.com/office/drawing/2014/main" id="{985CB20F-EE75-79A8-B039-E3FB2C0274D5}"/>
              </a:ext>
            </a:extLst>
          </p:cNvPr>
          <p:cNvSpPr txBox="1"/>
          <p:nvPr>
            <p:custDataLst>
              <p:tags r:id="rId61"/>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20 days</a:t>
            </a:r>
          </a:p>
        </p:txBody>
      </p:sp>
      <p:sp>
        <p:nvSpPr>
          <p:cNvPr id="294" name="OTLSHAPE_SLT_6fd0afe55e014254aa6c6c34896a6e2d_TextPercentage" hidden="1">
            <a:extLst>
              <a:ext uri="{FF2B5EF4-FFF2-40B4-BE49-F238E27FC236}">
                <a16:creationId xmlns:a16="http://schemas.microsoft.com/office/drawing/2014/main" id="{6EAD426D-E9AF-1BA7-3A9D-0E1390184D1D}"/>
              </a:ext>
            </a:extLst>
          </p:cNvPr>
          <p:cNvSpPr txBox="1"/>
          <p:nvPr>
            <p:custDataLst>
              <p:tags r:id="rId62"/>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95" name="OTLSHAPE_SLT_6fd0afe55e014254aa6c6c34896a6e2d_StartDate" hidden="1">
            <a:extLst>
              <a:ext uri="{FF2B5EF4-FFF2-40B4-BE49-F238E27FC236}">
                <a16:creationId xmlns:a16="http://schemas.microsoft.com/office/drawing/2014/main" id="{F97E665D-D543-7DAB-F923-F20B2C1F43A4}"/>
              </a:ext>
            </a:extLst>
          </p:cNvPr>
          <p:cNvSpPr txBox="1"/>
          <p:nvPr>
            <p:custDataLst>
              <p:tags r:id="rId63"/>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96" name="OTLSHAPE_SLT_6fd0afe55e014254aa6c6c34896a6e2d_EndDate" hidden="1">
            <a:extLst>
              <a:ext uri="{FF2B5EF4-FFF2-40B4-BE49-F238E27FC236}">
                <a16:creationId xmlns:a16="http://schemas.microsoft.com/office/drawing/2014/main" id="{68B04944-54AD-E18D-6D92-58EF98E4F97E}"/>
              </a:ext>
            </a:extLst>
          </p:cNvPr>
          <p:cNvSpPr txBox="1"/>
          <p:nvPr>
            <p:custDataLst>
              <p:tags r:id="rId64"/>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cxnSp>
        <p:nvCxnSpPr>
          <p:cNvPr id="238" name="OTLSHAPE_TB_00000000000000000000000000000000_Separator3">
            <a:extLst>
              <a:ext uri="{FF2B5EF4-FFF2-40B4-BE49-F238E27FC236}">
                <a16:creationId xmlns:a16="http://schemas.microsoft.com/office/drawing/2014/main" id="{B31DD512-614A-E04A-2992-FF283DA49DF0}"/>
              </a:ext>
            </a:extLst>
          </p:cNvPr>
          <p:cNvCxnSpPr/>
          <p:nvPr>
            <p:custDataLst>
              <p:tags r:id="rId65"/>
            </p:custDataLst>
          </p:nvPr>
        </p:nvCxnSpPr>
        <p:spPr>
          <a:xfrm>
            <a:off x="6002797" y="399143"/>
            <a:ext cx="0" cy="182880"/>
          </a:xfrm>
          <a:prstGeom prst="line">
            <a:avLst/>
          </a:prstGeom>
          <a:ln w="9525" cap="flat" cmpd="sng" algn="ctr">
            <a:solidFill>
              <a:schemeClr val="tx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49" name="TextBox 248">
            <a:extLst>
              <a:ext uri="{FF2B5EF4-FFF2-40B4-BE49-F238E27FC236}">
                <a16:creationId xmlns:a16="http://schemas.microsoft.com/office/drawing/2014/main" id="{2C5743A2-30AC-0532-8E52-29F5BF9F7328}"/>
              </a:ext>
            </a:extLst>
          </p:cNvPr>
          <p:cNvSpPr txBox="1"/>
          <p:nvPr/>
        </p:nvSpPr>
        <p:spPr>
          <a:xfrm>
            <a:off x="1829269" y="-68348"/>
            <a:ext cx="7840193" cy="461665"/>
          </a:xfrm>
          <a:prstGeom prst="rect">
            <a:avLst/>
          </a:prstGeom>
          <a:noFill/>
        </p:spPr>
        <p:txBody>
          <a:bodyPr wrap="square" rtlCol="0">
            <a:spAutoFit/>
          </a:bodyPr>
          <a:lstStyle/>
          <a:p>
            <a:pPr algn="ctr"/>
            <a:r>
              <a:rPr lang="en-US" sz="2400" dirty="0">
                <a:solidFill>
                  <a:schemeClr val="accent1">
                    <a:lumMod val="75000"/>
                  </a:schemeClr>
                </a:solidFill>
              </a:rPr>
              <a:t>Calendar of Compliance &amp; Reporting Requirements 2024-25</a:t>
            </a:r>
          </a:p>
        </p:txBody>
      </p:sp>
      <p:sp>
        <p:nvSpPr>
          <p:cNvPr id="90" name="OTLSHAPE_SL_769fe1c534d04d7f8de953029c5de3e1_HeaderRectangle">
            <a:extLst>
              <a:ext uri="{FF2B5EF4-FFF2-40B4-BE49-F238E27FC236}">
                <a16:creationId xmlns:a16="http://schemas.microsoft.com/office/drawing/2014/main" id="{2A9167D6-A607-4F49-8D0A-E785CB3BFEAC}"/>
              </a:ext>
            </a:extLst>
          </p:cNvPr>
          <p:cNvSpPr/>
          <p:nvPr>
            <p:custDataLst>
              <p:tags r:id="rId66"/>
            </p:custDataLst>
          </p:nvPr>
        </p:nvSpPr>
        <p:spPr>
          <a:xfrm>
            <a:off x="44553" y="5399746"/>
            <a:ext cx="809965" cy="625698"/>
          </a:xfrm>
          <a:prstGeom prst="rect">
            <a:avLst/>
          </a:prstGeom>
          <a:solidFill>
            <a:srgbClr val="D6BBEB"/>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Other</a:t>
            </a:r>
          </a:p>
        </p:txBody>
      </p:sp>
      <p:sp>
        <p:nvSpPr>
          <p:cNvPr id="118" name="OTLSHAPE_SLA_199d0cae46ea41538561df4885311cf6_Title">
            <a:extLst>
              <a:ext uri="{FF2B5EF4-FFF2-40B4-BE49-F238E27FC236}">
                <a16:creationId xmlns:a16="http://schemas.microsoft.com/office/drawing/2014/main" id="{8B3E831E-94CF-421C-A82C-67F60E3E3FC6}"/>
              </a:ext>
            </a:extLst>
          </p:cNvPr>
          <p:cNvSpPr txBox="1"/>
          <p:nvPr>
            <p:custDataLst>
              <p:tags r:id="rId67"/>
            </p:custDataLst>
          </p:nvPr>
        </p:nvSpPr>
        <p:spPr>
          <a:xfrm>
            <a:off x="967804" y="825741"/>
            <a:ext cx="4535899" cy="307777"/>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31  </a:t>
            </a:r>
            <a:r>
              <a:rPr lang="en-US" sz="1000" spc="-8" dirty="0">
                <a:solidFill>
                  <a:schemeClr val="dk1"/>
                </a:solidFill>
                <a:latin typeface="Calibri" panose="020F0502020204030204" pitchFamily="34" charset="0"/>
              </a:rPr>
              <a:t> Last day for RAO to submit quarterly budget review statement to council [LG Reg cl 203(1)]. Councils are requested to send a copy of the QBRS to finance@olg.nsw.gov.au</a:t>
            </a:r>
          </a:p>
        </p:txBody>
      </p:sp>
      <p:sp>
        <p:nvSpPr>
          <p:cNvPr id="119" name="OTLSHAPE_SLA_199d0cae46ea41538561df4885311cf6_Title">
            <a:extLst>
              <a:ext uri="{FF2B5EF4-FFF2-40B4-BE49-F238E27FC236}">
                <a16:creationId xmlns:a16="http://schemas.microsoft.com/office/drawing/2014/main" id="{73936FBA-CEAA-4C7B-8138-942AF2297E27}"/>
              </a:ext>
            </a:extLst>
          </p:cNvPr>
          <p:cNvSpPr txBox="1"/>
          <p:nvPr>
            <p:custDataLst>
              <p:tags r:id="rId68"/>
            </p:custDataLst>
          </p:nvPr>
        </p:nvSpPr>
        <p:spPr>
          <a:xfrm>
            <a:off x="953325" y="5535779"/>
            <a:ext cx="4694763" cy="153888"/>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Expected third installment of 2024-25 Financial Assistance Grants</a:t>
            </a:r>
          </a:p>
        </p:txBody>
      </p:sp>
      <p:sp>
        <p:nvSpPr>
          <p:cNvPr id="123" name="OTLSHAPE_SLA_199d0cae46ea41538561df4885311cf6_Title">
            <a:extLst>
              <a:ext uri="{FF2B5EF4-FFF2-40B4-BE49-F238E27FC236}">
                <a16:creationId xmlns:a16="http://schemas.microsoft.com/office/drawing/2014/main" id="{AAB125D2-581E-486B-A7F3-C67DCDC970F4}"/>
              </a:ext>
            </a:extLst>
          </p:cNvPr>
          <p:cNvSpPr txBox="1"/>
          <p:nvPr>
            <p:custDataLst>
              <p:tags r:id="rId69"/>
            </p:custDataLst>
          </p:nvPr>
        </p:nvSpPr>
        <p:spPr>
          <a:xfrm>
            <a:off x="967804" y="4248351"/>
            <a:ext cx="4779377"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4   </a:t>
            </a:r>
            <a:r>
              <a:rPr lang="en-US" sz="1000" spc="-8" dirty="0">
                <a:solidFill>
                  <a:schemeClr val="dk1"/>
                </a:solidFill>
                <a:latin typeface="Calibri" panose="020F0502020204030204" pitchFamily="34" charset="0"/>
              </a:rPr>
              <a:t> </a:t>
            </a:r>
            <a:r>
              <a:rPr lang="en-AU" sz="1000" spc="-8" dirty="0">
                <a:solidFill>
                  <a:schemeClr val="dk1"/>
                </a:solidFill>
                <a:latin typeface="Calibri" panose="020F0502020204030204" pitchFamily="34" charset="0"/>
              </a:rPr>
              <a:t>Local Infrastructure Renewals Scheme (LIRS) portal opens for claims for the month</a:t>
            </a:r>
            <a:endParaRPr lang="en-US" sz="1000" spc="-8" dirty="0">
              <a:solidFill>
                <a:schemeClr val="dk1"/>
              </a:solidFill>
              <a:latin typeface="Calibri" panose="020F0502020204030204" pitchFamily="34" charset="0"/>
            </a:endParaRPr>
          </a:p>
        </p:txBody>
      </p:sp>
      <p:sp>
        <p:nvSpPr>
          <p:cNvPr id="124" name="OTLSHAPE_SLA_199d0cae46ea41538561df4885311cf6_Title">
            <a:extLst>
              <a:ext uri="{FF2B5EF4-FFF2-40B4-BE49-F238E27FC236}">
                <a16:creationId xmlns:a16="http://schemas.microsoft.com/office/drawing/2014/main" id="{37FD130E-FFF7-4079-AA18-7D0DCD54E26C}"/>
              </a:ext>
            </a:extLst>
          </p:cNvPr>
          <p:cNvSpPr txBox="1"/>
          <p:nvPr>
            <p:custDataLst>
              <p:tags r:id="rId70"/>
            </p:custDataLst>
          </p:nvPr>
        </p:nvSpPr>
        <p:spPr>
          <a:xfrm>
            <a:off x="990242" y="1226307"/>
            <a:ext cx="4747346" cy="307777"/>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31  </a:t>
            </a:r>
            <a:r>
              <a:rPr lang="en-US" sz="1000" spc="-8" dirty="0">
                <a:solidFill>
                  <a:schemeClr val="dk1"/>
                </a:solidFill>
                <a:latin typeface="Calibri" panose="020F0502020204030204" pitchFamily="34" charset="0"/>
              </a:rPr>
              <a:t> </a:t>
            </a:r>
            <a:r>
              <a:rPr lang="en-AU" sz="1000" spc="-8" dirty="0">
                <a:solidFill>
                  <a:schemeClr val="dk1"/>
                </a:solidFill>
                <a:latin typeface="Calibri" panose="020F0502020204030204" pitchFamily="34" charset="0"/>
              </a:rPr>
              <a:t>Last day for requests to Valuer General for estimates of changes in the value of land for which supplementary valuations are required to be furnished [LGA s513]</a:t>
            </a:r>
            <a:endParaRPr lang="en-US" sz="1000" spc="-8" dirty="0">
              <a:solidFill>
                <a:schemeClr val="dk1"/>
              </a:solidFill>
              <a:latin typeface="Calibri" panose="020F0502020204030204" pitchFamily="34" charset="0"/>
            </a:endParaRPr>
          </a:p>
        </p:txBody>
      </p:sp>
      <p:sp>
        <p:nvSpPr>
          <p:cNvPr id="125" name="OTLSHAPE_SLA_199d0cae46ea41538561df4885311cf6_Title">
            <a:extLst>
              <a:ext uri="{FF2B5EF4-FFF2-40B4-BE49-F238E27FC236}">
                <a16:creationId xmlns:a16="http://schemas.microsoft.com/office/drawing/2014/main" id="{2AAC4353-B67E-4124-8C0E-9FE43043F917}"/>
              </a:ext>
            </a:extLst>
          </p:cNvPr>
          <p:cNvSpPr txBox="1"/>
          <p:nvPr>
            <p:custDataLst>
              <p:tags r:id="rId71"/>
            </p:custDataLst>
          </p:nvPr>
        </p:nvSpPr>
        <p:spPr>
          <a:xfrm>
            <a:off x="990242" y="4016205"/>
            <a:ext cx="3309739"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1  </a:t>
            </a:r>
            <a:r>
              <a:rPr lang="en-US" sz="1000" spc="-8" dirty="0">
                <a:solidFill>
                  <a:schemeClr val="dk1"/>
                </a:solidFill>
                <a:latin typeface="Calibri" panose="020F0502020204030204" pitchFamily="34" charset="0"/>
              </a:rPr>
              <a:t> </a:t>
            </a:r>
            <a:r>
              <a:rPr lang="en-AU" sz="1000" spc="-8" dirty="0">
                <a:solidFill>
                  <a:schemeClr val="dk1"/>
                </a:solidFill>
                <a:latin typeface="Calibri" panose="020F0502020204030204" pitchFamily="34" charset="0"/>
              </a:rPr>
              <a:t>Low-cost Loan Initiative Interim Progress Report due</a:t>
            </a:r>
            <a:endParaRPr lang="en-US" sz="1000" spc="-8" dirty="0">
              <a:solidFill>
                <a:schemeClr val="dk1"/>
              </a:solidFill>
              <a:latin typeface="Calibri" panose="020F0502020204030204" pitchFamily="34" charset="0"/>
            </a:endParaRPr>
          </a:p>
        </p:txBody>
      </p:sp>
      <p:sp>
        <p:nvSpPr>
          <p:cNvPr id="126" name="OTLSHAPE_SLA_199d0cae46ea41538561df4885311cf6_Title">
            <a:extLst>
              <a:ext uri="{FF2B5EF4-FFF2-40B4-BE49-F238E27FC236}">
                <a16:creationId xmlns:a16="http://schemas.microsoft.com/office/drawing/2014/main" id="{40A935DD-69E5-43F6-9115-50C3797A8F53}"/>
              </a:ext>
            </a:extLst>
          </p:cNvPr>
          <p:cNvSpPr txBox="1"/>
          <p:nvPr>
            <p:custDataLst>
              <p:tags r:id="rId72"/>
            </p:custDataLst>
          </p:nvPr>
        </p:nvSpPr>
        <p:spPr>
          <a:xfrm>
            <a:off x="967804" y="1643292"/>
            <a:ext cx="3079175"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31  </a:t>
            </a:r>
            <a:r>
              <a:rPr lang="en-US" sz="1000" spc="-8" dirty="0">
                <a:solidFill>
                  <a:schemeClr val="dk1"/>
                </a:solidFill>
                <a:latin typeface="Calibri" panose="020F0502020204030204" pitchFamily="34" charset="0"/>
              </a:rPr>
              <a:t> </a:t>
            </a:r>
            <a:r>
              <a:rPr lang="en-AU" sz="1000" spc="-8" dirty="0">
                <a:solidFill>
                  <a:schemeClr val="dk1"/>
                </a:solidFill>
                <a:latin typeface="Calibri" panose="020F0502020204030204" pitchFamily="34" charset="0"/>
              </a:rPr>
              <a:t>Fourth quarterly rates instalment due [LGA s562(3)(b)]</a:t>
            </a:r>
            <a:endParaRPr lang="en-US" sz="1000" spc="-8" dirty="0">
              <a:solidFill>
                <a:schemeClr val="dk1"/>
              </a:solidFill>
              <a:latin typeface="Calibri" panose="020F0502020204030204" pitchFamily="34" charset="0"/>
            </a:endParaRPr>
          </a:p>
        </p:txBody>
      </p:sp>
      <p:sp>
        <p:nvSpPr>
          <p:cNvPr id="127" name="OTLSHAPE_SLA_199d0cae46ea41538561df4885311cf6_Title">
            <a:extLst>
              <a:ext uri="{FF2B5EF4-FFF2-40B4-BE49-F238E27FC236}">
                <a16:creationId xmlns:a16="http://schemas.microsoft.com/office/drawing/2014/main" id="{38101681-081C-4946-A868-BB0568DEE4CE}"/>
              </a:ext>
            </a:extLst>
          </p:cNvPr>
          <p:cNvSpPr txBox="1"/>
          <p:nvPr>
            <p:custDataLst>
              <p:tags r:id="rId73"/>
            </p:custDataLst>
          </p:nvPr>
        </p:nvSpPr>
        <p:spPr>
          <a:xfrm>
            <a:off x="6267377" y="2876634"/>
            <a:ext cx="5580182" cy="307777"/>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 </a:t>
            </a:r>
            <a:r>
              <a:rPr lang="en-AU" sz="1000" spc="-8" dirty="0">
                <a:solidFill>
                  <a:schemeClr val="dk1"/>
                </a:solidFill>
                <a:latin typeface="Calibri" panose="020F0502020204030204" pitchFamily="34" charset="0"/>
              </a:rPr>
              <a:t>Last day for adopting Delivery Program 2024-28 and  Operational Plan 2023-24, Long Term Financial Plan and Asset Management Plan following the ordinary election [IP&amp;R G/L EE 4.1 &amp; s405 LGA]</a:t>
            </a:r>
            <a:endParaRPr lang="en-US" sz="1000" spc="-8" dirty="0">
              <a:solidFill>
                <a:schemeClr val="dk1"/>
              </a:solidFill>
              <a:latin typeface="Calibri" panose="020F0502020204030204" pitchFamily="34" charset="0"/>
            </a:endParaRPr>
          </a:p>
        </p:txBody>
      </p:sp>
      <p:sp>
        <p:nvSpPr>
          <p:cNvPr id="128" name="OTLSHAPE_SLA_199d0cae46ea41538561df4885311cf6_Title">
            <a:extLst>
              <a:ext uri="{FF2B5EF4-FFF2-40B4-BE49-F238E27FC236}">
                <a16:creationId xmlns:a16="http://schemas.microsoft.com/office/drawing/2014/main" id="{95C328FA-7838-4D9F-8636-95A17297AE7E}"/>
              </a:ext>
            </a:extLst>
          </p:cNvPr>
          <p:cNvSpPr txBox="1"/>
          <p:nvPr>
            <p:custDataLst>
              <p:tags r:id="rId74"/>
            </p:custDataLst>
          </p:nvPr>
        </p:nvSpPr>
        <p:spPr>
          <a:xfrm>
            <a:off x="6267377" y="3233882"/>
            <a:ext cx="5293503"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 </a:t>
            </a:r>
            <a:r>
              <a:rPr lang="en-AU" sz="1000" spc="-8" dirty="0">
                <a:solidFill>
                  <a:schemeClr val="dk1"/>
                </a:solidFill>
                <a:latin typeface="Calibri" panose="020F0502020204030204" pitchFamily="34" charset="0"/>
              </a:rPr>
              <a:t>Delivery Program Progress reports provided to council at least every six (6) months [IP&amp;R G/L] </a:t>
            </a:r>
            <a:endParaRPr lang="en-US" sz="900" spc="-8" dirty="0">
              <a:solidFill>
                <a:schemeClr val="dk1"/>
              </a:solidFill>
              <a:latin typeface="Calibri" panose="020F0502020204030204" pitchFamily="34" charset="0"/>
            </a:endParaRPr>
          </a:p>
        </p:txBody>
      </p:sp>
      <p:sp>
        <p:nvSpPr>
          <p:cNvPr id="129" name="OTLSHAPE_SLA_199d0cae46ea41538561df4885311cf6_Title">
            <a:extLst>
              <a:ext uri="{FF2B5EF4-FFF2-40B4-BE49-F238E27FC236}">
                <a16:creationId xmlns:a16="http://schemas.microsoft.com/office/drawing/2014/main" id="{3B96C686-5E4D-4395-97C9-DD470F50F069}"/>
              </a:ext>
            </a:extLst>
          </p:cNvPr>
          <p:cNvSpPr txBox="1"/>
          <p:nvPr>
            <p:custDataLst>
              <p:tags r:id="rId75"/>
            </p:custDataLst>
          </p:nvPr>
        </p:nvSpPr>
        <p:spPr>
          <a:xfrm>
            <a:off x="6202355" y="1512945"/>
            <a:ext cx="5620583" cy="307777"/>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  </a:t>
            </a:r>
            <a:r>
              <a:rPr lang="en-AU" sz="1000" spc="-8" dirty="0">
                <a:solidFill>
                  <a:schemeClr val="dk1"/>
                </a:solidFill>
                <a:latin typeface="Calibri" panose="020F0502020204030204" pitchFamily="34" charset="0"/>
              </a:rPr>
              <a:t>Valuer General to provide estimates of changes in the value of land for which supplementary valuations are required within one (1) month of date of request [LGA s513(2)]</a:t>
            </a:r>
            <a:endParaRPr lang="en-US" sz="1000" spc="-8" dirty="0">
              <a:solidFill>
                <a:schemeClr val="dk1"/>
              </a:solidFill>
              <a:latin typeface="Calibri" panose="020F0502020204030204" pitchFamily="34" charset="0"/>
            </a:endParaRPr>
          </a:p>
        </p:txBody>
      </p:sp>
      <p:sp>
        <p:nvSpPr>
          <p:cNvPr id="131" name="OTLSHAPE_SLA_199d0cae46ea41538561df4885311cf6_Title">
            <a:extLst>
              <a:ext uri="{FF2B5EF4-FFF2-40B4-BE49-F238E27FC236}">
                <a16:creationId xmlns:a16="http://schemas.microsoft.com/office/drawing/2014/main" id="{4D10CC0C-C154-4BAF-9F14-7052041C78AD}"/>
              </a:ext>
            </a:extLst>
          </p:cNvPr>
          <p:cNvSpPr txBox="1"/>
          <p:nvPr>
            <p:custDataLst>
              <p:tags r:id="rId76"/>
            </p:custDataLst>
          </p:nvPr>
        </p:nvSpPr>
        <p:spPr>
          <a:xfrm>
            <a:off x="6202355" y="928900"/>
            <a:ext cx="5550371" cy="307777"/>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1  </a:t>
            </a:r>
            <a:r>
              <a:rPr lang="en-US" sz="1000" spc="-8" dirty="0">
                <a:solidFill>
                  <a:schemeClr val="dk1"/>
                </a:solidFill>
                <a:latin typeface="Calibri" panose="020F0502020204030204" pitchFamily="34" charset="0"/>
              </a:rPr>
              <a:t> </a:t>
            </a:r>
            <a:r>
              <a:rPr lang="en-AU" sz="1000" spc="-8" dirty="0">
                <a:solidFill>
                  <a:schemeClr val="dk1"/>
                </a:solidFill>
                <a:latin typeface="Calibri" panose="020F0502020204030204" pitchFamily="34" charset="0"/>
              </a:rPr>
              <a:t>Objections to the inclusion of land to be vested in public bodies must be served within two (2) months after the list is furnished (LGA s 600(6))</a:t>
            </a:r>
            <a:endParaRPr lang="en-US" sz="1000" spc="-8" dirty="0">
              <a:solidFill>
                <a:schemeClr val="dk1"/>
              </a:solidFill>
              <a:latin typeface="Calibri" panose="020F0502020204030204" pitchFamily="34" charset="0"/>
            </a:endParaRPr>
          </a:p>
        </p:txBody>
      </p:sp>
      <p:sp>
        <p:nvSpPr>
          <p:cNvPr id="132" name="OTLSHAPE_SLA_199d0cae46ea41538561df4885311cf6_Title">
            <a:extLst>
              <a:ext uri="{FF2B5EF4-FFF2-40B4-BE49-F238E27FC236}">
                <a16:creationId xmlns:a16="http://schemas.microsoft.com/office/drawing/2014/main" id="{ACDAC4B4-6AE6-4F95-83E9-997E04695C8A}"/>
              </a:ext>
            </a:extLst>
          </p:cNvPr>
          <p:cNvSpPr txBox="1"/>
          <p:nvPr>
            <p:custDataLst>
              <p:tags r:id="rId77"/>
            </p:custDataLst>
          </p:nvPr>
        </p:nvSpPr>
        <p:spPr>
          <a:xfrm>
            <a:off x="990242" y="4505917"/>
            <a:ext cx="2466083" cy="153888"/>
          </a:xfrm>
          <a:prstGeom prst="rect">
            <a:avLst/>
          </a:prstGeom>
          <a:noFill/>
        </p:spPr>
        <p:txBody>
          <a:bodyPr vert="horz" wrap="square" lIns="0" tIns="0" rIns="0" bIns="0" rtlCol="0" anchor="ctr" anchorCtr="0">
            <a:spAutoFit/>
          </a:bodyPr>
          <a:lstStyle/>
          <a:p>
            <a:r>
              <a:rPr lang="en-AU" sz="1000" spc="-8" dirty="0">
                <a:solidFill>
                  <a:schemeClr val="dk1"/>
                </a:solidFill>
                <a:latin typeface="Calibri" panose="020F0502020204030204" pitchFamily="34" charset="0"/>
              </a:rPr>
              <a:t>LIRS Progress/Final Report Due</a:t>
            </a:r>
            <a:endParaRPr lang="en-US" sz="1000" spc="-8" dirty="0">
              <a:solidFill>
                <a:schemeClr val="dk1"/>
              </a:solidFill>
              <a:latin typeface="Calibri" panose="020F0502020204030204" pitchFamily="34" charset="0"/>
            </a:endParaRPr>
          </a:p>
        </p:txBody>
      </p:sp>
      <p:sp>
        <p:nvSpPr>
          <p:cNvPr id="4" name="OTLSHAPE_SL_769fe1c534d04d7f8de953029c5de3e1_HeaderRectangle">
            <a:extLst>
              <a:ext uri="{FF2B5EF4-FFF2-40B4-BE49-F238E27FC236}">
                <a16:creationId xmlns:a16="http://schemas.microsoft.com/office/drawing/2014/main" id="{87BCB219-539C-6BDA-BFE9-600A452DC8A9}"/>
              </a:ext>
            </a:extLst>
          </p:cNvPr>
          <p:cNvSpPr/>
          <p:nvPr>
            <p:custDataLst>
              <p:tags r:id="rId78"/>
            </p:custDataLst>
          </p:nvPr>
        </p:nvSpPr>
        <p:spPr>
          <a:xfrm>
            <a:off x="73226" y="6133385"/>
            <a:ext cx="771921" cy="496032"/>
          </a:xfrm>
          <a:prstGeom prst="rect">
            <a:avLst/>
          </a:prstGeom>
          <a:solidFill>
            <a:srgbClr val="FED6D6"/>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Education</a:t>
            </a:r>
          </a:p>
        </p:txBody>
      </p:sp>
      <p:sp>
        <p:nvSpPr>
          <p:cNvPr id="5" name="OTLSHAPE_SL_769fe1c534d04d7f8de953029c5de3e1_BackgroundRectangle">
            <a:extLst>
              <a:ext uri="{FF2B5EF4-FFF2-40B4-BE49-F238E27FC236}">
                <a16:creationId xmlns:a16="http://schemas.microsoft.com/office/drawing/2014/main" id="{CB8A7A7A-CEFC-F9F1-4121-98C265270946}"/>
              </a:ext>
            </a:extLst>
          </p:cNvPr>
          <p:cNvSpPr/>
          <p:nvPr>
            <p:custDataLst>
              <p:tags r:id="rId79"/>
            </p:custDataLst>
          </p:nvPr>
        </p:nvSpPr>
        <p:spPr>
          <a:xfrm>
            <a:off x="818967" y="6133385"/>
            <a:ext cx="11268818" cy="511597"/>
          </a:xfrm>
          <a:prstGeom prst="rect">
            <a:avLst/>
          </a:prstGeom>
          <a:solidFill>
            <a:srgbClr val="FED6D6">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OTLSHAPE_SLA_199d0cae46ea41538561df4885311cf6_Title">
            <a:extLst>
              <a:ext uri="{FF2B5EF4-FFF2-40B4-BE49-F238E27FC236}">
                <a16:creationId xmlns:a16="http://schemas.microsoft.com/office/drawing/2014/main" id="{C2CFDC61-D99C-57CC-9806-539D70E41A32}"/>
              </a:ext>
            </a:extLst>
          </p:cNvPr>
          <p:cNvSpPr txBox="1"/>
          <p:nvPr>
            <p:custDataLst>
              <p:tags r:id="rId80"/>
            </p:custDataLst>
          </p:nvPr>
        </p:nvSpPr>
        <p:spPr>
          <a:xfrm>
            <a:off x="6267377" y="3495711"/>
            <a:ext cx="5361395"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a:t>
            </a:r>
            <a:r>
              <a:rPr lang="en-US" sz="1000" spc="-8" dirty="0">
                <a:solidFill>
                  <a:schemeClr val="dk1"/>
                </a:solidFill>
                <a:latin typeface="Calibri" panose="020F0502020204030204" pitchFamily="34" charset="0"/>
              </a:rPr>
              <a:t>   ARIC to have met this quarter [LG Reg s216J]</a:t>
            </a:r>
          </a:p>
        </p:txBody>
      </p:sp>
      <p:sp>
        <p:nvSpPr>
          <p:cNvPr id="3" name="OTLSHAPE_SLA_199d0cae46ea41538561df4885311cf6_Title">
            <a:extLst>
              <a:ext uri="{FF2B5EF4-FFF2-40B4-BE49-F238E27FC236}">
                <a16:creationId xmlns:a16="http://schemas.microsoft.com/office/drawing/2014/main" id="{7B05BDD3-DE92-0C4F-39E7-343DB7A09393}"/>
              </a:ext>
            </a:extLst>
          </p:cNvPr>
          <p:cNvSpPr txBox="1"/>
          <p:nvPr>
            <p:custDataLst>
              <p:tags r:id="rId81"/>
            </p:custDataLst>
          </p:nvPr>
        </p:nvSpPr>
        <p:spPr>
          <a:xfrm>
            <a:off x="6228472" y="2188157"/>
            <a:ext cx="5568348" cy="307777"/>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 </a:t>
            </a:r>
            <a:r>
              <a:rPr lang="en-AU" sz="1000" spc="-8" dirty="0">
                <a:solidFill>
                  <a:schemeClr val="dk1"/>
                </a:solidFill>
                <a:latin typeface="Calibri" panose="020F0502020204030204" pitchFamily="34" charset="0"/>
              </a:rPr>
              <a:t>Last day for endorsing Community Strategic Plan and Workforce Management Plan following ordinary election [IP&amp;R G/L EE 1.10, s402 LGA]</a:t>
            </a:r>
            <a:endParaRPr lang="en-US" sz="1000" spc="-8" dirty="0">
              <a:solidFill>
                <a:schemeClr val="dk1"/>
              </a:solidFill>
              <a:latin typeface="Calibri" panose="020F0502020204030204" pitchFamily="34" charset="0"/>
            </a:endParaRPr>
          </a:p>
        </p:txBody>
      </p:sp>
      <p:sp>
        <p:nvSpPr>
          <p:cNvPr id="6" name="OTLSHAPE_SLA_199d0cae46ea41538561df4885311cf6_Title">
            <a:extLst>
              <a:ext uri="{FF2B5EF4-FFF2-40B4-BE49-F238E27FC236}">
                <a16:creationId xmlns:a16="http://schemas.microsoft.com/office/drawing/2014/main" id="{B0CB8F5F-09A1-4E06-07DA-049AE997B05D}"/>
              </a:ext>
            </a:extLst>
          </p:cNvPr>
          <p:cNvSpPr txBox="1"/>
          <p:nvPr>
            <p:custDataLst>
              <p:tags r:id="rId82"/>
            </p:custDataLst>
          </p:nvPr>
        </p:nvSpPr>
        <p:spPr>
          <a:xfrm>
            <a:off x="6241932" y="2536545"/>
            <a:ext cx="5568348" cy="307777"/>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 Last day for c</a:t>
            </a:r>
            <a:r>
              <a:rPr lang="en-AU" sz="1000" spc="-8" dirty="0" err="1">
                <a:solidFill>
                  <a:schemeClr val="dk1"/>
                </a:solidFill>
                <a:latin typeface="Calibri" panose="020F0502020204030204" pitchFamily="34" charset="0"/>
              </a:rPr>
              <a:t>ounty</a:t>
            </a:r>
            <a:r>
              <a:rPr lang="en-AU" sz="1000" spc="-8" dirty="0">
                <a:solidFill>
                  <a:schemeClr val="dk1"/>
                </a:solidFill>
                <a:latin typeface="Calibri" panose="020F0502020204030204" pitchFamily="34" charset="0"/>
              </a:rPr>
              <a:t> councils to review the Business Activity Strategic Plan following elections [LG Reg s 219(2) </a:t>
            </a:r>
            <a:endParaRPr lang="en-US" sz="1000" spc="-8" dirty="0">
              <a:solidFill>
                <a:schemeClr val="dk1"/>
              </a:solidFill>
              <a:latin typeface="Calibri" panose="020F0502020204030204" pitchFamily="34" charset="0"/>
            </a:endParaRPr>
          </a:p>
        </p:txBody>
      </p:sp>
    </p:spTree>
    <p:custDataLst>
      <p:tags r:id="rId1"/>
    </p:custDataLst>
    <p:extLst>
      <p:ext uri="{BB962C8B-B14F-4D97-AF65-F5344CB8AC3E}">
        <p14:creationId xmlns:p14="http://schemas.microsoft.com/office/powerpoint/2010/main" val="3395141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OTLSHAPE_SL_769fe1c534d04d7f8de953029c5de3e1_BackgroundRectangle">
            <a:extLst>
              <a:ext uri="{FF2B5EF4-FFF2-40B4-BE49-F238E27FC236}">
                <a16:creationId xmlns:a16="http://schemas.microsoft.com/office/drawing/2014/main" id="{BE903866-1685-240B-D224-F9C347E81173}"/>
              </a:ext>
            </a:extLst>
          </p:cNvPr>
          <p:cNvSpPr/>
          <p:nvPr>
            <p:custDataLst>
              <p:tags r:id="rId2"/>
            </p:custDataLst>
          </p:nvPr>
        </p:nvSpPr>
        <p:spPr>
          <a:xfrm>
            <a:off x="792211" y="4077885"/>
            <a:ext cx="11200235" cy="938670"/>
          </a:xfrm>
          <a:prstGeom prst="rect">
            <a:avLst/>
          </a:prstGeom>
          <a:solidFill>
            <a:schemeClr val="accent4">
              <a:lumMod val="20000"/>
              <a:lumOff val="80000"/>
              <a:alpha val="2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4" name="OTLSHAPE_SL_769fe1c534d04d7f8de953029c5de3e1_BackgroundRectangle">
            <a:extLst>
              <a:ext uri="{FF2B5EF4-FFF2-40B4-BE49-F238E27FC236}">
                <a16:creationId xmlns:a16="http://schemas.microsoft.com/office/drawing/2014/main" id="{1A33E821-78AC-5865-970D-7D6E465BC6E6}"/>
              </a:ext>
            </a:extLst>
          </p:cNvPr>
          <p:cNvSpPr/>
          <p:nvPr>
            <p:custDataLst>
              <p:tags r:id="rId3"/>
            </p:custDataLst>
          </p:nvPr>
        </p:nvSpPr>
        <p:spPr>
          <a:xfrm>
            <a:off x="886039" y="3264716"/>
            <a:ext cx="11200235" cy="771243"/>
          </a:xfrm>
          <a:prstGeom prst="rect">
            <a:avLst/>
          </a:prstGeom>
          <a:solidFill>
            <a:srgbClr val="FED6D6">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93" name="OTLSHAPE_SL_769fe1c534d04d7f8de953029c5de3e1_BackgroundRectangle">
            <a:extLst>
              <a:ext uri="{FF2B5EF4-FFF2-40B4-BE49-F238E27FC236}">
                <a16:creationId xmlns:a16="http://schemas.microsoft.com/office/drawing/2014/main" id="{EEAC3663-9068-4824-863D-777E7286D462}"/>
              </a:ext>
            </a:extLst>
          </p:cNvPr>
          <p:cNvSpPr/>
          <p:nvPr>
            <p:custDataLst>
              <p:tags r:id="rId4"/>
            </p:custDataLst>
          </p:nvPr>
        </p:nvSpPr>
        <p:spPr>
          <a:xfrm>
            <a:off x="739193" y="5095132"/>
            <a:ext cx="11268818" cy="1710828"/>
          </a:xfrm>
          <a:prstGeom prst="rect">
            <a:avLst/>
          </a:prstGeom>
          <a:solidFill>
            <a:srgbClr val="D7BCEA">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OTLSHAPE_SL_7509f197983849ccaeb391292b375f30_BackgroundRectangle">
            <a:extLst>
              <a:ext uri="{FF2B5EF4-FFF2-40B4-BE49-F238E27FC236}">
                <a16:creationId xmlns:a16="http://schemas.microsoft.com/office/drawing/2014/main" id="{AD2CBAE8-303D-84C7-B24D-ED01B3DFB97B}"/>
              </a:ext>
            </a:extLst>
          </p:cNvPr>
          <p:cNvSpPr/>
          <p:nvPr>
            <p:custDataLst>
              <p:tags r:id="rId5"/>
            </p:custDataLst>
          </p:nvPr>
        </p:nvSpPr>
        <p:spPr>
          <a:xfrm>
            <a:off x="430068" y="476084"/>
            <a:ext cx="11656206" cy="941863"/>
          </a:xfrm>
          <a:prstGeom prst="rect">
            <a:avLst/>
          </a:prstGeom>
          <a:solidFill>
            <a:srgbClr val="ADD8ED">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TLSHAPE_SL_060d9ebafa3743c7a3ef748734502d4f_BackgroundRectangle">
            <a:extLst>
              <a:ext uri="{FF2B5EF4-FFF2-40B4-BE49-F238E27FC236}">
                <a16:creationId xmlns:a16="http://schemas.microsoft.com/office/drawing/2014/main" id="{99AD34D5-5413-E6ED-8560-E267CE5B71D1}"/>
              </a:ext>
            </a:extLst>
          </p:cNvPr>
          <p:cNvSpPr/>
          <p:nvPr>
            <p:custDataLst>
              <p:tags r:id="rId6"/>
            </p:custDataLst>
          </p:nvPr>
        </p:nvSpPr>
        <p:spPr>
          <a:xfrm>
            <a:off x="714661" y="1469834"/>
            <a:ext cx="11391829" cy="818029"/>
          </a:xfrm>
          <a:prstGeom prst="rect">
            <a:avLst/>
          </a:prstGeom>
          <a:solidFill>
            <a:srgbClr val="D3E8C6">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OTLSHAPE_SL_769fe1c534d04d7f8de953029c5de3e1_BackgroundRectangle">
            <a:extLst>
              <a:ext uri="{FF2B5EF4-FFF2-40B4-BE49-F238E27FC236}">
                <a16:creationId xmlns:a16="http://schemas.microsoft.com/office/drawing/2014/main" id="{868D8113-3834-A040-7847-91FD2C9AAE7B}"/>
              </a:ext>
            </a:extLst>
          </p:cNvPr>
          <p:cNvSpPr/>
          <p:nvPr>
            <p:custDataLst>
              <p:tags r:id="rId7"/>
            </p:custDataLst>
          </p:nvPr>
        </p:nvSpPr>
        <p:spPr>
          <a:xfrm>
            <a:off x="816833" y="2365480"/>
            <a:ext cx="11269441" cy="812257"/>
          </a:xfrm>
          <a:prstGeom prst="rect">
            <a:avLst/>
          </a:prstGeom>
          <a:solidFill>
            <a:srgbClr val="F9D5BD">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7" name="OTLSHAPE_SL2A_b0f01a3f4f3140f7ac5fa1813f6b8b4f_BackgroundRectangle" hidden="1">
            <a:extLst>
              <a:ext uri="{FF2B5EF4-FFF2-40B4-BE49-F238E27FC236}">
                <a16:creationId xmlns:a16="http://schemas.microsoft.com/office/drawing/2014/main" id="{E6819D36-98CC-D9B5-EB3B-5CA7924545F4}"/>
              </a:ext>
            </a:extLst>
          </p:cNvPr>
          <p:cNvSpPr/>
          <p:nvPr>
            <p:custDataLst>
              <p:tags r:id="rId8"/>
            </p:custDataLst>
          </p:nvPr>
        </p:nvSpPr>
        <p:spPr>
          <a:xfrm>
            <a:off x="1028700" y="2276856"/>
            <a:ext cx="10325100" cy="913511"/>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0" name="OTLSHAPE_SL2A_e72d06d387af4837b64727b260a55631_BackgroundRectangle" hidden="1">
            <a:extLst>
              <a:ext uri="{FF2B5EF4-FFF2-40B4-BE49-F238E27FC236}">
                <a16:creationId xmlns:a16="http://schemas.microsoft.com/office/drawing/2014/main" id="{20498D76-9C27-FEE9-D987-9B6B3BE3E23B}"/>
              </a:ext>
            </a:extLst>
          </p:cNvPr>
          <p:cNvSpPr/>
          <p:nvPr>
            <p:custDataLst>
              <p:tags r:id="rId9"/>
            </p:custDataLst>
          </p:nvPr>
        </p:nvSpPr>
        <p:spPr>
          <a:xfrm>
            <a:off x="1028700" y="3253867"/>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8" name="OTLSHAPE_SL2A_f770735feb924d8fa84d1d4b239cc959_BackgroundRectangle" hidden="1">
            <a:extLst>
              <a:ext uri="{FF2B5EF4-FFF2-40B4-BE49-F238E27FC236}">
                <a16:creationId xmlns:a16="http://schemas.microsoft.com/office/drawing/2014/main" id="{FF0726E5-27DB-4094-983E-2E243F063036}"/>
              </a:ext>
            </a:extLst>
          </p:cNvPr>
          <p:cNvSpPr/>
          <p:nvPr>
            <p:custDataLst>
              <p:tags r:id="rId10"/>
            </p:custDataLst>
          </p:nvPr>
        </p:nvSpPr>
        <p:spPr>
          <a:xfrm>
            <a:off x="1028700" y="4075853"/>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1" name="OTLSHAPE_SL2A_cef11559851540deb88a9562518b1afc_BackgroundRectangle" hidden="1">
            <a:extLst>
              <a:ext uri="{FF2B5EF4-FFF2-40B4-BE49-F238E27FC236}">
                <a16:creationId xmlns:a16="http://schemas.microsoft.com/office/drawing/2014/main" id="{2C7FFE27-9677-833D-3C24-EB62B15366A8}"/>
              </a:ext>
            </a:extLst>
          </p:cNvPr>
          <p:cNvSpPr/>
          <p:nvPr>
            <p:custDataLst>
              <p:tags r:id="rId11"/>
            </p:custDataLst>
          </p:nvPr>
        </p:nvSpPr>
        <p:spPr>
          <a:xfrm>
            <a:off x="1028700" y="4897840"/>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0" name="OTLSHAPE_TB_00000000000000000000000000000000_LeftEndCaps" hidden="1">
            <a:extLst>
              <a:ext uri="{FF2B5EF4-FFF2-40B4-BE49-F238E27FC236}">
                <a16:creationId xmlns:a16="http://schemas.microsoft.com/office/drawing/2014/main" id="{B6C81CAC-3ABA-A046-76A5-701AF934BC98}"/>
              </a:ext>
            </a:extLst>
          </p:cNvPr>
          <p:cNvSpPr txBox="1"/>
          <p:nvPr>
            <p:custDataLst>
              <p:tags r:id="rId12"/>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2022</a:t>
            </a:r>
          </a:p>
        </p:txBody>
      </p:sp>
      <p:sp>
        <p:nvSpPr>
          <p:cNvPr id="251" name="OTLSHAPE_TB_00000000000000000000000000000000_RightEndCaps" hidden="1">
            <a:extLst>
              <a:ext uri="{FF2B5EF4-FFF2-40B4-BE49-F238E27FC236}">
                <a16:creationId xmlns:a16="http://schemas.microsoft.com/office/drawing/2014/main" id="{33F7E747-A1A9-FAD0-37DC-E46DAFA62F46}"/>
              </a:ext>
            </a:extLst>
          </p:cNvPr>
          <p:cNvSpPr txBox="1"/>
          <p:nvPr>
            <p:custDataLst>
              <p:tags r:id="rId13"/>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2023</a:t>
            </a:r>
          </a:p>
        </p:txBody>
      </p:sp>
      <p:sp>
        <p:nvSpPr>
          <p:cNvPr id="83" name="OTLSHAPE_SL_7509f197983849ccaeb391292b375f30_HeaderRectangle">
            <a:extLst>
              <a:ext uri="{FF2B5EF4-FFF2-40B4-BE49-F238E27FC236}">
                <a16:creationId xmlns:a16="http://schemas.microsoft.com/office/drawing/2014/main" id="{7637D004-9E30-48A3-F8BE-71ADBE4E81D8}"/>
              </a:ext>
            </a:extLst>
          </p:cNvPr>
          <p:cNvSpPr/>
          <p:nvPr>
            <p:custDataLst>
              <p:tags r:id="rId14"/>
            </p:custDataLst>
          </p:nvPr>
        </p:nvSpPr>
        <p:spPr>
          <a:xfrm>
            <a:off x="76374" y="471740"/>
            <a:ext cx="798725" cy="913529"/>
          </a:xfrm>
          <a:prstGeom prst="rect">
            <a:avLst/>
          </a:prstGeom>
          <a:solidFill>
            <a:srgbClr val="BBDEF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OTLSHAPE_SL_060d9ebafa3743c7a3ef748734502d4f_HeaderRectangle">
            <a:extLst>
              <a:ext uri="{FF2B5EF4-FFF2-40B4-BE49-F238E27FC236}">
                <a16:creationId xmlns:a16="http://schemas.microsoft.com/office/drawing/2014/main" id="{8DF2F0CB-A972-A6DE-FAEA-7AFE6E75F53D}"/>
              </a:ext>
            </a:extLst>
          </p:cNvPr>
          <p:cNvSpPr/>
          <p:nvPr>
            <p:custDataLst>
              <p:tags r:id="rId15"/>
            </p:custDataLst>
          </p:nvPr>
        </p:nvSpPr>
        <p:spPr>
          <a:xfrm>
            <a:off x="94644" y="1452992"/>
            <a:ext cx="780455" cy="812257"/>
          </a:xfrm>
          <a:prstGeom prst="rect">
            <a:avLst/>
          </a:prstGeom>
          <a:solidFill>
            <a:schemeClr val="accent6">
              <a:lumMod val="20000"/>
              <a:lumOff val="8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OTLSHAPE_SL_769fe1c534d04d7f8de953029c5de3e1_HeaderRectangle">
            <a:extLst>
              <a:ext uri="{FF2B5EF4-FFF2-40B4-BE49-F238E27FC236}">
                <a16:creationId xmlns:a16="http://schemas.microsoft.com/office/drawing/2014/main" id="{EAF0EB00-6F4A-E8EB-F4D7-5E6B0EEA8E57}"/>
              </a:ext>
            </a:extLst>
          </p:cNvPr>
          <p:cNvSpPr/>
          <p:nvPr>
            <p:custDataLst>
              <p:tags r:id="rId16"/>
            </p:custDataLst>
          </p:nvPr>
        </p:nvSpPr>
        <p:spPr>
          <a:xfrm>
            <a:off x="94644" y="2348286"/>
            <a:ext cx="780455" cy="812257"/>
          </a:xfrm>
          <a:prstGeom prst="rect">
            <a:avLst/>
          </a:prstGeom>
          <a:solidFill>
            <a:schemeClr val="accent2">
              <a:lumMod val="40000"/>
              <a:lumOff val="6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5" name="OTLSHAPE_SL2A_b0f01a3f4f3140f7ac5fa1813f6b8b4f_HeaderRectangle" hidden="1">
            <a:extLst>
              <a:ext uri="{FF2B5EF4-FFF2-40B4-BE49-F238E27FC236}">
                <a16:creationId xmlns:a16="http://schemas.microsoft.com/office/drawing/2014/main" id="{D958ECE8-C6E0-345A-F9ED-52F6A9D8CF48}"/>
              </a:ext>
            </a:extLst>
          </p:cNvPr>
          <p:cNvSpPr/>
          <p:nvPr>
            <p:custDataLst>
              <p:tags r:id="rId17"/>
            </p:custDataLst>
          </p:nvPr>
        </p:nvSpPr>
        <p:spPr>
          <a:xfrm>
            <a:off x="1028700" y="2276856"/>
            <a:ext cx="0" cy="0"/>
          </a:xfrm>
          <a:prstGeom prst="rect">
            <a:avLst/>
          </a:prstGeom>
          <a:solidFill>
            <a:schemeClr val="accent1">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8" name="OTLSHAPE_SL2A_e72d06d387af4837b64727b260a55631_HeaderRectangle" hidden="1">
            <a:extLst>
              <a:ext uri="{FF2B5EF4-FFF2-40B4-BE49-F238E27FC236}">
                <a16:creationId xmlns:a16="http://schemas.microsoft.com/office/drawing/2014/main" id="{237BD1A1-D071-C273-8DAE-53128C64D53B}"/>
              </a:ext>
            </a:extLst>
          </p:cNvPr>
          <p:cNvSpPr/>
          <p:nvPr>
            <p:custDataLst>
              <p:tags r:id="rId18"/>
            </p:custDataLst>
          </p:nvPr>
        </p:nvSpPr>
        <p:spPr>
          <a:xfrm>
            <a:off x="1028700" y="3253867"/>
            <a:ext cx="0" cy="0"/>
          </a:xfrm>
          <a:prstGeom prst="rect">
            <a:avLst/>
          </a:prstGeom>
          <a:solidFill>
            <a:schemeClr val="accent2">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6" name="OTLSHAPE_SL2A_f770735feb924d8fa84d1d4b239cc959_HeaderRectangle" hidden="1">
            <a:extLst>
              <a:ext uri="{FF2B5EF4-FFF2-40B4-BE49-F238E27FC236}">
                <a16:creationId xmlns:a16="http://schemas.microsoft.com/office/drawing/2014/main" id="{53BC0740-5172-B592-2F52-158C43EECA80}"/>
              </a:ext>
            </a:extLst>
          </p:cNvPr>
          <p:cNvSpPr/>
          <p:nvPr>
            <p:custDataLst>
              <p:tags r:id="rId19"/>
            </p:custDataLst>
          </p:nvPr>
        </p:nvSpPr>
        <p:spPr>
          <a:xfrm>
            <a:off x="1028700" y="4075853"/>
            <a:ext cx="0" cy="0"/>
          </a:xfrm>
          <a:prstGeom prst="rect">
            <a:avLst/>
          </a:prstGeom>
          <a:solidFill>
            <a:schemeClr val="accent3">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9" name="OTLSHAPE_SL2A_cef11559851540deb88a9562518b1afc_HeaderRectangle" hidden="1">
            <a:extLst>
              <a:ext uri="{FF2B5EF4-FFF2-40B4-BE49-F238E27FC236}">
                <a16:creationId xmlns:a16="http://schemas.microsoft.com/office/drawing/2014/main" id="{DB4A555F-C5B6-B99B-55B4-C8CBF31D5B6B}"/>
              </a:ext>
            </a:extLst>
          </p:cNvPr>
          <p:cNvSpPr/>
          <p:nvPr>
            <p:custDataLst>
              <p:tags r:id="rId20"/>
            </p:custDataLst>
          </p:nvPr>
        </p:nvSpPr>
        <p:spPr>
          <a:xfrm>
            <a:off x="1028700" y="4897840"/>
            <a:ext cx="0" cy="0"/>
          </a:xfrm>
          <a:prstGeom prst="rect">
            <a:avLst/>
          </a:prstGeom>
          <a:solidFill>
            <a:schemeClr val="accent4">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2" name="OTLSHAPE_TB_00000000000000000000000000000000_ElapsedTime" hidden="1">
            <a:extLst>
              <a:ext uri="{FF2B5EF4-FFF2-40B4-BE49-F238E27FC236}">
                <a16:creationId xmlns:a16="http://schemas.microsoft.com/office/drawing/2014/main" id="{69B5A85A-C735-BBDE-4FEF-1DB5DD600062}"/>
              </a:ext>
            </a:extLst>
          </p:cNvPr>
          <p:cNvSpPr/>
          <p:nvPr>
            <p:custDataLst>
              <p:tags r:id="rId21"/>
            </p:custDataLst>
          </p:nvPr>
        </p:nvSpPr>
        <p:spPr>
          <a:xfrm>
            <a:off x="1155700" y="1506728"/>
            <a:ext cx="0" cy="0"/>
          </a:xfrm>
          <a:prstGeom prst="rect">
            <a:avLst/>
          </a:prstGeom>
          <a:solidFill>
            <a:srgbClr val="FF0000">
              <a:alpha val="74902"/>
            </a:srgb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8" name="OTLSHAPE_SLT_a49df5de215444d7b687cbabedd0f2bb_ShapePercentage" hidden="1">
            <a:extLst>
              <a:ext uri="{FF2B5EF4-FFF2-40B4-BE49-F238E27FC236}">
                <a16:creationId xmlns:a16="http://schemas.microsoft.com/office/drawing/2014/main" id="{8C18DDEF-1691-5635-B463-F2997E2B209D}"/>
              </a:ext>
            </a:extLst>
          </p:cNvPr>
          <p:cNvSpPr/>
          <p:nvPr>
            <p:custDataLst>
              <p:tags r:id="rId22"/>
            </p:custDataLst>
          </p:nvPr>
        </p:nvSpPr>
        <p:spPr>
          <a:xfrm>
            <a:off x="1659000"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3" name="OTLSHAPE_SLT_ee80e1a06eb7488ea5515e74033ca1d7_ShapePercentage" hidden="1">
            <a:extLst>
              <a:ext uri="{FF2B5EF4-FFF2-40B4-BE49-F238E27FC236}">
                <a16:creationId xmlns:a16="http://schemas.microsoft.com/office/drawing/2014/main" id="{97CD2F7B-9D88-4D6C-9134-D81BC5CD88C3}"/>
              </a:ext>
            </a:extLst>
          </p:cNvPr>
          <p:cNvSpPr/>
          <p:nvPr>
            <p:custDataLst>
              <p:tags r:id="rId23"/>
            </p:custDataLst>
          </p:nvPr>
        </p:nvSpPr>
        <p:spPr>
          <a:xfrm>
            <a:off x="3923853"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1" name="OTLSHAPE_SLT_0bddd659c4eb4966aa38219baecba7f5_ShapePercentage" hidden="1">
            <a:extLst>
              <a:ext uri="{FF2B5EF4-FFF2-40B4-BE49-F238E27FC236}">
                <a16:creationId xmlns:a16="http://schemas.microsoft.com/office/drawing/2014/main" id="{E7CF4A54-25E8-1FE9-B78D-78AB919EA485}"/>
              </a:ext>
            </a:extLst>
          </p:cNvPr>
          <p:cNvSpPr/>
          <p:nvPr>
            <p:custDataLst>
              <p:tags r:id="rId24"/>
            </p:custDataLst>
          </p:nvPr>
        </p:nvSpPr>
        <p:spPr>
          <a:xfrm>
            <a:off x="4301328" y="3757210"/>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9" name="OTLSHAPE_SLT_7be956614801451ebf4b1911a29aa6df_ShapePercentage" hidden="1">
            <a:extLst>
              <a:ext uri="{FF2B5EF4-FFF2-40B4-BE49-F238E27FC236}">
                <a16:creationId xmlns:a16="http://schemas.microsoft.com/office/drawing/2014/main" id="{B12F9DD2-C727-61CA-E436-D83F005AC045}"/>
              </a:ext>
            </a:extLst>
          </p:cNvPr>
          <p:cNvSpPr/>
          <p:nvPr>
            <p:custDataLst>
              <p:tags r:id="rId25"/>
            </p:custDataLst>
          </p:nvPr>
        </p:nvSpPr>
        <p:spPr>
          <a:xfrm>
            <a:off x="5643463"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4" name="OTLSHAPE_SLT_a90a5cff12ea4b579c041e31a9266a72_ShapePercentage" hidden="1">
            <a:extLst>
              <a:ext uri="{FF2B5EF4-FFF2-40B4-BE49-F238E27FC236}">
                <a16:creationId xmlns:a16="http://schemas.microsoft.com/office/drawing/2014/main" id="{D8575DC5-EBC7-A401-ED0E-FE18FC81EBD0}"/>
              </a:ext>
            </a:extLst>
          </p:cNvPr>
          <p:cNvSpPr/>
          <p:nvPr>
            <p:custDataLst>
              <p:tags r:id="rId26"/>
            </p:custDataLst>
          </p:nvPr>
        </p:nvSpPr>
        <p:spPr>
          <a:xfrm>
            <a:off x="7992198"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2" name="OTLSHAPE_SLT_6fd0afe55e014254aa6c6c34896a6e2d_ShapePercentage" hidden="1">
            <a:extLst>
              <a:ext uri="{FF2B5EF4-FFF2-40B4-BE49-F238E27FC236}">
                <a16:creationId xmlns:a16="http://schemas.microsoft.com/office/drawing/2014/main" id="{D5AA5814-0C5A-29D3-B28E-5B507DAE1DDE}"/>
              </a:ext>
            </a:extLst>
          </p:cNvPr>
          <p:cNvSpPr/>
          <p:nvPr>
            <p:custDataLst>
              <p:tags r:id="rId27"/>
            </p:custDataLst>
          </p:nvPr>
        </p:nvSpPr>
        <p:spPr>
          <a:xfrm>
            <a:off x="8872975" y="5401183"/>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OTLSHAPE_SL_7509f197983849ccaeb391292b375f30_Header">
            <a:extLst>
              <a:ext uri="{FF2B5EF4-FFF2-40B4-BE49-F238E27FC236}">
                <a16:creationId xmlns:a16="http://schemas.microsoft.com/office/drawing/2014/main" id="{581A8217-393F-5174-B6CB-271BF1F9B6D1}"/>
              </a:ext>
            </a:extLst>
          </p:cNvPr>
          <p:cNvSpPr txBox="1"/>
          <p:nvPr>
            <p:custDataLst>
              <p:tags r:id="rId28"/>
            </p:custDataLst>
          </p:nvPr>
        </p:nvSpPr>
        <p:spPr>
          <a:xfrm>
            <a:off x="-6864" y="827413"/>
            <a:ext cx="965200" cy="186055"/>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Finance</a:t>
            </a:r>
          </a:p>
        </p:txBody>
      </p:sp>
      <p:sp>
        <p:nvSpPr>
          <p:cNvPr id="99" name="OTLSHAPE_SL_060d9ebafa3743c7a3ef748734502d4f_Header">
            <a:extLst>
              <a:ext uri="{FF2B5EF4-FFF2-40B4-BE49-F238E27FC236}">
                <a16:creationId xmlns:a16="http://schemas.microsoft.com/office/drawing/2014/main" id="{866CD6DC-9C52-0A77-55A1-9739426017CB}"/>
              </a:ext>
            </a:extLst>
          </p:cNvPr>
          <p:cNvSpPr txBox="1"/>
          <p:nvPr>
            <p:custDataLst>
              <p:tags r:id="rId29"/>
            </p:custDataLst>
          </p:nvPr>
        </p:nvSpPr>
        <p:spPr>
          <a:xfrm>
            <a:off x="-17374" y="1887037"/>
            <a:ext cx="965200" cy="186055"/>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Governance</a:t>
            </a:r>
          </a:p>
        </p:txBody>
      </p:sp>
      <p:sp>
        <p:nvSpPr>
          <p:cNvPr id="111" name="OTLSHAPE_SL_769fe1c534d04d7f8de953029c5de3e1_Header">
            <a:extLst>
              <a:ext uri="{FF2B5EF4-FFF2-40B4-BE49-F238E27FC236}">
                <a16:creationId xmlns:a16="http://schemas.microsoft.com/office/drawing/2014/main" id="{7CBA747E-79C4-F62B-6156-1B5A5A48CE5F}"/>
              </a:ext>
            </a:extLst>
          </p:cNvPr>
          <p:cNvSpPr txBox="1"/>
          <p:nvPr>
            <p:custDataLst>
              <p:tags r:id="rId30"/>
            </p:custDataLst>
          </p:nvPr>
        </p:nvSpPr>
        <p:spPr>
          <a:xfrm>
            <a:off x="-17374" y="2714618"/>
            <a:ext cx="965200" cy="256527"/>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Companion Animals</a:t>
            </a:r>
          </a:p>
        </p:txBody>
      </p:sp>
      <p:sp>
        <p:nvSpPr>
          <p:cNvPr id="256" name="OTLSHAPE_SL2A_b0f01a3f4f3140f7ac5fa1813f6b8b4f_Header" hidden="1">
            <a:extLst>
              <a:ext uri="{FF2B5EF4-FFF2-40B4-BE49-F238E27FC236}">
                <a16:creationId xmlns:a16="http://schemas.microsoft.com/office/drawing/2014/main" id="{74174F86-CB27-79FD-B57F-89B24A1EE572}"/>
              </a:ext>
            </a:extLst>
          </p:cNvPr>
          <p:cNvSpPr txBox="1"/>
          <p:nvPr>
            <p:custDataLst>
              <p:tags r:id="rId31"/>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69" name="OTLSHAPE_SL2A_e72d06d387af4837b64727b260a55631_Header" hidden="1">
            <a:extLst>
              <a:ext uri="{FF2B5EF4-FFF2-40B4-BE49-F238E27FC236}">
                <a16:creationId xmlns:a16="http://schemas.microsoft.com/office/drawing/2014/main" id="{012BF756-1111-9B77-AF6F-79AB00D7DEFE}"/>
              </a:ext>
            </a:extLst>
          </p:cNvPr>
          <p:cNvSpPr txBox="1"/>
          <p:nvPr>
            <p:custDataLst>
              <p:tags r:id="rId32"/>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77" name="OTLSHAPE_SL2A_f770735feb924d8fa84d1d4b239cc959_Header" hidden="1">
            <a:extLst>
              <a:ext uri="{FF2B5EF4-FFF2-40B4-BE49-F238E27FC236}">
                <a16:creationId xmlns:a16="http://schemas.microsoft.com/office/drawing/2014/main" id="{91F26FBD-3105-EEC1-3667-EAF5374AA783}"/>
              </a:ext>
            </a:extLst>
          </p:cNvPr>
          <p:cNvSpPr txBox="1"/>
          <p:nvPr>
            <p:custDataLst>
              <p:tags r:id="rId33"/>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90" name="OTLSHAPE_SL2A_cef11559851540deb88a9562518b1afc_Header" hidden="1">
            <a:extLst>
              <a:ext uri="{FF2B5EF4-FFF2-40B4-BE49-F238E27FC236}">
                <a16:creationId xmlns:a16="http://schemas.microsoft.com/office/drawing/2014/main" id="{02B016E8-B87C-8592-99E9-BBB869745CC3}"/>
              </a:ext>
            </a:extLst>
          </p:cNvPr>
          <p:cNvSpPr txBox="1"/>
          <p:nvPr>
            <p:custDataLst>
              <p:tags r:id="rId34"/>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53" name="OTLSHAPE_TB_00000000000000000000000000000000_TodayMarkerShape" hidden="1">
            <a:extLst>
              <a:ext uri="{FF2B5EF4-FFF2-40B4-BE49-F238E27FC236}">
                <a16:creationId xmlns:a16="http://schemas.microsoft.com/office/drawing/2014/main" id="{E54D0BE8-F621-6B2B-1FEB-627CA933457E}"/>
              </a:ext>
            </a:extLst>
          </p:cNvPr>
          <p:cNvSpPr/>
          <p:nvPr>
            <p:custDataLst>
              <p:tags r:id="rId35"/>
            </p:custDataLst>
          </p:nvPr>
        </p:nvSpPr>
        <p:spPr>
          <a:xfrm>
            <a:off x="1320649" y="2073656"/>
            <a:ext cx="63500" cy="60960"/>
          </a:xfrm>
          <a:prstGeom prst="triangle">
            <a:avLst/>
          </a:prstGeom>
          <a:solidFill>
            <a:srgbClr val="FF0000"/>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 name="OTLSHAPE_TB_00000000000000000000000000000000_BottomTimescaleInterval4">
            <a:extLst>
              <a:ext uri="{FF2B5EF4-FFF2-40B4-BE49-F238E27FC236}">
                <a16:creationId xmlns:a16="http://schemas.microsoft.com/office/drawing/2014/main" id="{A24281C6-57F7-8563-F367-4D9A1F66E5DB}"/>
              </a:ext>
            </a:extLst>
          </p:cNvPr>
          <p:cNvSpPr txBox="1"/>
          <p:nvPr>
            <p:custDataLst>
              <p:tags r:id="rId36"/>
            </p:custDataLst>
          </p:nvPr>
        </p:nvSpPr>
        <p:spPr>
          <a:xfrm>
            <a:off x="4616478" y="1889189"/>
            <a:ext cx="150939" cy="186055"/>
          </a:xfrm>
          <a:prstGeom prst="rect">
            <a:avLst/>
          </a:prstGeom>
          <a:noFill/>
        </p:spPr>
        <p:txBody>
          <a:bodyPr vert="horz" wrap="none" lIns="0" tIns="0" rIns="0" bIns="0" rtlCol="0" anchor="ctr" anchorCtr="0">
            <a:noAutofit/>
          </a:bodyPr>
          <a:lstStyle/>
          <a:p>
            <a:endParaRPr lang="en-GB" sz="1200" spc="-28" dirty="0">
              <a:solidFill>
                <a:schemeClr val="lt1"/>
              </a:solidFill>
            </a:endParaRPr>
          </a:p>
        </p:txBody>
      </p:sp>
      <p:sp>
        <p:nvSpPr>
          <p:cNvPr id="254" name="OTLSHAPE_TB_00000000000000000000000000000000_TodayMarkerText" hidden="1">
            <a:extLst>
              <a:ext uri="{FF2B5EF4-FFF2-40B4-BE49-F238E27FC236}">
                <a16:creationId xmlns:a16="http://schemas.microsoft.com/office/drawing/2014/main" id="{5285A04E-27C9-9DA0-CB59-4B1134C661F8}"/>
              </a:ext>
            </a:extLst>
          </p:cNvPr>
          <p:cNvSpPr txBox="1"/>
          <p:nvPr>
            <p:custDataLst>
              <p:tags r:id="rId37"/>
            </p:custDataLst>
          </p:nvPr>
        </p:nvSpPr>
        <p:spPr>
          <a:xfrm>
            <a:off x="-168984" y="58866"/>
            <a:ext cx="363369" cy="0"/>
          </a:xfrm>
          <a:prstGeom prst="rect">
            <a:avLst/>
          </a:prstGeom>
          <a:noFill/>
        </p:spPr>
        <p:txBody>
          <a:bodyPr vert="horz" wrap="none" lIns="0" tIns="0" rIns="0" bIns="0" rtlCol="0" anchor="ctr" anchorCtr="0">
            <a:spAutoFit/>
          </a:bodyPr>
          <a:lstStyle/>
          <a:p>
            <a:pPr algn="ctr"/>
            <a:r>
              <a:rPr lang="en-US" sz="1200" dirty="0">
                <a:solidFill>
                  <a:schemeClr val="dk1"/>
                </a:solidFill>
                <a:latin typeface="Calibri" panose="020F0502020204030204" pitchFamily="34" charset="0"/>
              </a:rPr>
              <a:t>Today</a:t>
            </a:r>
          </a:p>
        </p:txBody>
      </p:sp>
      <p:sp>
        <p:nvSpPr>
          <p:cNvPr id="259" name="OTLSHAPE_SLT_a49df5de215444d7b687cbabedd0f2bb_Duration" hidden="1">
            <a:extLst>
              <a:ext uri="{FF2B5EF4-FFF2-40B4-BE49-F238E27FC236}">
                <a16:creationId xmlns:a16="http://schemas.microsoft.com/office/drawing/2014/main" id="{7E94BDE1-3CCA-5705-50A5-91B9D1833B93}"/>
              </a:ext>
            </a:extLst>
          </p:cNvPr>
          <p:cNvSpPr txBox="1"/>
          <p:nvPr>
            <p:custDataLst>
              <p:tags r:id="rId38"/>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38 days</a:t>
            </a:r>
          </a:p>
        </p:txBody>
      </p:sp>
      <p:sp>
        <p:nvSpPr>
          <p:cNvPr id="260" name="OTLSHAPE_SLT_a49df5de215444d7b687cbabedd0f2bb_TextPercentage" hidden="1">
            <a:extLst>
              <a:ext uri="{FF2B5EF4-FFF2-40B4-BE49-F238E27FC236}">
                <a16:creationId xmlns:a16="http://schemas.microsoft.com/office/drawing/2014/main" id="{478D57E7-24B6-9257-6120-67937170F5BA}"/>
              </a:ext>
            </a:extLst>
          </p:cNvPr>
          <p:cNvSpPr txBox="1"/>
          <p:nvPr>
            <p:custDataLst>
              <p:tags r:id="rId39"/>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2"/>
              </a:solidFill>
              <a:latin typeface="Calibri" panose="020F0502020204030204" pitchFamily="34" charset="0"/>
            </a:endParaRPr>
          </a:p>
        </p:txBody>
      </p:sp>
      <p:sp>
        <p:nvSpPr>
          <p:cNvPr id="261" name="OTLSHAPE_SLT_a49df5de215444d7b687cbabedd0f2bb_StartDate" hidden="1">
            <a:extLst>
              <a:ext uri="{FF2B5EF4-FFF2-40B4-BE49-F238E27FC236}">
                <a16:creationId xmlns:a16="http://schemas.microsoft.com/office/drawing/2014/main" id="{F8885BDF-A22D-4203-95CC-DB435B562BA7}"/>
              </a:ext>
            </a:extLst>
          </p:cNvPr>
          <p:cNvSpPr txBox="1"/>
          <p:nvPr>
            <p:custDataLst>
              <p:tags r:id="rId40"/>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2" name="OTLSHAPE_SLT_a49df5de215444d7b687cbabedd0f2bb_EndDate" hidden="1">
            <a:extLst>
              <a:ext uri="{FF2B5EF4-FFF2-40B4-BE49-F238E27FC236}">
                <a16:creationId xmlns:a16="http://schemas.microsoft.com/office/drawing/2014/main" id="{77E34271-9891-4F97-F97E-4F25BB21DB7D}"/>
              </a:ext>
            </a:extLst>
          </p:cNvPr>
          <p:cNvSpPr txBox="1"/>
          <p:nvPr>
            <p:custDataLst>
              <p:tags r:id="rId41"/>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4" name="OTLSHAPE_SLT_ee80e1a06eb7488ea5515e74033ca1d7_Duration" hidden="1">
            <a:extLst>
              <a:ext uri="{FF2B5EF4-FFF2-40B4-BE49-F238E27FC236}">
                <a16:creationId xmlns:a16="http://schemas.microsoft.com/office/drawing/2014/main" id="{DF5911DC-1229-E01B-8B6A-CBCDF8E80F48}"/>
              </a:ext>
            </a:extLst>
          </p:cNvPr>
          <p:cNvSpPr txBox="1"/>
          <p:nvPr>
            <p:custDataLst>
              <p:tags r:id="rId42"/>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47 days</a:t>
            </a:r>
          </a:p>
        </p:txBody>
      </p:sp>
      <p:sp>
        <p:nvSpPr>
          <p:cNvPr id="265" name="OTLSHAPE_SLT_ee80e1a06eb7488ea5515e74033ca1d7_TextPercentage" hidden="1">
            <a:extLst>
              <a:ext uri="{FF2B5EF4-FFF2-40B4-BE49-F238E27FC236}">
                <a16:creationId xmlns:a16="http://schemas.microsoft.com/office/drawing/2014/main" id="{2379F624-CA09-B460-B14E-1595AAA63AC2}"/>
              </a:ext>
            </a:extLst>
          </p:cNvPr>
          <p:cNvSpPr txBox="1"/>
          <p:nvPr>
            <p:custDataLst>
              <p:tags r:id="rId43"/>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66" name="OTLSHAPE_SLT_ee80e1a06eb7488ea5515e74033ca1d7_StartDate" hidden="1">
            <a:extLst>
              <a:ext uri="{FF2B5EF4-FFF2-40B4-BE49-F238E27FC236}">
                <a16:creationId xmlns:a16="http://schemas.microsoft.com/office/drawing/2014/main" id="{B7D96A85-70D0-6A38-0E2B-D96A54838599}"/>
              </a:ext>
            </a:extLst>
          </p:cNvPr>
          <p:cNvSpPr txBox="1"/>
          <p:nvPr>
            <p:custDataLst>
              <p:tags r:id="rId44"/>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7" name="OTLSHAPE_SLT_ee80e1a06eb7488ea5515e74033ca1d7_EndDate" hidden="1">
            <a:extLst>
              <a:ext uri="{FF2B5EF4-FFF2-40B4-BE49-F238E27FC236}">
                <a16:creationId xmlns:a16="http://schemas.microsoft.com/office/drawing/2014/main" id="{9984898D-A7F3-A637-EC12-A09E6564B067}"/>
              </a:ext>
            </a:extLst>
          </p:cNvPr>
          <p:cNvSpPr txBox="1"/>
          <p:nvPr>
            <p:custDataLst>
              <p:tags r:id="rId45"/>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72" name="OTLSHAPE_SLT_0bddd659c4eb4966aa38219baecba7f5_Duration" hidden="1">
            <a:extLst>
              <a:ext uri="{FF2B5EF4-FFF2-40B4-BE49-F238E27FC236}">
                <a16:creationId xmlns:a16="http://schemas.microsoft.com/office/drawing/2014/main" id="{F8A9A8B8-ED4D-4EDB-F22E-8493091F7E9C}"/>
              </a:ext>
            </a:extLst>
          </p:cNvPr>
          <p:cNvSpPr txBox="1"/>
          <p:nvPr>
            <p:custDataLst>
              <p:tags r:id="rId46"/>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80 days</a:t>
            </a:r>
          </a:p>
        </p:txBody>
      </p:sp>
      <p:sp>
        <p:nvSpPr>
          <p:cNvPr id="273" name="OTLSHAPE_SLT_0bddd659c4eb4966aa38219baecba7f5_TextPercentage" hidden="1">
            <a:extLst>
              <a:ext uri="{FF2B5EF4-FFF2-40B4-BE49-F238E27FC236}">
                <a16:creationId xmlns:a16="http://schemas.microsoft.com/office/drawing/2014/main" id="{2B08E117-392E-51A1-EB1B-182997CAF136}"/>
              </a:ext>
            </a:extLst>
          </p:cNvPr>
          <p:cNvSpPr txBox="1"/>
          <p:nvPr>
            <p:custDataLst>
              <p:tags r:id="rId47"/>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74" name="OTLSHAPE_SLT_0bddd659c4eb4966aa38219baecba7f5_StartDate" hidden="1">
            <a:extLst>
              <a:ext uri="{FF2B5EF4-FFF2-40B4-BE49-F238E27FC236}">
                <a16:creationId xmlns:a16="http://schemas.microsoft.com/office/drawing/2014/main" id="{B72847F1-3777-C807-C802-843E6C90586A}"/>
              </a:ext>
            </a:extLst>
          </p:cNvPr>
          <p:cNvSpPr txBox="1"/>
          <p:nvPr>
            <p:custDataLst>
              <p:tags r:id="rId48"/>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75" name="OTLSHAPE_SLT_0bddd659c4eb4966aa38219baecba7f5_EndDate" hidden="1">
            <a:extLst>
              <a:ext uri="{FF2B5EF4-FFF2-40B4-BE49-F238E27FC236}">
                <a16:creationId xmlns:a16="http://schemas.microsoft.com/office/drawing/2014/main" id="{1753209D-AD62-5F4D-504A-531A93D8910D}"/>
              </a:ext>
            </a:extLst>
          </p:cNvPr>
          <p:cNvSpPr txBox="1"/>
          <p:nvPr>
            <p:custDataLst>
              <p:tags r:id="rId49"/>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0" name="OTLSHAPE_SLT_7be956614801451ebf4b1911a29aa6df_Duration" hidden="1">
            <a:extLst>
              <a:ext uri="{FF2B5EF4-FFF2-40B4-BE49-F238E27FC236}">
                <a16:creationId xmlns:a16="http://schemas.microsoft.com/office/drawing/2014/main" id="{CB1976B6-42BA-4C87-0FBA-9F78A2ABDB9B}"/>
              </a:ext>
            </a:extLst>
          </p:cNvPr>
          <p:cNvSpPr txBox="1"/>
          <p:nvPr>
            <p:custDataLst>
              <p:tags r:id="rId50"/>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33 days</a:t>
            </a:r>
          </a:p>
        </p:txBody>
      </p:sp>
      <p:sp>
        <p:nvSpPr>
          <p:cNvPr id="281" name="OTLSHAPE_SLT_7be956614801451ebf4b1911a29aa6df_TextPercentage" hidden="1">
            <a:extLst>
              <a:ext uri="{FF2B5EF4-FFF2-40B4-BE49-F238E27FC236}">
                <a16:creationId xmlns:a16="http://schemas.microsoft.com/office/drawing/2014/main" id="{A839BEAF-6293-0A3F-8EAF-F59E574F0941}"/>
              </a:ext>
            </a:extLst>
          </p:cNvPr>
          <p:cNvSpPr txBox="1"/>
          <p:nvPr>
            <p:custDataLst>
              <p:tags r:id="rId51"/>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2" name="OTLSHAPE_SLT_7be956614801451ebf4b1911a29aa6df_StartDate" hidden="1">
            <a:extLst>
              <a:ext uri="{FF2B5EF4-FFF2-40B4-BE49-F238E27FC236}">
                <a16:creationId xmlns:a16="http://schemas.microsoft.com/office/drawing/2014/main" id="{172E1C3E-4292-AD51-351D-929639AD2972}"/>
              </a:ext>
            </a:extLst>
          </p:cNvPr>
          <p:cNvSpPr txBox="1"/>
          <p:nvPr>
            <p:custDataLst>
              <p:tags r:id="rId52"/>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3" name="OTLSHAPE_SLT_7be956614801451ebf4b1911a29aa6df_EndDate" hidden="1">
            <a:extLst>
              <a:ext uri="{FF2B5EF4-FFF2-40B4-BE49-F238E27FC236}">
                <a16:creationId xmlns:a16="http://schemas.microsoft.com/office/drawing/2014/main" id="{9BB2169A-D7E1-C6C6-0FE1-8E82B84089CA}"/>
              </a:ext>
            </a:extLst>
          </p:cNvPr>
          <p:cNvSpPr txBox="1"/>
          <p:nvPr>
            <p:custDataLst>
              <p:tags r:id="rId53"/>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5" name="OTLSHAPE_SLT_a90a5cff12ea4b579c041e31a9266a72_Duration" hidden="1">
            <a:extLst>
              <a:ext uri="{FF2B5EF4-FFF2-40B4-BE49-F238E27FC236}">
                <a16:creationId xmlns:a16="http://schemas.microsoft.com/office/drawing/2014/main" id="{8D551786-AFDF-960C-0C25-963EF3A8F97A}"/>
              </a:ext>
            </a:extLst>
          </p:cNvPr>
          <p:cNvSpPr txBox="1"/>
          <p:nvPr>
            <p:custDataLst>
              <p:tags r:id="rId54"/>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23 days</a:t>
            </a:r>
          </a:p>
        </p:txBody>
      </p:sp>
      <p:sp>
        <p:nvSpPr>
          <p:cNvPr id="286" name="OTLSHAPE_SLT_a90a5cff12ea4b579c041e31a9266a72_TextPercentage" hidden="1">
            <a:extLst>
              <a:ext uri="{FF2B5EF4-FFF2-40B4-BE49-F238E27FC236}">
                <a16:creationId xmlns:a16="http://schemas.microsoft.com/office/drawing/2014/main" id="{C6ABC5DA-FD3C-009A-0F27-F7BEFF21D789}"/>
              </a:ext>
            </a:extLst>
          </p:cNvPr>
          <p:cNvSpPr txBox="1"/>
          <p:nvPr>
            <p:custDataLst>
              <p:tags r:id="rId55"/>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7" name="OTLSHAPE_SLT_a90a5cff12ea4b579c041e31a9266a72_StartDate" hidden="1">
            <a:extLst>
              <a:ext uri="{FF2B5EF4-FFF2-40B4-BE49-F238E27FC236}">
                <a16:creationId xmlns:a16="http://schemas.microsoft.com/office/drawing/2014/main" id="{A8C86AB4-BC2B-A03B-89C8-07BBD7FFF9F4}"/>
              </a:ext>
            </a:extLst>
          </p:cNvPr>
          <p:cNvSpPr txBox="1"/>
          <p:nvPr>
            <p:custDataLst>
              <p:tags r:id="rId56"/>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88" name="OTLSHAPE_SLT_a90a5cff12ea4b579c041e31a9266a72_EndDate" hidden="1">
            <a:extLst>
              <a:ext uri="{FF2B5EF4-FFF2-40B4-BE49-F238E27FC236}">
                <a16:creationId xmlns:a16="http://schemas.microsoft.com/office/drawing/2014/main" id="{4E0E035E-38F1-BF77-F497-BD21A0B7EE80}"/>
              </a:ext>
            </a:extLst>
          </p:cNvPr>
          <p:cNvSpPr txBox="1"/>
          <p:nvPr>
            <p:custDataLst>
              <p:tags r:id="rId57"/>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93" name="OTLSHAPE_SLT_6fd0afe55e014254aa6c6c34896a6e2d_Duration" hidden="1">
            <a:extLst>
              <a:ext uri="{FF2B5EF4-FFF2-40B4-BE49-F238E27FC236}">
                <a16:creationId xmlns:a16="http://schemas.microsoft.com/office/drawing/2014/main" id="{985CB20F-EE75-79A8-B039-E3FB2C0274D5}"/>
              </a:ext>
            </a:extLst>
          </p:cNvPr>
          <p:cNvSpPr txBox="1"/>
          <p:nvPr>
            <p:custDataLst>
              <p:tags r:id="rId58"/>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20 days</a:t>
            </a:r>
          </a:p>
        </p:txBody>
      </p:sp>
      <p:sp>
        <p:nvSpPr>
          <p:cNvPr id="294" name="OTLSHAPE_SLT_6fd0afe55e014254aa6c6c34896a6e2d_TextPercentage" hidden="1">
            <a:extLst>
              <a:ext uri="{FF2B5EF4-FFF2-40B4-BE49-F238E27FC236}">
                <a16:creationId xmlns:a16="http://schemas.microsoft.com/office/drawing/2014/main" id="{6EAD426D-E9AF-1BA7-3A9D-0E1390184D1D}"/>
              </a:ext>
            </a:extLst>
          </p:cNvPr>
          <p:cNvSpPr txBox="1"/>
          <p:nvPr>
            <p:custDataLst>
              <p:tags r:id="rId59"/>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95" name="OTLSHAPE_SLT_6fd0afe55e014254aa6c6c34896a6e2d_StartDate" hidden="1">
            <a:extLst>
              <a:ext uri="{FF2B5EF4-FFF2-40B4-BE49-F238E27FC236}">
                <a16:creationId xmlns:a16="http://schemas.microsoft.com/office/drawing/2014/main" id="{F97E665D-D543-7DAB-F923-F20B2C1F43A4}"/>
              </a:ext>
            </a:extLst>
          </p:cNvPr>
          <p:cNvSpPr txBox="1"/>
          <p:nvPr>
            <p:custDataLst>
              <p:tags r:id="rId60"/>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96" name="OTLSHAPE_SLT_6fd0afe55e014254aa6c6c34896a6e2d_EndDate" hidden="1">
            <a:extLst>
              <a:ext uri="{FF2B5EF4-FFF2-40B4-BE49-F238E27FC236}">
                <a16:creationId xmlns:a16="http://schemas.microsoft.com/office/drawing/2014/main" id="{68B04944-54AD-E18D-6D92-58EF98E4F97E}"/>
              </a:ext>
            </a:extLst>
          </p:cNvPr>
          <p:cNvSpPr txBox="1"/>
          <p:nvPr>
            <p:custDataLst>
              <p:tags r:id="rId61"/>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49" name="TextBox 248">
            <a:extLst>
              <a:ext uri="{FF2B5EF4-FFF2-40B4-BE49-F238E27FC236}">
                <a16:creationId xmlns:a16="http://schemas.microsoft.com/office/drawing/2014/main" id="{2C5743A2-30AC-0532-8E52-29F5BF9F7328}"/>
              </a:ext>
            </a:extLst>
          </p:cNvPr>
          <p:cNvSpPr txBox="1"/>
          <p:nvPr/>
        </p:nvSpPr>
        <p:spPr>
          <a:xfrm>
            <a:off x="2059249" y="61251"/>
            <a:ext cx="7840193" cy="461665"/>
          </a:xfrm>
          <a:prstGeom prst="rect">
            <a:avLst/>
          </a:prstGeom>
          <a:noFill/>
        </p:spPr>
        <p:txBody>
          <a:bodyPr wrap="square" rtlCol="0">
            <a:spAutoFit/>
          </a:bodyPr>
          <a:lstStyle/>
          <a:p>
            <a:pPr algn="ctr"/>
            <a:r>
              <a:rPr lang="en-US" sz="2400" dirty="0">
                <a:solidFill>
                  <a:schemeClr val="accent1">
                    <a:lumMod val="75000"/>
                  </a:schemeClr>
                </a:solidFill>
              </a:rPr>
              <a:t>Calendar of Compliance &amp; Reporting Requirements 2024-25</a:t>
            </a:r>
          </a:p>
        </p:txBody>
      </p:sp>
      <p:sp>
        <p:nvSpPr>
          <p:cNvPr id="90" name="OTLSHAPE_SL_769fe1c534d04d7f8de953029c5de3e1_HeaderRectangle">
            <a:extLst>
              <a:ext uri="{FF2B5EF4-FFF2-40B4-BE49-F238E27FC236}">
                <a16:creationId xmlns:a16="http://schemas.microsoft.com/office/drawing/2014/main" id="{2A9167D6-A607-4F49-8D0A-E785CB3BFEAC}"/>
              </a:ext>
            </a:extLst>
          </p:cNvPr>
          <p:cNvSpPr/>
          <p:nvPr>
            <p:custDataLst>
              <p:tags r:id="rId62"/>
            </p:custDataLst>
          </p:nvPr>
        </p:nvSpPr>
        <p:spPr>
          <a:xfrm>
            <a:off x="60335" y="5051262"/>
            <a:ext cx="820784" cy="1769439"/>
          </a:xfrm>
          <a:prstGeom prst="rect">
            <a:avLst/>
          </a:prstGeom>
          <a:solidFill>
            <a:srgbClr val="D6BBEB"/>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Othe</a:t>
            </a:r>
            <a:r>
              <a:rPr lang="en-US" sz="1000" dirty="0">
                <a:solidFill>
                  <a:schemeClr val="tx1"/>
                </a:solidFill>
              </a:rPr>
              <a:t>r</a:t>
            </a:r>
          </a:p>
        </p:txBody>
      </p:sp>
      <p:sp>
        <p:nvSpPr>
          <p:cNvPr id="72" name="OTLSHAPE_SLA_199d0cae46ea41538561df4885311cf6_Title">
            <a:extLst>
              <a:ext uri="{FF2B5EF4-FFF2-40B4-BE49-F238E27FC236}">
                <a16:creationId xmlns:a16="http://schemas.microsoft.com/office/drawing/2014/main" id="{6F3980F1-9C5B-4A90-8F12-0A6E18BEFABD}"/>
              </a:ext>
            </a:extLst>
          </p:cNvPr>
          <p:cNvSpPr txBox="1"/>
          <p:nvPr>
            <p:custDataLst>
              <p:tags r:id="rId63"/>
            </p:custDataLst>
          </p:nvPr>
        </p:nvSpPr>
        <p:spPr>
          <a:xfrm>
            <a:off x="930777" y="522146"/>
            <a:ext cx="8977570" cy="153888"/>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The Responsible Accounting Officer (RAO) must report any material variances from it estimated income or expenditure, to the next meeting of council {LG Reg cl 202(b)]</a:t>
            </a:r>
          </a:p>
        </p:txBody>
      </p:sp>
      <p:sp>
        <p:nvSpPr>
          <p:cNvPr id="73" name="OTLSHAPE_SLA_199d0cae46ea41538561df4885311cf6_Title">
            <a:extLst>
              <a:ext uri="{FF2B5EF4-FFF2-40B4-BE49-F238E27FC236}">
                <a16:creationId xmlns:a16="http://schemas.microsoft.com/office/drawing/2014/main" id="{0EC11546-462B-4865-A838-1E2171AA3D79}"/>
              </a:ext>
            </a:extLst>
          </p:cNvPr>
          <p:cNvSpPr txBox="1"/>
          <p:nvPr>
            <p:custDataLst>
              <p:tags r:id="rId64"/>
            </p:custDataLst>
          </p:nvPr>
        </p:nvSpPr>
        <p:spPr>
          <a:xfrm>
            <a:off x="921872" y="706651"/>
            <a:ext cx="8977570" cy="153888"/>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The Responsible Accounting Officer (RAO) must prepare a monthly report for Council on money invested under LGA s 625</a:t>
            </a:r>
            <a:endParaRPr lang="en-US" sz="900" spc="-8" dirty="0">
              <a:solidFill>
                <a:schemeClr val="dk1"/>
              </a:solidFill>
              <a:latin typeface="Calibri" panose="020F0502020204030204" pitchFamily="34" charset="0"/>
            </a:endParaRPr>
          </a:p>
        </p:txBody>
      </p:sp>
      <p:sp>
        <p:nvSpPr>
          <p:cNvPr id="74" name="OTLSHAPE_SLA_199d0cae46ea41538561df4885311cf6_Title">
            <a:extLst>
              <a:ext uri="{FF2B5EF4-FFF2-40B4-BE49-F238E27FC236}">
                <a16:creationId xmlns:a16="http://schemas.microsoft.com/office/drawing/2014/main" id="{AE87413D-828E-4500-BF50-66F06EC92822}"/>
              </a:ext>
            </a:extLst>
          </p:cNvPr>
          <p:cNvSpPr txBox="1"/>
          <p:nvPr>
            <p:custDataLst>
              <p:tags r:id="rId65"/>
            </p:custDataLst>
          </p:nvPr>
        </p:nvSpPr>
        <p:spPr>
          <a:xfrm>
            <a:off x="921872" y="2388963"/>
            <a:ext cx="8977570" cy="153888"/>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Councils are required to report any dog attacks they are made aware of within 72 hours of being notified via the Companion Animal Register </a:t>
            </a:r>
            <a:endParaRPr lang="en-US" sz="900" spc="-8" dirty="0">
              <a:solidFill>
                <a:schemeClr val="dk1"/>
              </a:solidFill>
              <a:latin typeface="Calibri" panose="020F0502020204030204" pitchFamily="34" charset="0"/>
            </a:endParaRPr>
          </a:p>
        </p:txBody>
      </p:sp>
      <p:sp>
        <p:nvSpPr>
          <p:cNvPr id="75" name="OTLSHAPE_SLA_199d0cae46ea41538561df4885311cf6_Title">
            <a:extLst>
              <a:ext uri="{FF2B5EF4-FFF2-40B4-BE49-F238E27FC236}">
                <a16:creationId xmlns:a16="http://schemas.microsoft.com/office/drawing/2014/main" id="{31C5BD52-7A86-423B-88E9-1656154ACDB3}"/>
              </a:ext>
            </a:extLst>
          </p:cNvPr>
          <p:cNvSpPr txBox="1"/>
          <p:nvPr>
            <p:custDataLst>
              <p:tags r:id="rId66"/>
            </p:custDataLst>
          </p:nvPr>
        </p:nvSpPr>
        <p:spPr>
          <a:xfrm>
            <a:off x="938358" y="2582452"/>
            <a:ext cx="8977570" cy="153888"/>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Regular reconciliation of the Companion Animal Register payments is to be completed</a:t>
            </a:r>
            <a:endParaRPr lang="en-US" sz="900" spc="-8" dirty="0">
              <a:solidFill>
                <a:schemeClr val="dk1"/>
              </a:solidFill>
              <a:latin typeface="Calibri" panose="020F0502020204030204" pitchFamily="34" charset="0"/>
            </a:endParaRPr>
          </a:p>
        </p:txBody>
      </p:sp>
      <p:sp>
        <p:nvSpPr>
          <p:cNvPr id="77" name="OTLSHAPE_SLA_199d0cae46ea41538561df4885311cf6_Title">
            <a:extLst>
              <a:ext uri="{FF2B5EF4-FFF2-40B4-BE49-F238E27FC236}">
                <a16:creationId xmlns:a16="http://schemas.microsoft.com/office/drawing/2014/main" id="{FD6A92FD-05EE-4BA9-813A-9B4BE22AB1C5}"/>
              </a:ext>
            </a:extLst>
          </p:cNvPr>
          <p:cNvSpPr txBox="1"/>
          <p:nvPr>
            <p:custDataLst>
              <p:tags r:id="rId67"/>
            </p:custDataLst>
          </p:nvPr>
        </p:nvSpPr>
        <p:spPr>
          <a:xfrm>
            <a:off x="914438" y="1504250"/>
            <a:ext cx="8977570" cy="153888"/>
          </a:xfrm>
          <a:prstGeom prst="rect">
            <a:avLst/>
          </a:prstGeom>
          <a:noFill/>
        </p:spPr>
        <p:txBody>
          <a:bodyPr vert="horz" wrap="square" lIns="0" tIns="0" rIns="0" bIns="0" rtlCol="0" anchor="ctr" anchorCtr="0">
            <a:spAutoFit/>
          </a:bodyPr>
          <a:lstStyle/>
          <a:p>
            <a:r>
              <a:rPr lang="en-AU" sz="1000" spc="-8" dirty="0">
                <a:solidFill>
                  <a:schemeClr val="dk1"/>
                </a:solidFill>
                <a:latin typeface="Calibri" panose="020F0502020204030204" pitchFamily="34" charset="0"/>
              </a:rPr>
              <a:t>Councils can apply to the Minister to dispense the need for a by-election for any casual vacancies that occur in the last 18 months of the term [LGA s 294]</a:t>
            </a:r>
            <a:endParaRPr lang="en-US" sz="900" spc="-8" dirty="0">
              <a:solidFill>
                <a:schemeClr val="dk1"/>
              </a:solidFill>
              <a:latin typeface="Calibri" panose="020F0502020204030204" pitchFamily="34" charset="0"/>
            </a:endParaRPr>
          </a:p>
        </p:txBody>
      </p:sp>
      <p:sp>
        <p:nvSpPr>
          <p:cNvPr id="78" name="OTLSHAPE_SLA_199d0cae46ea41538561df4885311cf6_Title">
            <a:extLst>
              <a:ext uri="{FF2B5EF4-FFF2-40B4-BE49-F238E27FC236}">
                <a16:creationId xmlns:a16="http://schemas.microsoft.com/office/drawing/2014/main" id="{9B874531-83F9-45BA-B8A7-227E70BEE23B}"/>
              </a:ext>
            </a:extLst>
          </p:cNvPr>
          <p:cNvSpPr txBox="1"/>
          <p:nvPr>
            <p:custDataLst>
              <p:tags r:id="rId68"/>
            </p:custDataLst>
          </p:nvPr>
        </p:nvSpPr>
        <p:spPr>
          <a:xfrm>
            <a:off x="930777" y="1694568"/>
            <a:ext cx="8977570" cy="153888"/>
          </a:xfrm>
          <a:prstGeom prst="rect">
            <a:avLst/>
          </a:prstGeom>
          <a:noFill/>
        </p:spPr>
        <p:txBody>
          <a:bodyPr vert="horz" wrap="square" lIns="0" tIns="0" rIns="0" bIns="0" rtlCol="0" anchor="ctr" anchorCtr="0">
            <a:spAutoFit/>
          </a:bodyPr>
          <a:lstStyle/>
          <a:p>
            <a:r>
              <a:rPr lang="en-AU" sz="1000" spc="-8" dirty="0">
                <a:solidFill>
                  <a:schemeClr val="dk1"/>
                </a:solidFill>
                <a:latin typeface="Calibri" panose="020F0502020204030204" pitchFamily="34" charset="0"/>
              </a:rPr>
              <a:t>Review of General Manager's and other Senior Staff performance; undertake contract renewal process subject to the terms of the relevant contract/s to be undertaken annually </a:t>
            </a:r>
            <a:endParaRPr lang="en-US" sz="900" spc="-8" dirty="0">
              <a:solidFill>
                <a:schemeClr val="dk1"/>
              </a:solidFill>
              <a:latin typeface="Calibri" panose="020F0502020204030204" pitchFamily="34" charset="0"/>
            </a:endParaRPr>
          </a:p>
        </p:txBody>
      </p:sp>
      <p:sp>
        <p:nvSpPr>
          <p:cNvPr id="79" name="OTLSHAPE_SLA_199d0cae46ea41538561df4885311cf6_Title">
            <a:extLst>
              <a:ext uri="{FF2B5EF4-FFF2-40B4-BE49-F238E27FC236}">
                <a16:creationId xmlns:a16="http://schemas.microsoft.com/office/drawing/2014/main" id="{2BD80D54-5738-4A51-8DC4-CADB001D9515}"/>
              </a:ext>
            </a:extLst>
          </p:cNvPr>
          <p:cNvSpPr txBox="1"/>
          <p:nvPr>
            <p:custDataLst>
              <p:tags r:id="rId69"/>
            </p:custDataLst>
          </p:nvPr>
        </p:nvSpPr>
        <p:spPr>
          <a:xfrm>
            <a:off x="921872" y="938694"/>
            <a:ext cx="8977570" cy="153888"/>
          </a:xfrm>
          <a:prstGeom prst="rect">
            <a:avLst/>
          </a:prstGeom>
          <a:noFill/>
        </p:spPr>
        <p:txBody>
          <a:bodyPr vert="horz" wrap="square" lIns="0" tIns="0" rIns="0" bIns="0" rtlCol="0" anchor="ctr" anchorCtr="0">
            <a:spAutoFit/>
          </a:bodyPr>
          <a:lstStyle/>
          <a:p>
            <a:r>
              <a:rPr lang="en-AU" sz="1000" spc="-8" dirty="0">
                <a:solidFill>
                  <a:schemeClr val="dk1"/>
                </a:solidFill>
                <a:latin typeface="Calibri" panose="020F0502020204030204" pitchFamily="34" charset="0"/>
              </a:rPr>
              <a:t>Councils to notify OLG throughout the year when loans are drawn down (LG Reg cl 230)</a:t>
            </a:r>
            <a:endParaRPr lang="en-US" sz="900" spc="-8" dirty="0">
              <a:solidFill>
                <a:schemeClr val="dk1"/>
              </a:solidFill>
              <a:latin typeface="Calibri" panose="020F0502020204030204" pitchFamily="34" charset="0"/>
            </a:endParaRPr>
          </a:p>
        </p:txBody>
      </p:sp>
      <p:sp>
        <p:nvSpPr>
          <p:cNvPr id="81" name="OTLSHAPE_SLA_199d0cae46ea41538561df4885311cf6_Title">
            <a:extLst>
              <a:ext uri="{FF2B5EF4-FFF2-40B4-BE49-F238E27FC236}">
                <a16:creationId xmlns:a16="http://schemas.microsoft.com/office/drawing/2014/main" id="{DB1EB80C-805F-48D5-8389-129F3F92801A}"/>
              </a:ext>
            </a:extLst>
          </p:cNvPr>
          <p:cNvSpPr txBox="1"/>
          <p:nvPr>
            <p:custDataLst>
              <p:tags r:id="rId70"/>
            </p:custDataLst>
          </p:nvPr>
        </p:nvSpPr>
        <p:spPr>
          <a:xfrm>
            <a:off x="947826" y="2745877"/>
            <a:ext cx="11200235" cy="153888"/>
          </a:xfrm>
          <a:prstGeom prst="rect">
            <a:avLst/>
          </a:prstGeom>
          <a:noFill/>
        </p:spPr>
        <p:txBody>
          <a:bodyPr vert="horz" wrap="square" lIns="0" tIns="0" rIns="0" bIns="0" rtlCol="0" anchor="ctr" anchorCtr="0">
            <a:spAutoFit/>
          </a:bodyPr>
          <a:lstStyle/>
          <a:p>
            <a:r>
              <a:rPr lang="en-AU" sz="1000" spc="-8" dirty="0">
                <a:solidFill>
                  <a:schemeClr val="dk1"/>
                </a:solidFill>
                <a:latin typeface="Calibri" panose="020F0502020204030204" pitchFamily="34" charset="0"/>
              </a:rPr>
              <a:t>All registration fees receipted during the month must be entered onto the Companion Animals Register within 7 days of receipt.  Registration fees must be remitted as detailed on monthly invoices issued by OLG.</a:t>
            </a:r>
            <a:endParaRPr lang="en-US" sz="900" spc="-8" dirty="0">
              <a:solidFill>
                <a:schemeClr val="dk1"/>
              </a:solidFill>
              <a:latin typeface="Calibri" panose="020F0502020204030204" pitchFamily="34" charset="0"/>
            </a:endParaRPr>
          </a:p>
        </p:txBody>
      </p:sp>
      <p:sp>
        <p:nvSpPr>
          <p:cNvPr id="82" name="OTLSHAPE_SLA_199d0cae46ea41538561df4885311cf6_Title">
            <a:extLst>
              <a:ext uri="{FF2B5EF4-FFF2-40B4-BE49-F238E27FC236}">
                <a16:creationId xmlns:a16="http://schemas.microsoft.com/office/drawing/2014/main" id="{4483698B-8EC6-42BA-85C7-77C3412D99CC}"/>
              </a:ext>
            </a:extLst>
          </p:cNvPr>
          <p:cNvSpPr txBox="1"/>
          <p:nvPr>
            <p:custDataLst>
              <p:tags r:id="rId71"/>
            </p:custDataLst>
          </p:nvPr>
        </p:nvSpPr>
        <p:spPr>
          <a:xfrm>
            <a:off x="914438" y="1905728"/>
            <a:ext cx="10955782" cy="307777"/>
          </a:xfrm>
          <a:prstGeom prst="rect">
            <a:avLst/>
          </a:prstGeom>
          <a:noFill/>
        </p:spPr>
        <p:txBody>
          <a:bodyPr vert="horz" wrap="square" lIns="0" tIns="0" rIns="0" bIns="0" rtlCol="0" anchor="ctr" anchorCtr="0">
            <a:spAutoFit/>
          </a:bodyPr>
          <a:lstStyle/>
          <a:p>
            <a:r>
              <a:rPr lang="en-AU" sz="1000" spc="-8" dirty="0">
                <a:solidFill>
                  <a:schemeClr val="dk1"/>
                </a:solidFill>
                <a:latin typeface="Calibri" panose="020F0502020204030204" pitchFamily="34" charset="0"/>
              </a:rPr>
              <a:t>Training plan required under Local Government (State) Award following consultation with the Consultative Committee. Actions arising from it should be included in Workforce Management Strategy and Delivery Program/Operational Plan, as appropriate </a:t>
            </a:r>
            <a:endParaRPr lang="en-US" sz="900" spc="-8" dirty="0">
              <a:solidFill>
                <a:schemeClr val="dk1"/>
              </a:solidFill>
              <a:latin typeface="Calibri" panose="020F0502020204030204" pitchFamily="34" charset="0"/>
            </a:endParaRPr>
          </a:p>
        </p:txBody>
      </p:sp>
      <p:sp>
        <p:nvSpPr>
          <p:cNvPr id="85" name="OTLSHAPE_SLA_199d0cae46ea41538561df4885311cf6_Title">
            <a:extLst>
              <a:ext uri="{FF2B5EF4-FFF2-40B4-BE49-F238E27FC236}">
                <a16:creationId xmlns:a16="http://schemas.microsoft.com/office/drawing/2014/main" id="{38DAF144-D06B-4738-9F94-6A0008DE9FBB}"/>
              </a:ext>
            </a:extLst>
          </p:cNvPr>
          <p:cNvSpPr txBox="1"/>
          <p:nvPr>
            <p:custDataLst>
              <p:tags r:id="rId72"/>
            </p:custDataLst>
          </p:nvPr>
        </p:nvSpPr>
        <p:spPr>
          <a:xfrm>
            <a:off x="947826" y="5338980"/>
            <a:ext cx="10913977" cy="461665"/>
          </a:xfrm>
          <a:prstGeom prst="rect">
            <a:avLst/>
          </a:prstGeom>
          <a:noFill/>
        </p:spPr>
        <p:txBody>
          <a:bodyPr vert="horz" wrap="square" lIns="0" tIns="0" rIns="0" bIns="0" rtlCol="0" anchor="ctr" anchorCtr="0">
            <a:spAutoFit/>
          </a:bodyPr>
          <a:lstStyle/>
          <a:p>
            <a:r>
              <a:rPr lang="en-AU" sz="1000" spc="-8" dirty="0">
                <a:solidFill>
                  <a:schemeClr val="dk1"/>
                </a:solidFill>
                <a:latin typeface="Calibri" panose="020F0502020204030204" pitchFamily="34" charset="0"/>
              </a:rPr>
              <a:t>Council must, at intervals of not more than 12 months, review its program for the release of government information under this section to identify the kinds of government information held by the agency that should in the public interest be made publicly available,  and that can be made publicly available without imposing unreasonable additional costs on the agency [GIPA 7(3)]. More information on what the </a:t>
            </a:r>
            <a:r>
              <a:rPr lang="en-AU" sz="1000" spc="-8" dirty="0" err="1">
                <a:solidFill>
                  <a:schemeClr val="dk1"/>
                </a:solidFill>
                <a:latin typeface="Calibri" panose="020F0502020204030204" pitchFamily="34" charset="0"/>
              </a:rPr>
              <a:t>Gudie</a:t>
            </a:r>
            <a:r>
              <a:rPr lang="en-AU" sz="1000" spc="-8" dirty="0">
                <a:solidFill>
                  <a:schemeClr val="dk1"/>
                </a:solidFill>
                <a:latin typeface="Calibri" panose="020F0502020204030204" pitchFamily="34" charset="0"/>
              </a:rPr>
              <a:t> should include can be found </a:t>
            </a:r>
            <a:r>
              <a:rPr lang="en-AU" sz="1000" spc="-8" dirty="0">
                <a:solidFill>
                  <a:schemeClr val="dk1"/>
                </a:solidFill>
                <a:latin typeface="Calibri" panose="020F0502020204030204" pitchFamily="34" charset="0"/>
                <a:hlinkClick r:id="rId81"/>
              </a:rPr>
              <a:t>here</a:t>
            </a:r>
            <a:endParaRPr lang="en-AU" sz="1000" spc="-8" dirty="0">
              <a:solidFill>
                <a:schemeClr val="dk1"/>
              </a:solidFill>
              <a:latin typeface="Calibri" panose="020F0502020204030204" pitchFamily="34" charset="0"/>
            </a:endParaRPr>
          </a:p>
        </p:txBody>
      </p:sp>
      <p:sp>
        <p:nvSpPr>
          <p:cNvPr id="86" name="OTLSHAPE_SLA_199d0cae46ea41538561df4885311cf6_Title">
            <a:extLst>
              <a:ext uri="{FF2B5EF4-FFF2-40B4-BE49-F238E27FC236}">
                <a16:creationId xmlns:a16="http://schemas.microsoft.com/office/drawing/2014/main" id="{63A3D764-1E17-4D1E-B90A-C250789E2B84}"/>
              </a:ext>
            </a:extLst>
          </p:cNvPr>
          <p:cNvSpPr txBox="1"/>
          <p:nvPr>
            <p:custDataLst>
              <p:tags r:id="rId73"/>
            </p:custDataLst>
          </p:nvPr>
        </p:nvSpPr>
        <p:spPr>
          <a:xfrm>
            <a:off x="947826" y="5835352"/>
            <a:ext cx="10383358" cy="153888"/>
          </a:xfrm>
          <a:prstGeom prst="rect">
            <a:avLst/>
          </a:prstGeom>
          <a:noFill/>
        </p:spPr>
        <p:txBody>
          <a:bodyPr vert="horz" wrap="square" lIns="0" tIns="0" rIns="0" bIns="0" rtlCol="0" anchor="ctr" anchorCtr="0">
            <a:spAutoFit/>
          </a:bodyPr>
          <a:lstStyle/>
          <a:p>
            <a:r>
              <a:rPr lang="en-AU" sz="1000" spc="-8" dirty="0">
                <a:solidFill>
                  <a:schemeClr val="dk1"/>
                </a:solidFill>
                <a:latin typeface="Calibri" panose="020F0502020204030204" pitchFamily="34" charset="0"/>
              </a:rPr>
              <a:t>Council Circulars are emailed to council.  Please advise OLG (olg@olg.nsw.gov.au) of any change of council email address.  Council Circulars can be downloaded from OLG website at www.olg.nsw.gov.au</a:t>
            </a:r>
            <a:endParaRPr lang="en-US" sz="900" spc="-8" dirty="0">
              <a:solidFill>
                <a:schemeClr val="dk1"/>
              </a:solidFill>
              <a:latin typeface="Calibri" panose="020F0502020204030204" pitchFamily="34" charset="0"/>
            </a:endParaRPr>
          </a:p>
        </p:txBody>
      </p:sp>
      <p:sp>
        <p:nvSpPr>
          <p:cNvPr id="87" name="OTLSHAPE_SLA_199d0cae46ea41538561df4885311cf6_Title">
            <a:extLst>
              <a:ext uri="{FF2B5EF4-FFF2-40B4-BE49-F238E27FC236}">
                <a16:creationId xmlns:a16="http://schemas.microsoft.com/office/drawing/2014/main" id="{EA59241A-4D48-46E3-BE30-E9454A7BAA41}"/>
              </a:ext>
            </a:extLst>
          </p:cNvPr>
          <p:cNvSpPr txBox="1"/>
          <p:nvPr>
            <p:custDataLst>
              <p:tags r:id="rId74"/>
            </p:custDataLst>
          </p:nvPr>
        </p:nvSpPr>
        <p:spPr>
          <a:xfrm>
            <a:off x="921872" y="5128224"/>
            <a:ext cx="8977570" cy="153888"/>
          </a:xfrm>
          <a:prstGeom prst="rect">
            <a:avLst/>
          </a:prstGeom>
          <a:noFill/>
        </p:spPr>
        <p:txBody>
          <a:bodyPr vert="horz" wrap="square" lIns="0" tIns="0" rIns="0" bIns="0" rtlCol="0" anchor="ctr" anchorCtr="0">
            <a:spAutoFit/>
          </a:bodyPr>
          <a:lstStyle/>
          <a:p>
            <a:r>
              <a:rPr lang="en-AU" sz="1000" spc="-8" dirty="0">
                <a:solidFill>
                  <a:schemeClr val="dk1"/>
                </a:solidFill>
                <a:latin typeface="Calibri" panose="020F0502020204030204" pitchFamily="34" charset="0"/>
              </a:rPr>
              <a:t>Councils should notify OLG (olg@olg.nsw.gov.au) of any senior staff or address changes via email to enable updating of the directory</a:t>
            </a:r>
            <a:endParaRPr lang="en-US" sz="900" spc="-8" dirty="0">
              <a:solidFill>
                <a:schemeClr val="dk1"/>
              </a:solidFill>
              <a:latin typeface="Calibri" panose="020F0502020204030204" pitchFamily="34" charset="0"/>
            </a:endParaRPr>
          </a:p>
        </p:txBody>
      </p:sp>
      <p:sp>
        <p:nvSpPr>
          <p:cNvPr id="89" name="OTLSHAPE_SLA_199d0cae46ea41538561df4885311cf6_Title">
            <a:extLst>
              <a:ext uri="{FF2B5EF4-FFF2-40B4-BE49-F238E27FC236}">
                <a16:creationId xmlns:a16="http://schemas.microsoft.com/office/drawing/2014/main" id="{A6DB71EF-7E06-47AC-9805-8E333F9BC502}"/>
              </a:ext>
            </a:extLst>
          </p:cNvPr>
          <p:cNvSpPr txBox="1"/>
          <p:nvPr>
            <p:custDataLst>
              <p:tags r:id="rId75"/>
            </p:custDataLst>
          </p:nvPr>
        </p:nvSpPr>
        <p:spPr>
          <a:xfrm>
            <a:off x="940804" y="6041662"/>
            <a:ext cx="10383357" cy="769441"/>
          </a:xfrm>
          <a:prstGeom prst="rect">
            <a:avLst/>
          </a:prstGeom>
          <a:noFill/>
        </p:spPr>
        <p:txBody>
          <a:bodyPr vert="horz" wrap="square" lIns="0" tIns="0" rIns="0" bIns="0" rtlCol="0" anchor="ctr" anchorCtr="0">
            <a:spAutoFit/>
          </a:bodyPr>
          <a:lstStyle/>
          <a:p>
            <a:r>
              <a:rPr lang="en-AU" sz="1000" spc="-8" dirty="0">
                <a:solidFill>
                  <a:schemeClr val="dk1"/>
                </a:solidFill>
                <a:latin typeface="Calibri" panose="020F0502020204030204" pitchFamily="34" charset="0"/>
              </a:rPr>
              <a:t>OLG = Office of Local Government				IP&amp;R G/L = Integrated Planning and Reporting Guidelines Sept 2021</a:t>
            </a:r>
          </a:p>
          <a:p>
            <a:r>
              <a:rPr lang="en-AU" sz="1000" spc="-8" dirty="0">
                <a:solidFill>
                  <a:schemeClr val="dk1"/>
                </a:solidFill>
                <a:latin typeface="Calibri" panose="020F0502020204030204" pitchFamily="34" charset="0"/>
              </a:rPr>
              <a:t>LGA = Local Government Act 1993				MCC = Model Code of Conduct for Local Councils in NSW, 2022</a:t>
            </a:r>
          </a:p>
          <a:p>
            <a:r>
              <a:rPr lang="en-AU" sz="1000" spc="-8" dirty="0">
                <a:solidFill>
                  <a:schemeClr val="dk1"/>
                </a:solidFill>
                <a:latin typeface="Calibri" panose="020F0502020204030204" pitchFamily="34" charset="0"/>
              </a:rPr>
              <a:t>LG Reg = Local Government (General) Regulation 2021		MCCP = Procedures for the Administration of The Model Code of Conduct for Local Councils in NSW, 2022</a:t>
            </a:r>
          </a:p>
          <a:p>
            <a:r>
              <a:rPr lang="en-AU" sz="1000" spc="-8" dirty="0">
                <a:solidFill>
                  <a:schemeClr val="dk1"/>
                </a:solidFill>
                <a:latin typeface="Calibri" panose="020F0502020204030204" pitchFamily="34" charset="0"/>
              </a:rPr>
              <a:t>PIDA = Public Interests Disclosures Act 2022			Code = Local Government Code of Accounting Practice and Financial Reporting</a:t>
            </a:r>
          </a:p>
          <a:p>
            <a:r>
              <a:rPr lang="en-AU" sz="1000" spc="-8" dirty="0">
                <a:solidFill>
                  <a:schemeClr val="dk1"/>
                </a:solidFill>
                <a:latin typeface="Calibri" panose="020F0502020204030204" pitchFamily="34" charset="0"/>
              </a:rPr>
              <a:t>GIPA = Government Information (Public Access) Act 2009</a:t>
            </a:r>
          </a:p>
        </p:txBody>
      </p:sp>
      <p:sp>
        <p:nvSpPr>
          <p:cNvPr id="2" name="OTLSHAPE_SLA_199d0cae46ea41538561df4885311cf6_Title">
            <a:extLst>
              <a:ext uri="{FF2B5EF4-FFF2-40B4-BE49-F238E27FC236}">
                <a16:creationId xmlns:a16="http://schemas.microsoft.com/office/drawing/2014/main" id="{5D9C973C-6BC8-C305-43E7-3F45167C58D3}"/>
              </a:ext>
            </a:extLst>
          </p:cNvPr>
          <p:cNvSpPr txBox="1"/>
          <p:nvPr>
            <p:custDataLst>
              <p:tags r:id="rId76"/>
            </p:custDataLst>
          </p:nvPr>
        </p:nvSpPr>
        <p:spPr>
          <a:xfrm>
            <a:off x="914438" y="1144469"/>
            <a:ext cx="8977570" cy="153888"/>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For non-date specific compliance, information is available:  - Boundary Alterations  </a:t>
            </a:r>
            <a:r>
              <a:rPr lang="en-US" sz="1000" spc="-8" dirty="0">
                <a:solidFill>
                  <a:schemeClr val="dk1"/>
                </a:solidFill>
                <a:latin typeface="Calibri" panose="020F0502020204030204" pitchFamily="34" charset="0"/>
                <a:hlinkClick r:id="rId82"/>
              </a:rPr>
              <a:t>here</a:t>
            </a:r>
            <a:r>
              <a:rPr lang="en-US" sz="1000" spc="-8" dirty="0">
                <a:solidFill>
                  <a:schemeClr val="dk1"/>
                </a:solidFill>
                <a:latin typeface="Calibri" panose="020F0502020204030204" pitchFamily="34" charset="0"/>
              </a:rPr>
              <a:t>, Capital expenditure </a:t>
            </a:r>
            <a:r>
              <a:rPr lang="en-US" sz="1000" spc="-8" dirty="0">
                <a:solidFill>
                  <a:schemeClr val="dk1"/>
                </a:solidFill>
                <a:latin typeface="Calibri" panose="020F0502020204030204" pitchFamily="34" charset="0"/>
                <a:hlinkClick r:id="rId83"/>
              </a:rPr>
              <a:t>here</a:t>
            </a:r>
            <a:r>
              <a:rPr lang="en-US" sz="1000" spc="-8" dirty="0">
                <a:solidFill>
                  <a:schemeClr val="dk1"/>
                </a:solidFill>
                <a:latin typeface="Calibri" panose="020F0502020204030204" pitchFamily="34" charset="0"/>
              </a:rPr>
              <a:t>, Financial Reporting </a:t>
            </a:r>
            <a:r>
              <a:rPr lang="en-US" sz="1000" spc="-8" dirty="0">
                <a:solidFill>
                  <a:schemeClr val="dk1"/>
                </a:solidFill>
                <a:latin typeface="Calibri" panose="020F0502020204030204" pitchFamily="34" charset="0"/>
                <a:hlinkClick r:id="rId84"/>
              </a:rPr>
              <a:t>here</a:t>
            </a:r>
            <a:endParaRPr lang="en-US" sz="1000" spc="-8" dirty="0">
              <a:solidFill>
                <a:schemeClr val="dk1"/>
              </a:solidFill>
              <a:latin typeface="Calibri" panose="020F0502020204030204" pitchFamily="34" charset="0"/>
            </a:endParaRPr>
          </a:p>
        </p:txBody>
      </p:sp>
      <p:sp>
        <p:nvSpPr>
          <p:cNvPr id="3" name="TextBox 2">
            <a:extLst>
              <a:ext uri="{FF2B5EF4-FFF2-40B4-BE49-F238E27FC236}">
                <a16:creationId xmlns:a16="http://schemas.microsoft.com/office/drawing/2014/main" id="{B6DADAF5-F29F-6152-2E47-4323C0C55EE8}"/>
              </a:ext>
            </a:extLst>
          </p:cNvPr>
          <p:cNvSpPr txBox="1"/>
          <p:nvPr/>
        </p:nvSpPr>
        <p:spPr>
          <a:xfrm>
            <a:off x="886039" y="3642640"/>
            <a:ext cx="8866704" cy="400110"/>
          </a:xfrm>
          <a:prstGeom prst="rect">
            <a:avLst/>
          </a:prstGeom>
          <a:noFill/>
        </p:spPr>
        <p:txBody>
          <a:bodyPr wrap="square">
            <a:spAutoFit/>
          </a:bodyPr>
          <a:lstStyle/>
          <a:p>
            <a:r>
              <a:rPr lang="en-AU" sz="1000" dirty="0"/>
              <a:t>LG Professionals education/training available  </a:t>
            </a:r>
            <a:r>
              <a:rPr lang="en-AU" sz="1000" dirty="0">
                <a:hlinkClick r:id="rId85"/>
              </a:rPr>
              <a:t>here</a:t>
            </a:r>
            <a:r>
              <a:rPr lang="en-AU" sz="1000" dirty="0"/>
              <a:t>			</a:t>
            </a:r>
          </a:p>
          <a:p>
            <a:r>
              <a:rPr lang="en-AU" sz="1000" dirty="0"/>
              <a:t>LG NSW education/training available  </a:t>
            </a:r>
            <a:r>
              <a:rPr lang="en-AU" sz="1000" dirty="0">
                <a:hlinkClick r:id="rId86"/>
              </a:rPr>
              <a:t>here </a:t>
            </a:r>
            <a:endParaRPr lang="en-AU" sz="1000" dirty="0"/>
          </a:p>
        </p:txBody>
      </p:sp>
      <p:sp>
        <p:nvSpPr>
          <p:cNvPr id="6" name="OTLSHAPE_SL_769fe1c534d04d7f8de953029c5de3e1_HeaderRectangle">
            <a:extLst>
              <a:ext uri="{FF2B5EF4-FFF2-40B4-BE49-F238E27FC236}">
                <a16:creationId xmlns:a16="http://schemas.microsoft.com/office/drawing/2014/main" id="{3C0F742E-CF2D-F125-12EC-8A67A9A1AE90}"/>
              </a:ext>
            </a:extLst>
          </p:cNvPr>
          <p:cNvSpPr/>
          <p:nvPr>
            <p:custDataLst>
              <p:tags r:id="rId77"/>
            </p:custDataLst>
          </p:nvPr>
        </p:nvSpPr>
        <p:spPr>
          <a:xfrm>
            <a:off x="77083" y="3250403"/>
            <a:ext cx="802594" cy="740151"/>
          </a:xfrm>
          <a:prstGeom prst="rect">
            <a:avLst/>
          </a:prstGeom>
          <a:solidFill>
            <a:srgbClr val="FED6D6"/>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Education</a:t>
            </a:r>
          </a:p>
        </p:txBody>
      </p:sp>
      <p:sp>
        <p:nvSpPr>
          <p:cNvPr id="7" name="TextBox 6">
            <a:extLst>
              <a:ext uri="{FF2B5EF4-FFF2-40B4-BE49-F238E27FC236}">
                <a16:creationId xmlns:a16="http://schemas.microsoft.com/office/drawing/2014/main" id="{64B86B8D-1143-8439-54FF-A4875A1EAE65}"/>
              </a:ext>
            </a:extLst>
          </p:cNvPr>
          <p:cNvSpPr txBox="1"/>
          <p:nvPr/>
        </p:nvSpPr>
        <p:spPr>
          <a:xfrm>
            <a:off x="872327" y="3474806"/>
            <a:ext cx="7288307" cy="246221"/>
          </a:xfrm>
          <a:prstGeom prst="rect">
            <a:avLst/>
          </a:prstGeom>
          <a:noFill/>
        </p:spPr>
        <p:txBody>
          <a:bodyPr wrap="square">
            <a:spAutoFit/>
          </a:bodyPr>
          <a:lstStyle/>
          <a:p>
            <a:r>
              <a:rPr lang="en-AU" sz="1000" dirty="0"/>
              <a:t>LGReg  s185 – Ongoing professional development is to be delivered to the Mayor and councillors during the term of office</a:t>
            </a:r>
          </a:p>
        </p:txBody>
      </p:sp>
      <p:sp>
        <p:nvSpPr>
          <p:cNvPr id="5" name="TextBox 4">
            <a:extLst>
              <a:ext uri="{FF2B5EF4-FFF2-40B4-BE49-F238E27FC236}">
                <a16:creationId xmlns:a16="http://schemas.microsoft.com/office/drawing/2014/main" id="{29013459-3F8F-A9B3-B3EF-A90E71428A0C}"/>
              </a:ext>
            </a:extLst>
          </p:cNvPr>
          <p:cNvSpPr txBox="1"/>
          <p:nvPr/>
        </p:nvSpPr>
        <p:spPr>
          <a:xfrm>
            <a:off x="884694" y="3261675"/>
            <a:ext cx="7288307" cy="246221"/>
          </a:xfrm>
          <a:prstGeom prst="rect">
            <a:avLst/>
          </a:prstGeom>
          <a:noFill/>
        </p:spPr>
        <p:txBody>
          <a:bodyPr wrap="square">
            <a:spAutoFit/>
          </a:bodyPr>
          <a:lstStyle/>
          <a:p>
            <a:r>
              <a:rPr lang="en-AU" sz="1000" dirty="0"/>
              <a:t>Council Portal provides additional information and webinars.  Access to the portal available </a:t>
            </a:r>
            <a:r>
              <a:rPr lang="en-AU" sz="1000" dirty="0">
                <a:hlinkClick r:id="rId87"/>
              </a:rPr>
              <a:t>here</a:t>
            </a:r>
            <a:endParaRPr lang="en-AU" sz="1000" dirty="0"/>
          </a:p>
        </p:txBody>
      </p:sp>
      <p:sp>
        <p:nvSpPr>
          <p:cNvPr id="8" name="OTLSHAPE_SLA_199d0cae46ea41538561df4885311cf6_Title">
            <a:extLst>
              <a:ext uri="{FF2B5EF4-FFF2-40B4-BE49-F238E27FC236}">
                <a16:creationId xmlns:a16="http://schemas.microsoft.com/office/drawing/2014/main" id="{EE5C6685-ACBF-07EE-A2CA-40C1DC423556}"/>
              </a:ext>
            </a:extLst>
          </p:cNvPr>
          <p:cNvSpPr txBox="1"/>
          <p:nvPr>
            <p:custDataLst>
              <p:tags r:id="rId78"/>
            </p:custDataLst>
          </p:nvPr>
        </p:nvSpPr>
        <p:spPr>
          <a:xfrm>
            <a:off x="930777" y="2958256"/>
            <a:ext cx="8977570" cy="153888"/>
          </a:xfrm>
          <a:prstGeom prst="rect">
            <a:avLst/>
          </a:prstGeom>
          <a:noFill/>
        </p:spPr>
        <p:txBody>
          <a:bodyPr vert="horz" wrap="square" lIns="0" tIns="0" rIns="0" bIns="0" rtlCol="0" anchor="ctr" anchorCtr="0">
            <a:spAutoFit/>
          </a:bodyPr>
          <a:lstStyle/>
          <a:p>
            <a:r>
              <a:rPr lang="en-AU" sz="1000" dirty="0">
                <a:effectLst/>
                <a:latin typeface="Calibri" panose="020F0502020204030204" pitchFamily="34" charset="0"/>
                <a:ea typeface="Calibri" panose="020F0502020204030204" pitchFamily="34" charset="0"/>
                <a:cs typeface="Times New Roman" panose="02020603050405020304" pitchFamily="18" charset="0"/>
              </a:rPr>
              <a:t>Councils are encouraged to enter Pound/Shelter information on the on-line reporting tool on a monthly basis.</a:t>
            </a:r>
            <a:endParaRPr lang="en-US" sz="1000" spc="-8" dirty="0">
              <a:solidFill>
                <a:schemeClr val="dk1"/>
              </a:solidFill>
              <a:latin typeface="Calibri" panose="020F0502020204030204" pitchFamily="34" charset="0"/>
            </a:endParaRPr>
          </a:p>
        </p:txBody>
      </p:sp>
      <p:sp>
        <p:nvSpPr>
          <p:cNvPr id="11" name="OTLSHAPE_SL_769fe1c534d04d7f8de953029c5de3e1_HeaderRectangle">
            <a:extLst>
              <a:ext uri="{FF2B5EF4-FFF2-40B4-BE49-F238E27FC236}">
                <a16:creationId xmlns:a16="http://schemas.microsoft.com/office/drawing/2014/main" id="{B81166CE-E285-141F-591C-44E76E64BC1B}"/>
              </a:ext>
            </a:extLst>
          </p:cNvPr>
          <p:cNvSpPr/>
          <p:nvPr>
            <p:custDataLst>
              <p:tags r:id="rId79"/>
            </p:custDataLst>
          </p:nvPr>
        </p:nvSpPr>
        <p:spPr>
          <a:xfrm>
            <a:off x="81090" y="4074492"/>
            <a:ext cx="802594" cy="934159"/>
          </a:xfrm>
          <a:prstGeom prst="rect">
            <a:avLst/>
          </a:prstGeom>
          <a:solidFill>
            <a:schemeClr val="accent4">
              <a:lumMod val="20000"/>
              <a:lumOff val="8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Elections</a:t>
            </a:r>
          </a:p>
        </p:txBody>
      </p:sp>
      <p:sp>
        <p:nvSpPr>
          <p:cNvPr id="16" name="TextBox 15">
            <a:extLst>
              <a:ext uri="{FF2B5EF4-FFF2-40B4-BE49-F238E27FC236}">
                <a16:creationId xmlns:a16="http://schemas.microsoft.com/office/drawing/2014/main" id="{807FD278-E0AA-7B40-1131-FCF5C9BB44DC}"/>
              </a:ext>
            </a:extLst>
          </p:cNvPr>
          <p:cNvSpPr txBox="1"/>
          <p:nvPr/>
        </p:nvSpPr>
        <p:spPr>
          <a:xfrm>
            <a:off x="848429" y="4081283"/>
            <a:ext cx="11112769" cy="1015663"/>
          </a:xfrm>
          <a:prstGeom prst="rect">
            <a:avLst/>
          </a:prstGeom>
          <a:noFill/>
        </p:spPr>
        <p:txBody>
          <a:bodyPr wrap="square">
            <a:spAutoFit/>
          </a:bodyPr>
          <a:lstStyle/>
          <a:p>
            <a:r>
              <a:rPr lang="en-AU" sz="1000" dirty="0"/>
              <a:t>Within 12 months after the election councils must:  </a:t>
            </a:r>
          </a:p>
          <a:p>
            <a:r>
              <a:rPr lang="en-AU" sz="1000" dirty="0"/>
              <a:t>Amend and revocation of local policy [s 165 LG Act]			Review Council's adopted Code of Conduct [s440(7) LG Act]	</a:t>
            </a:r>
          </a:p>
          <a:p>
            <a:r>
              <a:rPr lang="en-AU" sz="1000" dirty="0"/>
              <a:t>Re-determine organisational structure [s333 LG Act]			Review delegations [s380 LG Act]</a:t>
            </a:r>
          </a:p>
          <a:p>
            <a:r>
              <a:rPr lang="en-AU" sz="1000" dirty="0"/>
              <a:t>Adopt a code of meeting practice that incorporates the mandatory provisions of the model code prescribed by the regulations [s 360 LG Act]</a:t>
            </a:r>
          </a:p>
          <a:p>
            <a:r>
              <a:rPr lang="en-AU" sz="1000" dirty="0"/>
              <a:t>Adopt a policy concerning the payment of expenses incurred or to be incurred by, and the provision of facilities to the mayor the deputy mayor (if there is one) and the other councillors in relation to discharging the functions of civic office [s 252 LG Act]</a:t>
            </a:r>
          </a:p>
        </p:txBody>
      </p:sp>
    </p:spTree>
    <p:custDataLst>
      <p:tags r:id="rId1"/>
    </p:custDataLst>
    <p:extLst>
      <p:ext uri="{BB962C8B-B14F-4D97-AF65-F5344CB8AC3E}">
        <p14:creationId xmlns:p14="http://schemas.microsoft.com/office/powerpoint/2010/main" val="231209024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_PART_0" val="eyIkaWQiOiIxIiwiX3N3aW1sYW5lc1YyIjpbeyIkaWQiOiIyIiwiX2FjdGl2aXRpZXMiOlt7IiRpZCI6IjMiLCJfcm93cyI6W3siJGlkIjoiNCIsIl90YXNrcyI6W3siJGlkIjoiNSIsIl9hdHRhY2hlZE1pbGVzdG9uZXMiOlt7IiRpZCI6IjYiLCJEYXRlIjoiMjAyMi0wOC0xOVQyMzo1OTowMCIsIlN0eWxlIjp7IiRpZCI6IjciLCJTaGFwZSI6MSwiQ29ubmVjdG9yTWFyZ2luIjp7IiRpZCI6IjgiLCJUb3AiOjAuMCwiTGVmdCI6Mi4wLCJSaWdodCI6Mi4wLCJCb3R0b20iOjAuMH0sIkNvbm5lY3RvclN0eWxlIjp7IiRpZCI6IjkiLCJMaW5lQ29sb3IiOnsiJGlkIjoiMTAiLCIkdHlwZSI6Ik5MUkUuQ29tbW9uLkRvbS5Tb2xpZENvbG9yQnJ1c2gsIE5MUkUuQ29tbW9uIiwiQ29sb3IiOnsiJGlkIjoiMTEiLCJBIjoxMjcsIlIiOjc5LCJHIjoxMjksIkIiOjE4OX19LCJMaW5lV2VpZ2h0IjoxLjAsIkxpbmVUeXBlIjowLCJQYXJlbnRTdHlsZSI6bnVsbH0sIklzQmVsb3dUaW1lYmFuZCI6dHJ1ZSwiUG9zaXRpb25PblRhc2siOjMsIkhpZGVEYXRlIjpmYWxzZSwiU2hhcGVTaXplIjowLCJTcGFjaW5nIjoyLjAsIlBhZGRpbmciOnsiJGlkIjoiMTIiLCJUb3AiOjcuMCwiTGVmdCI6My4wLCJSaWdodCI6MC4wLCJCb3R0b20iOjIuMH0sIlNoYXBlU3R5bGUiOnsiJGlkIjoiMTMiLCJNYXJnaW4iOnsiJGlkIjoiMTQiLCJUb3AiOjAuMCwiTGVmdCI6MC4wLCJSaWdodCI6MC4wLCJCb3R0b20iOjAuMH0sIlBhZGRpbmciOnsiJGlkIjoiMTUiLCJUb3AiOjAuMCwiTGVmdCI6MC4wLCJSaWdodCI6MC4wLCJCb3R0b20iOjAuMH0sIkJhY2tncm91bmQiOnsiJGlkIjoiMTYiLCJDb2xvciI6eyIkaWQiOiIxNyIsIkEiOjI1NSwiUiI6MjM5LCJHIjoyMDIsIkIiOjh9fSwiSXNWaXNpYmxlIjp0cnVlLCJXaWR0aCI6MTIuMCwiSGVpZ2h0IjoxNC4wLCJCb3JkZXJTdHlsZSI6eyIkaWQiOiIxOCIsIkxpbmVDb2xvciI6eyIkaWQiOiIxOSIsIiR0eXBlIjoiTkxSRS5Db21tb24uRG9tLlNvbGlkQ29sb3JCcnVzaCwgTkxSRS5Db21tb24iLCJDb2xvciI6eyIkaWQiOiIyMCIsIkEiOjI1NSwiUiI6MjU1LCJHIjowLCJCIjowfX0sIkxpbmVXZWlnaHQiOjAuMCwiTGluZVR5cGUiOjAsIlBhcmVudFN0eWxlIjpudWxsfSwiUGFyZW50U3R5bGUiOm51bGx9LCJUaXRsZVN0eWxlIjp7IiRpZCI6IjIxIiwiRm9udFNldHRpbmdzIjp7IiRpZCI6IjIyIiwiRm9udFNpemUiOjExLCJGb250TmFtZSI6IkNhbGlicmkiLCJJc0JvbGQiOnRydWUsIklzSXRhbGljIjpmYWxzZSwiSXNVbmRlcmxpbmVkIjpmYWxzZSwiUGFyZW50U3R5bGUiOm51bGx9LCJBdXRvU2l6ZSI6MCwiRm9yZWdyb3VuZCI6eyIkaWQiOiIyMyIsIkNvbG9yIjp7IiRpZCI6IjI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1IiwiVG9wIjowLjAsIkxlZnQiOjAuMCwiUmlnaHQiOjAuMCwiQm90dG9tIjowLjB9LCJQYWRkaW5nIjp7IiRpZCI6IjI2IiwiVG9wIjowLjAsIkxlZnQiOjAuMCwiUmlnaHQiOjAuMCwiQm90dG9tIjowLjB9LCJCYWNrZ3JvdW5kIjp7IiRpZCI6IjI3IiwiQ29sb3IiOnsiJGlkIjoiMjgiLCJBIjowLCJSIjoyNTUsIkciOjI1NSwiQiI6MjU1fX0sIklzVmlzaWJsZSI6dHJ1ZSwiV2lkdGgiOjAuMCwiSGVpZ2h0IjowLjAsIkJvcmRlclN0eWxlIjp7IiRpZCI6IjI5IiwiTGluZUNvbG9yIjpudWxsLCJMaW5lV2VpZ2h0IjowLjAsIkxpbmVUeXBlIjowLCJQYXJlbnRTdHlsZSI6bnVsbH0sIlBhcmVudFN0eWxlIjpudWxsfSwiRGF0ZVN0eWxlIjp7IiRpZCI6IjMwIiwiRm9udFNldHRpbmdzIjp7IiRpZCI6IjMxIiwiRm9udFNpemUiOjEwLCJGb250TmFtZSI6IkNhbGlicmkiLCJJc0JvbGQiOmZhbHNlLCJJc0l0YWxpYyI6ZmFsc2UsIklzVW5kZXJsaW5lZCI6ZmFsc2UsIlBhcmVudFN0eWxlIjpudWxsfSwiQXV0b1NpemUiOjAsIkZvcmVncm91bmQiOnsiJGlkIjoiMzIiLCJDb2xvciI6eyIkaWQiOiIzM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zQiLCJUb3AiOjAuMCwiTGVmdCI6MC4wLCJSaWdodCI6MC4wLCJCb3R0b20iOjAuMH0sIlBhZGRpbmciOnsiJGlkIjoiMzUiLCJUb3AiOjAuMCwiTGVmdCI6MC4wLCJSaWdodCI6MC4wLCJCb3R0b20iOjAuMH0sIkJhY2tncm91bmQiOnsiJGlkIjoiMzYiLCJDb2xvciI6eyIkaWQiOiIzNyIsIkEiOjAsIlIiOjI1NSwiRyI6MjU1LCJCIjoyNTV9fSwiSXNWaXNpYmxlIjp0cnVlLCJXaWR0aCI6MC4wLCJIZWlnaHQiOjAuMCwiQm9yZGVyU3R5bGUiOnsiJGlkIjoiMzgiLCJMaW5lQ29sb3IiOm51bGwsIkxpbmVXZWlnaHQiOjAuMCwiTGluZVR5cGUiOjAsIlBhcmVudFN0eWxlIjpudWxsfSwiUGFyZW50U3R5bGUiOm51bGx9LCJEYXRlRm9ybWF0Ijp7IiRpZCI6IjM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wIiwiRm9ybWF0IjowLCJJc1Zpc2libGUiOmZhbHNlLCJMYXN0S25vd25WaXNpYmlsaXR5U3RhdGUiOmZhbHNlfSwiSXNWaXNpYmxlIjp0cnVlLCJQYXJlbnRTdHlsZSI6bnVsbH0sIkluZGV4IjozLCJQZXJjZW50YWdlQ29tcGxldGUiOm51bGwsIlBvc2l0aW9uIjp7IlJhdGlvIjowLjAsIklzQ3VzdG9tIjpmYWxzZX0sIkRhdGVGb3JtYXQiOnsiJHJlZiI6IjM5In0sIldlZWtOdW1iZXJpbmciOnsiJGlkIjoiNDEiLCJGb3JtYXQiOjAsIklzVmlzaWJsZSI6ZmFsc2UsIkxhc3RLbm93blZpc2liaWxpdHlTdGF0ZSI6ZmFsc2V9LCJSZWxhdGVkVGFza0lkIjoiYTQ5ZGY1ZGUtMjE1NC00NGQ3LWI2ODctY2JhYmVkZDBmMmJiIiwiSWQiOiIxOTlkMGNhZS00NmVhLTQxNTMtODU2MS1kZjQ4ODUzMTFjZjYiLCJJbXBvcnRJZCI6IjIiLCJUaXRsZSI6Ik1pbGVzdG9uZSAxIiwiTm90ZSI6bnVsbCwiSHlwZXJsaW5rIjp7IiRpZCI6IjQyIiwiQWRkcmVzcyI6bnVsbCwiU3ViQWRkcmVzcyI6bnVsbH0sIklzQ2hhbmdlZCI6ZmFsc2UsIklzTmV3IjpmYWxzZX0seyIkaWQiOiI0MyIsIkRhdGUiOiIyMDIyLTA5LTI3VDIzOjU5OjAwIiwiU3R5bGUiOnsiJGlkIjoiNDQiLCJTaGFwZSI6MSwiQ29ubmVjdG9yTWFyZ2luIjp7IiRpZCI6IjQ1IiwiVG9wIjowLjAsIkxlZnQiOjIuMCwiUmlnaHQiOjIuMCwiQm90dG9tIjowLjB9LCJDb25uZWN0b3JTdHlsZSI6eyIkaWQiOiI0NiIsIkxpbmVDb2xvciI6eyIkaWQiOiI0NyIsIiR0eXBlIjoiTkxSRS5Db21tb24uRG9tLlNvbGlkQ29sb3JCcnVzaCwgTkxSRS5Db21tb24iLCJDb2xvciI6eyIkaWQiOiI0OCIsIkEiOjEyNywiUiI6NzksIkciOjEyOSwiQiI6MTg5fX0sIkxpbmVXZWlnaHQiOjEuMCwiTGluZVR5cGUiOjAsIlBhcmVudFN0eWxlIjpudWxsfSwiSXNCZWxvd1RpbWViYW5kIjp0cnVlLCJQb3NpdGlvbk9uVGFzayI6MywiSGlkZURhdGUiOmZhbHNlLCJTaGFwZVNpemUiOjAsIlNwYWNpbmciOjIuMCwiUGFkZGluZyI6eyIkaWQiOiI0OSIsIlRvcCI6Ny4wLCJMZWZ0IjozLjAsIlJpZ2h0IjowLjAsIkJvdHRvbSI6Mi4wfSwiU2hhcGVTdHlsZSI6eyIkaWQiOiI1MCIsIk1hcmdpbiI6eyIkaWQiOiI1MSIsIlRvcCI6MC4wLCJMZWZ0IjowLjAsIlJpZ2h0IjowLjAsIkJvdHRvbSI6MC4wfSwiUGFkZGluZyI6eyIkaWQiOiI1MiIsIlRvcCI6MC4wLCJMZWZ0IjowLjAsIlJpZ2h0IjowLjAsIkJvdHRvbSI6MC4wfSwiQmFja2dyb3VuZCI6eyIkaWQiOiI1MyIsIkNvbG9yIjp7IiRpZCI6IjU0IiwiQSI6MjU1LCJSIjoyMzksIkciOjIwMiwiQiI6OH19LCJJc1Zpc2libGUiOnRydWUsIldpZHRoIjoxMi4wLCJIZWlnaHQiOjE0LjAsIkJvcmRlclN0eWxlIjp7IiRpZCI6IjU1IiwiTGluZUNvbG9yIjp7IiRpZCI6IjU2IiwiJHR5cGUiOiJOTFJFLkNvbW1vbi5Eb20uU29saWRDb2xvckJydXNoLCBOTFJFLkNvbW1vbiIsIkNvbG9yIjp7IiRpZCI6IjU3IiwiQSI6MjU1LCJSIjoyNTUsIkciOjAsIkIiOjB9fSwiTGluZVdlaWdodCI6MC4wLCJMaW5lVHlwZSI6MCwiUGFyZW50U3R5bGUiOm51bGx9LCJQYXJlbnRTdHlsZSI6bnVsbH0sIlRpdGxlU3R5bGUiOnsiJGlkIjoiNTgiLCJGb250U2V0dGluZ3MiOnsiJGlkIjoiNTkiLCJGb250U2l6ZSI6MTEsIkZvbnROYW1lIjoiQ2FsaWJyaSIsIklzQm9sZCI6dHJ1ZSwiSXNJdGFsaWMiOmZhbHNlLCJJc1VuZGVybGluZWQiOmZhbHNlLCJQYXJlbnRTdHlsZSI6bnVsbH0sIkF1dG9TaXplIjoyLCJGb3JlZ3JvdW5kIjp7IiRpZCI6IjYwIiwiQ29sb3IiOnsiJGlkIjoiNjEiLCJBIjoyNTUsIlIiOjAsIkciOjAsIkIiOjB9fSwiTWF4V2lkdGgiOjY2LjcyMzMzMzMzMzMzMzM0MywiTWF4SGVpZ2h0IjoiSW5maW5pdHkiLCJTbWFydEZvcmVncm91bmRJc0FjdGl2ZSI6ZmFsc2UsIkhvcml6b250YWxBbGlnbm1lbnQiOjEsIlZlcnRpY2FsQWxpZ25tZW50IjowLCJTbWFydEZvcmVncm91bmQiOm51bGwsIkJhY2tncm91bmRGaWxsVHlwZSI6MCwiTWFyZ2luIjp7IiRpZCI6IjYyIiwiVG9wIjowLjAsIkxlZnQiOjAuMCwiUmlnaHQiOjAuMCwiQm90dG9tIjowLjB9LCJQYWRkaW5nIjp7IiRpZCI6IjYzIiwiVG9wIjowLjAsIkxlZnQiOjAuMCwiUmlnaHQiOjAuMCwiQm90dG9tIjowLjB9LCJCYWNrZ3JvdW5kIjp7IiRpZCI6IjY0IiwiQ29sb3IiOnsiJGlkIjoiNjUiLCJBIjowLCJSIjoyNTUsIkciOjI1NSwiQiI6MjU1fX0sIklzVmlzaWJsZSI6dHJ1ZSwiV2lkdGgiOjAuMCwiSGVpZ2h0IjowLjAsIkJvcmRlclN0eWxlIjp7IiRpZCI6IjY2IiwiTGluZUNvbG9yIjpudWxsLCJMaW5lV2VpZ2h0IjowLjAsIkxpbmVUeXBlIjowLCJQYXJlbnRTdHlsZSI6bnVsbH0sIlBhcmVudFN0eWxlIjpudWxsfSwiRGF0ZVN0eWxlIjp7IiRpZCI6IjY3IiwiRm9udFNldHRpbmdzIjp7IiRpZCI6IjY4IiwiRm9udFNpemUiOjEwLCJGb250TmFtZSI6IkNhbGlicmkiLCJJc0JvbGQiOmZhbHNlLCJJc0l0YWxpYyI6ZmFsc2UsIklzVW5kZXJsaW5lZCI6ZmFsc2UsIlBhcmVudFN0eWxlIjpudWxsfSwiQXV0b1NpemUiOjAsIkZvcmVncm91bmQiOnsiJGlkIjoiNjkiLCJDb2xvciI6eyIkaWQiOiI3M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NzEiLCJUb3AiOjAuMCwiTGVmdCI6MC4wLCJSaWdodCI6MC4wLCJCb3R0b20iOjAuMH0sIlBhZGRpbmciOnsiJGlkIjoiNzIiLCJUb3AiOjAuMCwiTGVmdCI6MC4wLCJSaWdodCI6MC4wLCJCb3R0b20iOjAuMH0sIkJhY2tncm91bmQiOnsiJGlkIjoiNzMiLCJDb2xvciI6eyIkaWQiOiI3NCIsIkEiOjAsIlIiOjI1NSwiRyI6MjU1LCJCIjoyNTV9fSwiSXNWaXNpYmxlIjp0cnVlLCJXaWR0aCI6MC4wLCJIZWlnaHQiOjAuMCwiQm9yZGVyU3R5bGUiOnsiJGlkIjoiNzUiLCJMaW5lQ29sb3IiOm51bGwsIkxpbmVXZWlnaHQiOjAuMCwiTGluZVR5cGUiOjAsIlBhcmVudFN0eWxlIjpudWxsfSwiUGFyZW50U3R5bGUiOm51bGx9LCJEYXRlRm9ybWF0Ijp7IiRpZCI6Ijc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3IiwiRm9ybWF0IjowLCJJc1Zpc2libGUiOmZhbHNlLCJMYXN0S25vd25WaXNpYmlsaXR5U3RhdGUiOmZhbHNlfSwiSXNWaXNpYmxlIjp0cnVlLCJQYXJlbnRTdHlsZSI6bnVsbH0sIkluZGV4Ijo0LCJQZXJjZW50YWdlQ29tcGxldGUiOm51bGwsIlBvc2l0aW9uIjp7IlJhdGlvIjowLjAsIklzQ3VzdG9tIjpmYWxzZX0sIkRhdGVGb3JtYXQiOnsiJHJlZiI6Ijc2In0sIldlZWtOdW1iZXJpbmciOnsiJGlkIjoiNzgiLCJGb3JtYXQiOjAsIklzVmlzaWJsZSI6ZmFsc2UsIkxhc3RLbm93blZpc2liaWxpdHlTdGF0ZSI6ZmFsc2V9LCJSZWxhdGVkVGFza0lkIjoiYTQ5ZGY1ZGUtMjE1NC00NGQ3LWI2ODctY2JhYmVkZDBmMmJiIiwiSWQiOiJkNWI3ZTQzZC03YTM0LTQ4ZjItYjI0ZC0yMTcwNWZhOGRkNzIiLCJJbXBvcnRJZCI6IjMiLCJUaXRsZSI6Ik1pbGVzdG9uZSAyIiwiTm90ZSI6bnVsbCwiSHlwZXJsaW5rIjp7IiRpZCI6Ijc5IiwiQWRkcmVzcyI6bnVsbCwiU3ViQWRkcmVzcyI6bnVsbH0sIklzQ2hhbmdlZCI6ZmFsc2UsIklzTmV3IjpmYWxzZX1dLCJUYXNrRGVmaW5pdGlvbiI6eyIkaWQiOiI4MCIsIkdyb3VwTmFtZSI6bnVsbCwiU3RhcnREYXRlIjoiMjAyMi0wOC0xM1QwMDowMDowMFoiLCJFbmREYXRlIjoiMjAyMi0xMC0wNVQyMzo1OTowMFoiLCJQZXJjZW50YWdlQ29tcGxldGUiOm51bGwsIlN0eWxlIjp7IiRpZCI6IjgxIiwiU2hhcGUiOjAsIlNoYXBlVGhpY2tuZXNzIjoxLCJEdXJhdGlvbkZvcm1hdCI6MCwiSW5jbHVkZU5vbldvcmtpbmdEYXlzSW5EdXJhdGlvbiI6ZmFsc2UsIlBlcmNlbnRhZ2VDb21wbGV0ZVN0eWxlIjp7IiRpZCI6IjgyIiwiRm9udFNldHRpbmdzIjp7IiRpZCI6IjgzIiwiRm9udFNpemUiOjEwLCJGb250TmFtZSI6IkNhbGlicmkiLCJJc0JvbGQiOmZhbHNlLCJJc0l0YWxpYyI6ZmFsc2UsIklzVW5kZXJsaW5lZCI6ZmFsc2UsIlBhcmVudFN0eWxlIjpudWxsfSwiQXV0b1NpemUiOjAsIkZvcmVncm91bmQiOnsiJGlkIjoiODQiLCJDb2xvciI6eyIkaWQiOiI4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g2IiwiVG9wIjowLjAsIkxlZnQiOjAuMCwiUmlnaHQiOjAuMCwiQm90dG9tIjowLjB9LCJQYWRkaW5nIjp7IiRpZCI6Ijg3IiwiVG9wIjowLjAsIkxlZnQiOjAuMCwiUmlnaHQiOjAuMCwiQm90dG9tIjowLjB9LCJCYWNrZ3JvdW5kIjp7IiRpZCI6Ijg4IiwiQ29sb3IiOnsiJGlkIjoiODkiLCJBIjo4OSwiUiI6MCwiRyI6MCwiQiI6MH19LCJJc1Zpc2libGUiOnRydWUsIldpZHRoIjowLjAsIkhlaWdodCI6MC4wLCJCb3JkZXJTdHlsZSI6eyIkaWQiOiI5MCIsIkxpbmVDb2xvciI6bnVsbCwiTGluZVdlaWdodCI6MC4wLCJMaW5lVHlwZSI6MCwiUGFyZW50U3R5bGUiOm51bGx9LCJQYXJlbnRTdHlsZSI6bnVsbH0sIkR1cmF0aW9uU3R5bGUiOnsiJGlkIjoiOTEiLCJGb250U2V0dGluZ3MiOnsiJGlkIjoiOTIiLCJGb250U2l6ZSI6MTAsIkZvbnROYW1lIjoiQ2FsaWJyaSIsIklzQm9sZCI6ZmFsc2UsIklzSXRhbGljIjpmYWxzZSwiSXNVbmRlcmxpbmVkIjpmYWxzZSwiUGFyZW50U3R5bGUiOm51bGx9LCJBdXRvU2l6ZSI6MCwiRm9yZWdyb3VuZCI6eyIkaWQiOiI5MyIsIkNvbG9yIjp7IiRpZCI6Ijk0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k1IiwiVG9wIjowLjAsIkxlZnQiOjAuMCwiUmlnaHQiOjAuMCwiQm90dG9tIjowLjB9LCJQYWRkaW5nIjp7IiRpZCI6Ijk2IiwiVG9wIjowLjAsIkxlZnQiOjAuMCwiUmlnaHQiOjAuMCwiQm90dG9tIjowLjB9LCJCYWNrZ3JvdW5kIjp7IiRpZCI6Ijk3IiwiQ29sb3IiOnsiJGlkIjoiOTgiLCJBIjowLCJSIjoyNTUsIkciOjI1NSwiQiI6MjU1fX0sIklzVmlzaWJsZSI6dHJ1ZSwiV2lkdGgiOjAuMCwiSGVpZ2h0IjowLjAsIkJvcmRlclN0eWxlIjp7IiRpZCI6Ijk5IiwiTGluZUNvbG9yIjpudWxsLCJMaW5lV2VpZ2h0IjowLjAsIkxpbmVUeXBlIjowLCJQYXJlbnRTdHlsZSI6bnVsbH0sIlBhcmVudFN0eWxlIjpudWxsfSwiSG9yaXpvbnRhbENvbm5lY3RvclN0eWxlIjp7IiRpZCI6IjEwMCIsIkxpbmVDb2xvciI6eyIkaWQiOiIxMDEiLCIkdHlwZSI6Ik5MUkUuQ29tbW9uLkRvbS5Tb2xpZENvbG9yQnJ1c2gsIE5MUkUuQ29tbW9uIiwiQ29sb3IiOnsiJGlkIjoiMTAyIiwiQSI6MjU1LCJSIjowLCJHIjoxNjYsIkIiOjE2Nn19LCJMaW5lV2VpZ2h0IjoxLjAsIkxpbmVUeXBlIjowLCJQYXJlbnRTdHlsZSI6bnVsbH0sIlZlcnRpY2FsQ29ubmVjdG9yU3R5bGUiOnsiJGlkIjoiMTAzIiwiTGluZUNvbG9yIjp7IiRpZCI6IjEwNCIsIiR0eXBlIjoiTkxSRS5Db21tb24uRG9tLlNvbGlkQ29sb3JCcnVzaCwgTkxSRS5Db21tb24iLCJDb2xvciI6eyIkaWQiOiIxMDUiLCJBIjoyNTUsIlIiOjAsIkciOjE2NiwiQiI6MTY2fX0sIkxpbmVXZWlnaHQiOjEuMCwiTGluZVR5cGUiOjAsIlBhcmVudFN0eWxlIjpudWxsfSwiTWFyZ2luIjpudWxsLCJTdGFydERhdGVQb3NpdGlvbiI6MSwiRW5kRGF0ZVBvc2l0aW9uIjoxLCJEYXRlSXNWaXNpYmxlIjp0cnVlLCJUaXRsZVBvc2l0aW9uIjoyLCJEdXJhdGlvblBvc2l0aW9uIjo2LCJQZXJjZW50YWdlQ29tcGxldGVkUG9zaXRpb24iOjYsIlNwYWNpbmciOjMsIklzQmVsb3dUaW1lYmFuZCI6dHJ1ZSwiUGVyY2VudGFnZUNvbXBsZXRlU2hhcGVPcGFjaXR5IjozNSwiU2hhcGVTdHlsZSI6eyIkaWQiOiIxMDYiLCJNYXJnaW4iOnsiJGlkIjoiMTA3IiwiVG9wIjowLjAsIkxlZnQiOjQuMCwiUmlnaHQiOjQuMCwiQm90dG9tIjowLjB9LCJQYWRkaW5nIjp7IiRpZCI6IjEwOCIsIlRvcCI6MC4wLCJMZWZ0IjowLjAsIlJpZ2h0IjowLjAsIkJvdHRvbSI6MC4wfSwiQmFja2dyb3VuZCI6eyIkaWQiOiIxMDkiLCJDb2xvciI6eyIkaWQiOiIxMTAiLCJBIjoyNTUsIlIiOjAsIkciOjE2NiwiQiI6MTY2fX0sIklzVmlzaWJsZSI6dHJ1ZSwiV2lkdGgiOjAuMCwiSGVpZ2h0IjoxNi4wLCJCb3JkZXJTdHlsZSI6eyIkaWQiOiIxMTEiLCJMaW5lQ29sb3IiOnsiJGlkIjoiMTEyIiwiJHR5cGUiOiJOTFJFLkNvbW1vbi5Eb20uU29saWRDb2xvckJydXNoLCBOTFJFLkNvbW1vbiIsIkNvbG9yIjp7IiRpZCI6IjExMyIsIkEiOjI1NSwiUiI6MjU1LCJHIjoyNTUsIkIiOjI1NX19LCJMaW5lV2VpZ2h0IjoyLjAsIkxpbmVUeXBlIjowLCJQYXJlbnRTdHlsZSI6bnVsbH0sIlBhcmVudFN0eWxlIjpudWxsfSwiVGl0bGVTdHlsZSI6eyIkaWQiOiIxMTQiLCJGb250U2V0dGluZ3MiOnsiJGlkIjoiMTE1IiwiRm9udFNpemUiOjE0LCJGb250TmFtZSI6IkNhbGlicmkiLCJJc0JvbGQiOnRydWUsIklzSXRhbGljIjpmYWxzZSwiSXNVbmRlcmxpbmVkIjpmYWxzZSwiUGFyZW50U3R5bGUiOm51bGx9LCJBdXRvU2l6ZSI6MCwiRm9yZWdyb3VuZCI6eyIkaWQiOiIxMTYiLCJDb2xvciI6eyIkaWQiOiIxMTc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MTE4IiwiVG9wIjowLjAsIkxlZnQiOjAuMCwiUmlnaHQiOjAuMCwiQm90dG9tIjowLjB9LCJQYWRkaW5nIjp7IiRpZCI6IjExOSIsIlRvcCI6MC4wLCJMZWZ0IjowLjAsIlJpZ2h0IjowLjAsIkJvdHRvbSI6MC4wfSwiQmFja2dyb3VuZCI6eyIkaWQiOiIxMjAiLCJDb2xvciI6eyIkaWQiOiIxMjEiLCJBIjowLCJSIjoyNTUsIkciOjI1NSwiQiI6MjU1fX0sIklzVmlzaWJsZSI6dHJ1ZSwiV2lkdGgiOjAuMCwiSGVpZ2h0IjowLjAsIkJvcmRlclN0eWxlIjp7IiRpZCI6IjEyMiIsIkxpbmVDb2xvciI6bnVsbCwiTGluZVdlaWdodCI6MC4wLCJMaW5lVHlwZSI6MCwiUGFyZW50U3R5bGUiOm51bGx9LCJQYXJlbnRTdHlsZSI6bnVsbH0sIkRhdGVTdHlsZSI6eyIkaWQiOiIxMjMiLCJGb250U2V0dGluZ3MiOnsiJGlkIjoiMTI0IiwiRm9udFNpemUiOjEwLCJGb250TmFtZSI6IkNhbGlicmkiLCJJc0JvbGQiOmZhbHNlLCJJc0l0YWxpYyI6ZmFsc2UsIklzVW5kZXJsaW5lZCI6ZmFsc2UsIlBhcmVudFN0eWxlIjpudWxsfSwiQXV0b1NpemUiOjAsIkZvcmVncm91bmQiOnsiJGlkIjoiMTI1IiwiQ29sb3IiOnsiJGlkIjoiMTI2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yNyIsIlRvcCI6MC4wLCJMZWZ0IjowLjAsIlJpZ2h0IjowLjAsIkJvdHRvbSI6MC4wfSwiUGFkZGluZyI6eyIkaWQiOiIxMjgiLCJUb3AiOjAuMCwiTGVmdCI6MC4wLCJSaWdodCI6MC4wLCJCb3R0b20iOjAuMH0sIkJhY2tncm91bmQiOnsiJGlkIjoiMTI5IiwiQ29sb3IiOnsiJGlkIjoiMTMwIiwiQSI6MCwiUiI6MjU1LCJHIjoyNTUsIkIiOjI1NX19LCJJc1Zpc2libGUiOnRydWUsIldpZHRoIjowLjAsIkhlaWdodCI6MC4wLCJCb3JkZXJTdHlsZSI6eyIkaWQiOiIxMzEiLCJMaW5lQ29sb3IiOm51bGwsIkxpbmVXZWlnaHQiOjAuMCwiTGluZVR5cGUiOjAsIlBhcmVudFN0eWxlIjpudWxsfSwiUGFyZW50U3R5bGUiOm51bGx9LCJEYXRlRm9ybWF0Ijp7IiRpZCI6IjEz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MiLCJGb3JtYXQiOjAsIklzVmlzaWJsZSI6ZmFsc2UsIkxhc3RLbm93blZpc2liaWxpdHlTdGF0ZSI6ZmFsc2V9LCJJc1Zpc2libGUiOnRydWUsIlBhcmVudFN0eWxlIjpudWxsfSwiSW5kZXgiOjIsIlNtYXJ0RHVyYXRpb25BY3RpdmF0ZWQiOmZhbHNlLCJEYXRlRm9ybWF0Ijp7IiRyZWYiOiIxMzIifSwiV2Vla051bWJlcmluZyI6eyIkaWQiOiIxMzQiLCJGb3JtYXQiOjAsIklzVmlzaWJsZSI6ZmFsc2UsIkxhc3RLbm93blZpc2liaWxpdHlTdGF0ZSI6ZmFsc2V9LCJJZCI6ImE0OWRmNWRlLTIxNTQtNDRkNy1iNjg3LWNiYWJlZGQwZjJiYiIsIkltcG9ydElkIjoiMTEiLCJUaXRsZSI6IkFjdGl2aXR5IEEiLCJOb3RlIjpudWxsLCJIeXBlcmxpbmsiOnsiJGlkIjoiMTM1IiwiQWRkcmVzcyI6bnVsbCwiU3ViQWRkcmVzcyI6bnVsbH0sIklzQ2hhbmdlZCI6ZmFsc2UsIklzTmV3IjpmYWxzZX19LHsiJGlkIjoiMTM2IiwiX2F0dGFjaGVkTWlsZXN0b25lcyI6W3siJGlkIjoiMTM3IiwiRGF0ZSI6IjIwMjItMTAtMjJUMjM6NTk6MDAiLCJTdHlsZSI6eyIkaWQiOiIxMzgiLCJTaGFwZSI6MSwiQ29ubmVjdG9yTWFyZ2luIjp7IiRpZCI6IjEzOSIsIlRvcCI6MC4wLCJMZWZ0IjoyLjAsIlJpZ2h0IjoyLjAsIkJvdHRvbSI6MC4wfSwiQ29ubmVjdG9yU3R5bGUiOnsiJGlkIjoiMTQwIiwiTGluZUNvbG9yIjp7IiRpZCI6IjE0MSIsIiR0eXBlIjoiTkxSRS5Db21tb24uRG9tLlNvbGlkQ29sb3JCcnVzaCwgTkxSRS5Db21tb24iLCJDb2xvciI6eyIkaWQiOiIxNDIiLCJBIjoxMjcsIlIiOjc5LCJHIjoxMjksIkIiOjE4OX19LCJMaW5lV2VpZ2h0IjoxLjAsIkxpbmVUeXBlIjowLCJQYXJlbnRTdHlsZSI6bnVsbH0sIklzQmVsb3dUaW1lYmFuZCI6dHJ1ZSwiUG9zaXRpb25PblRhc2siOjMsIkhpZGVEYXRlIjpmYWxzZSwiU2hhcGVTaXplIjowLCJTcGFjaW5nIjoyLjAsIlBhZGRpbmciOnsiJGlkIjoiMTQzIiwiVG9wIjo3LjAsIkxlZnQiOjMuMCwiUmlnaHQiOjAuMCwiQm90dG9tIjoyLjB9LCJTaGFwZVN0eWxlIjp7IiRpZCI6IjE0NCIsIk1hcmdpbiI6eyIkaWQiOiIxNDUiLCJUb3AiOjAuMCwiTGVmdCI6MC4wLCJSaWdodCI6MC4wLCJCb3R0b20iOjAuMH0sIlBhZGRpbmciOnsiJGlkIjoiMTQ2IiwiVG9wIjowLjAsIkxlZnQiOjAuMCwiUmlnaHQiOjAuMCwiQm90dG9tIjowLjB9LCJCYWNrZ3JvdW5kIjp7IiRpZCI6IjE0NyIsIkNvbG9yIjp7IiRpZCI6IjE0OCIsIkEiOjI1NSwiUiI6MjM5LCJHIjoyMDIsIkIiOjh9fSwiSXNWaXNpYmxlIjp0cnVlLCJXaWR0aCI6MTIuMCwiSGVpZ2h0IjoxNC4wLCJCb3JkZXJTdHlsZSI6eyIkaWQiOiIxNDkiLCJMaW5lQ29sb3IiOnsiJGlkIjoiMTUwIiwiJHR5cGUiOiJOTFJFLkNvbW1vbi5Eb20uU29saWRDb2xvckJydXNoLCBOTFJFLkNvbW1vbiIsIkNvbG9yIjp7IiRpZCI6IjE1MSIsIkEiOjI1NSwiUiI6MjU1LCJHIjowLCJCIjowfX0sIkxpbmVXZWlnaHQiOjAuMCwiTGluZVR5cGUiOjAsIlBhcmVudFN0eWxlIjpudWxsfSwiUGFyZW50U3R5bGUiOm51bGx9LCJUaXRsZVN0eWxlIjp7IiRpZCI6IjE1MiIsIkZvbnRTZXR0aW5ncyI6eyIkaWQiOiIxNTMiLCJGb250U2l6ZSI6MTEsIkZvbnROYW1lIjoiQ2FsaWJyaSIsIklzQm9sZCI6dHJ1ZSwiSXNJdGFsaWMiOmZhbHNlLCJJc1VuZGVybGluZWQiOmZhbHNlLCJQYXJlbnRTdHlsZSI6bnVsbH0sIkF1dG9TaXplIjowLCJGb3JlZ3JvdW5kIjp7IiRpZCI6IjE1NCIsIkNvbG9yIjp7IiRpZCI6IjE1N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NTYiLCJUb3AiOjAuMCwiTGVmdCI6MC4wLCJSaWdodCI6MC4wLCJCb3R0b20iOjAuMH0sIlBhZGRpbmciOnsiJGlkIjoiMTU3IiwiVG9wIjowLjAsIkxlZnQiOjAuMCwiUmlnaHQiOjAuMCwiQm90dG9tIjowLjB9LCJCYWNrZ3JvdW5kIjp7IiRpZCI6IjE1OCIsIkNvbG9yIjp7IiRpZCI6IjE1OSIsIkEiOjAsIlIiOjI1NSwiRyI6MjU1LCJCIjoyNTV9fSwiSXNWaXNpYmxlIjp0cnVlLCJXaWR0aCI6MC4wLCJIZWlnaHQiOjAuMCwiQm9yZGVyU3R5bGUiOnsiJGlkIjoiMTYwIiwiTGluZUNvbG9yIjpudWxsLCJMaW5lV2VpZ2h0IjowLjAsIkxpbmVUeXBlIjowLCJQYXJlbnRTdHlsZSI6bnVsbH0sIlBhcmVudFN0eWxlIjpudWxsfSwiRGF0ZVN0eWxlIjp7IiRpZCI6IjE2MSIsIkZvbnRTZXR0aW5ncyI6eyIkaWQiOiIxNjIiLCJGb250U2l6ZSI6MTAsIkZvbnROYW1lIjoiQ2FsaWJyaSIsIklzQm9sZCI6ZmFsc2UsIklzSXRhbGljIjpmYWxzZSwiSXNVbmRlcmxpbmVkIjpmYWxzZSwiUGFyZW50U3R5bGUiOm51bGx9LCJBdXRvU2l6ZSI6MCwiRm9yZWdyb3VuZCI6eyIkaWQiOiIxNjMiLCJDb2xvciI6eyIkaWQiOiIxNjQ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2NSIsIlRvcCI6MC4wLCJMZWZ0IjowLjAsIlJpZ2h0IjowLjAsIkJvdHRvbSI6MC4wfSwiUGFkZGluZyI6eyIkaWQiOiIxNjYiLCJUb3AiOjAuMCwiTGVmdCI6MC4wLCJSaWdodCI6MC4wLCJCb3R0b20iOjAuMH0sIkJhY2tncm91bmQiOnsiJGlkIjoiMTY3IiwiQ29sb3IiOnsiJGlkIjoiMTY4IiwiQSI6MCwiUiI6MjU1LCJHIjoyNTUsIkIiOjI1NX19LCJJc1Zpc2libGUiOnRydWUsIldpZHRoIjowLjAsIkhlaWdodCI6MC4wLCJCb3JkZXJTdHlsZSI6eyIkaWQiOiIxNjkiLCJMaW5lQ29sb3IiOm51bGwsIkxpbmVXZWlnaHQiOjAuMCwiTGluZVR5cGUiOjAsIlBhcmVudFN0eWxlIjpudWxsfSwiUGFyZW50U3R5bGUiOm51bGx9LCJEYXRlRm9ybWF0Ijp7IiRpZCI6IjE3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zEiLCJGb3JtYXQiOjAsIklzVmlzaWJsZSI6ZmFsc2UsIkxhc3RLbm93blZpc2liaWxpdHlTdGF0ZSI6ZmFsc2V9LCJJc1Zpc2libGUiOnRydWUsIlBhcmVudFN0eWxlIjpudWxsfSwiSW5kZXgiOjYsIlBlcmNlbnRhZ2VDb21wbGV0ZSI6bnVsbCwiUG9zaXRpb24iOnsiUmF0aW8iOjAuMCwiSXNDdXN0b20iOmZhbHNlfSwiRGF0ZUZvcm1hdCI6eyIkcmVmIjoiMTcwIn0sIldlZWtOdW1iZXJpbmciOnsiJGlkIjoiMTcyIiwiRm9ybWF0IjowLCJJc1Zpc2libGUiOmZhbHNlLCJMYXN0S25vd25WaXNpYmlsaXR5U3RhdGUiOmZhbHNlfSwiUmVsYXRlZFRhc2tJZCI6ImVlODBlMWEwLTZlYjctNDg4ZS1hNTUxLTVlNzQwMzNjYTFkNyIsIklkIjoiOTgwMmY3NWQtY2VkMS00M2FkLWE2NWMtZjQ2MmJjNWY5ZWNjIiwiSW1wb3J0SWQiOiI0IiwiVGl0bGUiOiJNaWxlc3RvbmUgMyIsIk5vdGUiOm51bGwsIkh5cGVybGluayI6eyIkaWQiOiIxNzMiLCJBZGRyZXNzIjpudWxsLCJTdWJBZGRyZXNzIjpudWxsfSwiSXNDaGFuZ2VkIjpmYWxzZSwiSXNOZXciOmZhbHNlfSx7IiRpZCI6IjE3NCIsIkRhdGUiOiIyMDIyLTExLTMwVDIzOjU5OjAwIiwiU3R5bGUiOnsiJGlkIjoiMTc1IiwiU2hhcGUiOjEsIkNvbm5lY3Rvck1hcmdpbiI6eyIkaWQiOiIxNzYiLCJUb3AiOjAuMCwiTGVmdCI6Mi4wLCJSaWdodCI6Mi4wLCJCb3R0b20iOjAuMH0sIkNvbm5lY3RvclN0eWxlIjp7IiRpZCI6IjE3NyIsIkxpbmVDb2xvciI6eyIkaWQiOiIxNzgiLCIkdHlwZSI6Ik5MUkUuQ29tbW9uLkRvbS5Tb2xpZENvbG9yQnJ1c2gsIE5MUkUuQ29tbW9uIiwiQ29sb3IiOnsiJGlkIjoiMTc5IiwiQSI6MTI3LCJSIjo3OSwiRyI6MTI5LCJCIjoxODl9fSwiTGluZVdlaWdodCI6MS4wLCJMaW5lVHlwZSI6MCwiUGFyZW50U3R5bGUiOm51bGx9LCJJc0JlbG93VGltZWJhbmQiOnRydWUsIlBvc2l0aW9uT25UYXNrIjozLCJIaWRlRGF0ZSI6ZmFsc2UsIlNoYXBlU2l6ZSI6MCwiU3BhY2luZyI6Mi4wLCJQYWRkaW5nIjp7IiRpZCI6IjE4MCIsIlRvcCI6Ny4wLCJMZWZ0IjozLjAsIlJpZ2h0IjowLjAsIkJvdHRvbSI6Mi4wfSwiU2hhcGVTdHlsZSI6eyIkaWQiOiIxODEiLCJNYXJnaW4iOnsiJGlkIjoiMTgyIiwiVG9wIjowLjAsIkxlZnQiOjAuMCwiUmlnaHQiOjAuMCwiQm90dG9tIjowLjB9LCJQYWRkaW5nIjp7IiRpZCI6IjE4MyIsIlRvcCI6MC4wLCJMZWZ0IjowLjAsIlJpZ2h0IjowLjAsIkJvdHRvbSI6MC4wfSwiQmFja2dyb3VuZCI6eyIkaWQiOiIxODQiLCJDb2xvciI6eyIkaWQiOiIxODUiLCJBIjoyNTUsIlIiOjIzOSwiRyI6MjAyLCJCIjo4fX0sIklzVmlzaWJsZSI6dHJ1ZSwiV2lkdGgiOjEyLjAsIkhlaWdodCI6MTQuMCwiQm9yZGVyU3R5bGUiOnsiJGlkIjoiMTg2IiwiTGluZUNvbG9yIjp7IiRpZCI6IjE4NyIsIiR0eXBlIjoiTkxSRS5Db21tb24uRG9tLlNvbGlkQ29sb3JCcnVzaCwgTkxSRS5Db21tb24iLCJDb2xvciI6eyIkaWQiOiIxODgiLCJBIjoyNTUsIlIiOjI1NSwiRyI6MCwiQiI6MH19LCJMaW5lV2VpZ2h0IjowLjAsIkxpbmVUeXBlIjowLCJQYXJlbnRTdHlsZSI6bnVsbH0sIlBhcmVudFN0eWxlIjpudWxsfSwiVGl0bGVTdHlsZSI6eyIkaWQiOiIxODkiLCJGb250U2V0dGluZ3MiOnsiJGlkIjoiMTkwIiwiRm9udFNpemUiOjExLCJGb250TmFtZSI6IkNhbGlicmkiLCJJc0JvbGQiOnRydWUsIklzSXRhbGljIjpmYWxzZSwiSXNVbmRlcmxpbmVkIjpmYWxzZSwiUGFyZW50U3R5bGUiOm51bGx9LCJBdXRvU2l6ZSI6MCwiRm9yZWdyb3VuZCI6eyIkaWQiOiIxOTEiLCJDb2xvciI6eyIkaWQiOiIxOTI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kzIiwiVG9wIjowLjAsIkxlZnQiOjAuMCwiUmlnaHQiOjAuMCwiQm90dG9tIjowLjB9LCJQYWRkaW5nIjp7IiRpZCI6IjE5NCIsIlRvcCI6MC4wLCJMZWZ0IjowLjAsIlJpZ2h0IjowLjAsIkJvdHRvbSI6MC4wfSwiQmFja2dyb3VuZCI6eyIkaWQiOiIxOTUiLCJDb2xvciI6eyIkaWQiOiIxOTYiLCJBIjowLCJSIjoyNTUsIkciOjI1NSwiQiI6MjU1fX0sIklzVmlzaWJsZSI6dHJ1ZSwiV2lkdGgiOjAuMCwiSGVpZ2h0IjowLjAsIkJvcmRlclN0eWxlIjp7IiRpZCI6IjE5NyIsIkxpbmVDb2xvciI6bnVsbCwiTGluZVdlaWdodCI6MC4wLCJMaW5lVHlwZSI6MCwiUGFyZW50U3R5bGUiOm51bGx9LCJQYXJlbnRTdHlsZSI6bnVsbH0sIkRhdGVTdHlsZSI6eyIkaWQiOiIxOTgiLCJGb250U2V0dGluZ3MiOnsiJGlkIjoiMTk5IiwiRm9udFNpemUiOjEwLCJGb250TmFtZSI6IkNhbGlicmkiLCJJc0JvbGQiOmZhbHNlLCJJc0l0YWxpYyI6ZmFsc2UsIklzVW5kZXJsaW5lZCI6ZmFsc2UsIlBhcmVudFN0eWxlIjpudWxsfSwiQXV0b1NpemUiOjAsIkZvcmVncm91bmQiOnsiJGlkIjoiMjAwIiwiQ29sb3IiOnsiJGlkIjoiMjAx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yMDIiLCJUb3AiOjAuMCwiTGVmdCI6MC4wLCJSaWdodCI6MC4wLCJCb3R0b20iOjAuMH0sIlBhZGRpbmciOnsiJGlkIjoiMjAzIiwiVG9wIjowLjAsIkxlZnQiOjAuMCwiUmlnaHQiOjAuMCwiQm90dG9tIjowLjB9LCJCYWNrZ3JvdW5kIjp7IiRpZCI6IjIwNCIsIkNvbG9yIjp7IiRpZCI6IjIwNSIsIkEiOjAsIlIiOjI1NSwiRyI6MjU1LCJCIjoyNTV9fSwiSXNWaXNpYmxlIjp0cnVlLCJXaWR0aCI6MC4wLCJIZWlnaHQiOjAuMCwiQm9yZGVyU3R5bGUiOnsiJGlkIjoiMjA2IiwiTGluZUNvbG9yIjpudWxsLCJMaW5lV2VpZ2h0IjowLjAsIkxpbmVUeXBlIjowLCJQYXJlbnRTdHlsZSI6bnVsbH0sIlBhcmVudFN0eWxlIjpudWxsfSwiRGF0ZUZvcm1hdCI6eyIkaWQiOiIyMD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A4IiwiRm9ybWF0IjowLCJJc1Zpc2libGUiOmZhbHNlLCJMYXN0S25vd25WaXNpYmlsaXR5U3RhdGUiOmZhbHNlfSwiSXNWaXNpYmxlIjp0cnVlLCJQYXJlbnRTdHlsZSI6bnVsbH0sIkluZGV4Ijo3LCJQZXJjZW50YWdlQ29tcGxldGUiOm51bGwsIlBvc2l0aW9uIjp7IlJhdGlvIjowLjAsIklzQ3VzdG9tIjpmYWxzZX0sIkRhdGVGb3JtYXQiOnsiJHJlZiI6IjIwNyJ9LCJXZWVrTnVtYmVyaW5nIjp7IiRpZCI6IjIwOSIsIkZvcm1hdCI6MCwiSXNWaXNpYmxlIjpmYWxzZSwiTGFzdEtub3duVmlzaWJpbGl0eVN0YXRlIjpmYWxzZX0sIlJlbGF0ZWRUYXNrSWQiOiJlZTgwZTFhMC02ZWI3LTQ4OGUtYTU1MS01ZTc0MDMzY2ExZDciLCJJZCI6IjgxNzJlNjBkLWIwMmYtNGYyMC05Njc0LTA1OWJkY2YzNThkNiIsIkltcG9ydElkIjoiNSIsIlRpdGxlIjoiTWlsZXN0b25lIDQiLCJOb3RlIjpudWxsLCJIeXBlcmxpbmsiOnsiJGlkIjoiMjEwIiwiQWRkcmVzcyI6bnVsbCwiU3ViQWRkcmVzcyI6bnVsbH0sIklzQ2hhbmdlZCI6ZmFsc2UsIklzTmV3IjpmYWxzZX1dLCJUYXNrRGVmaW5pdGlvbiI6eyIkaWQiOiIyMTEiLCJHcm91cE5hbWUiOm51bGwsIlN0YXJ0RGF0ZSI6IjIwMjItMTAtMDZUMDA6MDA6MDBaIiwiRW5kRGF0ZSI6IjIwMjItMTItMDlUMjM6NTk6MDBaIiwiUGVyY2VudGFnZUNvbXBsZXRlIjpudWxsLCJTdHlsZSI6eyIkaWQiOiIyMTIiLCJTaGFwZSI6MCwiU2hhcGVUaGlja25lc3MiOjEsIkR1cmF0aW9uRm9ybWF0IjowLCJJbmNsdWRlTm9uV29ya2luZ0RheXNJbkR1cmF0aW9uIjpmYWxzZSwiUGVyY2VudGFnZUNvbXBsZXRlU3R5bGUiOnsiJGlkIjoiMjEzIiwiRm9udFNldHRpbmdzIjp7IiRpZCI6IjIxNCIsIkZvbnRTaXplIjoxMCwiRm9udE5hbWUiOiJDYWxpYnJpIiwiSXNCb2xkIjpmYWxzZSwiSXNJdGFsaWMiOmZhbHNlLCJJc1VuZGVybGluZWQiOmZhbHNlLCJQYXJlbnRTdHlsZSI6bnVsbH0sIkF1dG9TaXplIjowLCJGb3JlZ3JvdW5kIjp7IiRpZCI6IjIxNSIsIkNvbG9yIjp7IiRpZCI6IjIxN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jE3IiwiVG9wIjowLjAsIkxlZnQiOjAuMCwiUmlnaHQiOjAuMCwiQm90dG9tIjowLjB9LCJQYWRkaW5nIjp7IiRpZCI6IjIxOCIsIlRvcCI6MC4wLCJMZWZ0IjowLjAsIlJpZ2h0IjowLjAsIkJvdHRvbSI6MC4wfSwiQmFja2dyb3VuZCI6eyIkaWQiOiIyMTkiLCJDb2xvciI6eyIkaWQiOiIyMjAiLCJBIjo4OSwiUiI6MCwiRyI6MCwiQiI6MH19LCJJc1Zpc2libGUiOnRydWUsIldpZHRoIjowLjAsIkhlaWdodCI6MC4wLCJCb3JkZXJTdHlsZSI6eyIkaWQiOiIyMjEiLCJMaW5lQ29sb3IiOm51bGwsIkxpbmVXZWlnaHQiOjAuMCwiTGluZVR5cGUiOjAsIlBhcmVudFN0eWxlIjpudWxsfSwiUGFyZW50U3R5bGUiOm51bGx9LCJEdXJhdGlvblN0eWxlIjp7IiRpZCI6IjIyMiIsIkZvbnRTZXR0aW5ncyI6eyIkaWQiOiIyMjMiLCJGb250U2l6ZSI6MTAsIkZvbnROYW1lIjoiQ2FsaWJyaSIsIklzQm9sZCI6ZmFsc2UsIklzSXRhbGljIjpmYWxzZSwiSXNVbmRlcmxpbmVkIjpmYWxzZSwiUGFyZW50U3R5bGUiOm51bGx9LCJBdXRvU2l6ZSI6MCwiRm9yZWdyb3VuZCI6eyIkaWQiOiIyMjQiLCJDb2xvciI6eyIkaWQiOiIyMjU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MjI2IiwiVG9wIjowLjAsIkxlZnQiOjAuMCwiUmlnaHQiOjAuMCwiQm90dG9tIjowLjB9LCJQYWRkaW5nIjp7IiRpZCI6IjIyNyIsIlRvcCI6MC4wLCJMZWZ0IjowLjAsIlJpZ2h0IjowLjAsIkJvdHRvbSI6MC4wfSwiQmFja2dyb3VuZCI6eyIkaWQiOiIyMjgiLCJDb2xvciI6eyIkaWQiOiIyMjkiLCJBIjowLCJSIjoyNTUsIkciOjI1NSwiQiI6MjU1fX0sIklzVmlzaWJsZSI6dHJ1ZSwiV2lkdGgiOjAuMCwiSGVpZ2h0IjowLjAsIkJvcmRlclN0eWxlIjp7IiRpZCI6IjIzMCIsIkxpbmVDb2xvciI6bnVsbCwiTGluZVdlaWdodCI6MC4wLCJMaW5lVHlwZSI6MCwiUGFyZW50U3R5bGUiOm51bGx9LCJQYXJlbnRTdHlsZSI6bnVsbH0sIkhvcml6b250YWxDb25uZWN0b3JTdHlsZSI6eyIkaWQiOiIyMzEiLCJMaW5lQ29sb3IiOnsiJHJlZiI6IjEwMSJ9LCJMaW5lV2VpZ2h0IjoxLjAsIkxpbmVUeXBlIjowLCJQYXJlbnRTdHlsZSI6bnVsbH0sIlZlcnRpY2FsQ29ubmVjdG9yU3R5bGUiOnsiJGlkIjoiMjMyIiwiTGluZUNvbG9yIjp7IiRyZWYiOiIxMDQifSwiTGluZVdlaWdodCI6MS4wLCJMaW5lVHlwZSI6MCwiUGFyZW50U3R5bGUiOm51bGx9LCJNYXJnaW4iOm51bGwsIlN0YXJ0RGF0ZVBvc2l0aW9uIjoxLCJFbmREYXRlUG9zaXRpb24iOjEsIkRhdGVJc1Zpc2libGUiOnRydWUsIlRpdGxlUG9zaXRpb24iOjIsIkR1cmF0aW9uUG9zaXRpb24iOjYsIlBlcmNlbnRhZ2VDb21wbGV0ZWRQb3NpdGlvbiI6NiwiU3BhY2luZyI6MywiSXNCZWxvd1RpbWViYW5kIjp0cnVlLCJQZXJjZW50YWdlQ29tcGxldGVTaGFwZU9wYWNpdHkiOjM1LCJTaGFwZVN0eWxlIjp7IiRpZCI6IjIzMyIsIk1hcmdpbiI6eyIkaWQiOiIyMzQiLCJUb3AiOjAuMCwiTGVmdCI6NC4wLCJSaWdodCI6NC4wLCJCb3R0b20iOjAuMH0sIlBhZGRpbmciOnsiJGlkIjoiMjM1IiwiVG9wIjowLjAsIkxlZnQiOjAuMCwiUmlnaHQiOjAuMCwiQm90dG9tIjowLjB9LCJCYWNrZ3JvdW5kIjp7IiRpZCI6IjIzNiIsIkNvbG9yIjp7IiRpZCI6IjIzNyIsIkEiOjI1NSwiUiI6MCwiRyI6MTY2LCJCIjoxNjZ9fSwiSXNWaXNpYmxlIjp0cnVlLCJXaWR0aCI6MC4wLCJIZWlnaHQiOjE2LjAsIkJvcmRlclN0eWxlIjp7IiRpZCI6IjIzOCIsIkxpbmVDb2xvciI6eyIkaWQiOiIyMzkiLCIkdHlwZSI6Ik5MUkUuQ29tbW9uLkRvbS5Tb2xpZENvbG9yQnJ1c2gsIE5MUkUuQ29tbW9uIiwiQ29sb3IiOnsiJGlkIjoiMjQwIiwiQSI6MjU1LCJSIjoyNTUsIkciOjI1NSwiQiI6MjU1fX0sIkxpbmVXZWlnaHQiOjIuMCwiTGluZVR5cGUiOjAsIlBhcmVudFN0eWxlIjpudWxsfSwiUGFyZW50U3R5bGUiOm51bGx9LCJUaXRsZVN0eWxlIjp7IiRpZCI6IjI0MSIsIkZvbnRTZXR0aW5ncyI6eyIkaWQiOiIyNDIiLCJGb250U2l6ZSI6MTQsIkZvbnROYW1lIjoiQ2FsaWJyaSIsIklzQm9sZCI6dHJ1ZSwiSXNJdGFsaWMiOmZhbHNlLCJJc1VuZGVybGluZWQiOmZhbHNlLCJQYXJlbnRTdHlsZSI6bnVsbH0sIkF1dG9TaXplIjowLCJGb3JlZ3JvdW5kIjp7IiRpZCI6IjI0MyIsIkNvbG9yIjp7IiRpZCI6IjI0NC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MjQ1IiwiVG9wIjowLjAsIkxlZnQiOjAuMCwiUmlnaHQiOjAuMCwiQm90dG9tIjowLjB9LCJQYWRkaW5nIjp7IiRpZCI6IjI0NiIsIlRvcCI6MC4wLCJMZWZ0IjowLjAsIlJpZ2h0IjowLjAsIkJvdHRvbSI6MC4wfSwiQmFja2dyb3VuZCI6eyIkaWQiOiIyNDciLCJDb2xvciI6eyIkaWQiOiIyNDgiLCJBIjowLCJSIjoyNTUsIkciOjI1NSwiQiI6MjU1fX0sIklzVmlzaWJsZSI6dHJ1ZSwiV2lkdGgiOjAuMCwiSGVpZ2h0IjowLjAsIkJvcmRlclN0eWxlIjp7IiRpZCI6IjI0OSIsIkxpbmVDb2xvciI6bnVsbCwiTGluZVdlaWdodCI6MC4wLCJMaW5lVHlwZSI6MCwiUGFyZW50U3R5bGUiOm51bGx9LCJQYXJlbnRTdHlsZSI6bnVsbH0sIkRhdGVTdHlsZSI6eyIkaWQiOiIyNTAiLCJGb250U2V0dGluZ3MiOnsiJGlkIjoiMjUxIiwiRm9udFNpemUiOjEwLCJGb250TmFtZSI6IkNhbGlicmkiLCJJc0JvbGQiOmZhbHNlLCJJc0l0YWxpYyI6ZmFsc2UsIklzVW5kZXJsaW5lZCI6ZmFsc2UsIlBhcmVudFN0eWxlIjpudWxsfSwiQXV0b1NpemUiOjAsIkZvcmVncm91bmQiOnsiJGlkIjoiMjUyIiwiQ29sb3IiOnsiJGlkIjoiMjU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I1NCIsIlRvcCI6MC4wLCJMZWZ0IjowLjAsIlJpZ2h0IjowLjAsIkJvdHRvbSI6MC4wfSwiUGFkZGluZyI6eyIkaWQiOiIyNTUiLCJUb3AiOjAuMCwiTGVmdCI6MC4wLCJSaWdodCI6MC4wLCJCb3R0b20iOjAuMH0sIkJhY2tncm91bmQiOnsiJGlkIjoiMjU2IiwiQ29sb3IiOnsiJGlkIjoiMjU3IiwiQSI6MCwiUiI6MjU1LCJHIjoyNTUsIkIiOjI1NX19LCJJc1Zpc2libGUiOnRydWUsIldpZHRoIjowLjAsIkhlaWdodCI6MC4wLCJCb3JkZXJTdHlsZSI6eyIkaWQiOiIyNTgiLCJMaW5lQ29sb3IiOm51bGwsIkxpbmVXZWlnaHQiOjAuMCwiTGluZVR5cGUiOjAsIlBhcmVudFN0eWxlIjpudWxsfSwiUGFyZW50U3R5bGUiOm51bGx9LCJEYXRlRm9ybWF0Ijp7IiRpZCI6IjI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jAiLCJGb3JtYXQiOjAsIklzVmlzaWJsZSI6ZmFsc2UsIkxhc3RLbm93blZpc2liaWxpdHlTdGF0ZSI6ZmFsc2V9LCJJc1Zpc2libGUiOnRydWUsIlBhcmVudFN0eWxlIjpudWxsfSwiSW5kZXgiOjUsIlNtYXJ0RHVyYXRpb25BY3RpdmF0ZWQiOmZhbHNlLCJEYXRlRm9ybWF0Ijp7IiRyZWYiOiIyNTkifSwiV2Vla051bWJlcmluZyI6eyIkaWQiOiIyNjEiLCJGb3JtYXQiOjAsIklzVmlzaWJsZSI6ZmFsc2UsIkxhc3RLbm93blZpc2liaWxpdHlTdGF0ZSI6ZmFsc2V9LCJJZCI6ImVlODBlMWEwLTZlYjctNDg4ZS1hNTUxLTVlNzQwMzNjYTFkNyIsIkltcG9ydElkIjoiMTIiLCJUaXRsZSI6IkFjdGl2aXR5IEIiLCJOb3RlIjpudWxsLCJIeXBlcmxpbmsiOnsiJGlkIjoiMjYyIiwiQWRkcmVzcyI6bnVsbCwiU3ViQWRkcmVzcyI6bnVsbH0sIklzQ2hhbmdlZCI6ZmFsc2UsIklzTmV3IjpmYWxzZX19XSwiX21pbGVzdG9uZXMiOltdLCJJZCI6IjMyMmE4ZTJlLTk5MTktNGI2Zi05Mjk3LTI0OTIzNzk3NTI4NSIsIklzU2luZ2xlSXRlbVJvdyI6ZmFsc2V9XSwiSW5kZXgiOjAsIklkIjoiYjBmMDFhM2YtNGYzMS00MGY3LWFjNWYtYTE4MTNmNmI4YjRmIiwiSGVhZGVyVGV4dCI6IiIsIklzRGVmYXVsdCI6dHJ1ZSwiU3R5bGUiOnsiJGlkIjoiMjYzIiwiSGVhZGVyU3R5bGUiOnsiJGlkIjoiMjY0IiwiVGV4dFN0eWxlIjp7IiRpZCI6IjI2NSIsIkZvbnRTZXR0aW5ncyI6eyIkaWQiOiIyNjYiLCJGb250U2l6ZSI6MTEsIkZvbnROYW1lIjoiQ2FsaWJyaSIsIklzQm9sZCI6ZmFsc2UsIklzSXRhbGljIjpmYWxzZSwiSXNVbmRlcmxpbmVkIjpmYWxzZSwiUGFyZW50U3R5bGUiOm51bGx9LCJBdXRvU2l6ZSI6MiwiRm9yZWdyb3VuZCI6eyIkaWQiOiIyNjciLCJDb2xvciI6eyIkaWQiOiIyNjgiLCJBIjoyNTUsIlIiOjAsIkciOjAsIkIiOjB9fSwiTWF4V2lkdGgiOjAuMCwiTWF4SGVpZ2h0IjoiSW5maW5pdHkiLCJTbWFydEZvcmVncm91bmRJc0FjdGl2ZSI6ZmFsc2UsIkhvcml6b250YWxBbGlnbm1lbnQiOjAsIlZlcnRpY2FsQWxpZ25tZW50IjowLCJTbWFydEZvcmVncm91bmQiOm51bGwsIkJhY2tncm91bmRGaWxsVHlwZSI6MCwiTWFyZ2luIjp7IiRpZCI6IjI2OSIsIlRvcCI6MC4wLCJMZWZ0IjowLjAsIlJpZ2h0IjowLjAsIkJvdHRvbSI6MC4wfSwiUGFkZGluZyI6eyIkaWQiOiIyNzAiLCJUb3AiOjAuMCwiTGVmdCI6MC4wLCJSaWdodCI6MC4wLCJCb3R0b20iOjAuMH0sIkJhY2tncm91bmQiOnsiJGlkIjoiMjcxIiwiQ29sb3IiOnsiJGlkIjoiMjcyIiwiQSI6MCwiUiI6MjU1LCJHIjoyNTUsIkIiOjI1NX19LCJJc1Zpc2libGUiOnRydWUsIldpZHRoIjowLjAsIkhlaWdodCI6MC4wLCJCb3JkZXJTdHlsZSI6bnVsbCwiUGFyZW50U3R5bGUiOm51bGx9LCJSZWN0YW5nbGVTdHlsZSI6eyIkaWQiOiIyNzMiLCJNYXJnaW4iOnsiJGlkIjoiMjc0IiwiVG9wIjowLjAsIkxlZnQiOjAuMCwiUmlnaHQiOjAuMCwiQm90dG9tIjowLjB9LCJQYWRkaW5nIjp7IiRpZCI6IjI3NSIsIlRvcCI6MC4wLCJMZWZ0IjowLjAsIlJpZ2h0IjowLjAsIkJvdHRvbSI6MC4wfSwiQmFja2dyb3VuZCI6eyIkaWQiOiIyNzYiLCJDb2xvciI6eyIkaWQiOiIyNzciLCJBIjo2MywiUiI6NjgsIkciOjExNCwiQiI6MTk2fX0sIklzVmlzaWJsZSI6dHJ1ZSwiV2lkdGgiOjAuMCwiSGVpZ2h0IjowLjAsIkJvcmRlclN0eWxlIjp7IiRpZCI6IjI3OCIsIkxpbmVDb2xvciI6eyIkaWQiOiIyNzkiLCIkdHlwZSI6Ik5MUkUuQ29tbW9uLkRvbS5Tb2xpZENvbG9yQnJ1c2gsIE5MUkUuQ29tbW9uIiwiQ29sb3IiOnsiJGlkIjoiMjgwIiwiQSI6MjU1LCJSIjoyNTUsIkciOjAsIkIiOjB9fSwiTGluZVdlaWdodCI6MC4wLCJMaW5lVHlwZSI6MCwiUGFyZW50U3R5bGUiOm51bGx9LCJQYXJlbnRTdHlsZSI6bnVsbH0sIk1hcmdpbiI6eyIkaWQiOiIyODEiLCJUb3AiOjAuMCwiTGVmdCI6MC4wLCJSaWdodCI6MC4wLCJCb3R0b20iOjAuMH0sIlBhZGRpbmciOnsiJGlkIjoiMjgyIiwiVG9wIjowLjAsIkxlZnQiOjAuMCwiUmlnaHQiOjAuMCwiQm90dG9tIjowLjB9LCJCYWNrZ3JvdW5kIjpudWxsLCJJc1Zpc2libGUiOnRydWUsIldpZHRoIjowLjAsIkhlaWdodCI6MC4wLCJCb3JkZXJTdHlsZSI6bnVsbCwiUGFyZW50U3R5bGUiOm51bGx9LCJCYWNrZ3JvdW5kU3R5bGUiOnsiJGlkIjoiMjgzIiwiTWFyZ2luIjp7IiRpZCI6IjI4NCIsIlRvcCI6MC4wLCJMZWZ0IjowLjAsIlJpZ2h0IjowLjAsIkJvdHRvbSI6MC4wfSwiUGFkZGluZyI6eyIkaWQiOiIyODUiLCJUb3AiOjAuMCwiTGVmdCI6MC4wLCJSaWdodCI6MC4wLCJCb3R0b20iOjAuMH0sIkJhY2tncm91bmQiOnsiJGlkIjoiMjg2IiwiQ29sb3IiOnsiJGlkIjoiMjg3IiwiQSI6NTEsIlIiOjE2NSwiRyI6MTY1LCJCIjoxNjV9fSwiSXNWaXNpYmxlIjp0cnVlLCJXaWR0aCI6MC4wLCJIZWlnaHQiOjAuMCwiQm9yZGVyU3R5bGUiOnsiJGlkIjoiMjg4IiwiTGluZUNvbG9yIjp7IiRpZCI6IjI4OSIsIiR0eXBlIjoiTkxSRS5Db21tb24uRG9tLlNvbGlkQ29sb3JCcnVzaCwgTkxSRS5Db21tb24iLCJDb2xvciI6eyIkaWQiOiIyOTAiLCJBIjoyNTUsIlIiOjI1NSwiRyI6MCwiQiI6MH19LCJMaW5lV2VpZ2h0IjowLjAsIkxpbmVUeXBlIjowLCJQYXJlbnRTdHlsZSI6bnVsbH0sIlBhcmVudFN0eWxlIjpudWxsfSwiTWFyZ2luIjp7IiRpZCI6IjI5MSIsIlRvcCI6MC4wLCJMZWZ0IjowLjAsIlJpZ2h0IjowLjAsIkJvdHRvbSI6MC4wfSwiUGFkZGluZyI6eyIkaWQiOiIyOTIiLCJUb3AiOjAuMCwiTGVmdCI6MC4wLCJSaWdodCI6MC4wLCJCb3R0b20iOjAuMH0sIklzVmlzaWJsZSI6dHJ1ZSwiV2lkdGgiOjAuMCwiSGVpZ2h0IjowLjAsIkJvcmRlclN0eWxlIjpudWxsLCJQYXJlbnRTdHlsZSI6bnVsbH19XSwiSWQiOiI3NTA5ZjE5Ny05ODM4LTQ5Y2MtYWViMy05MTI5MmIzNzVmMzAiLCJJbmRleCI6MCwiSGVhZGVyVGV4dCI6IlN0YWdlIEkiLCJTdHlsZSI6eyIkaWQiOiIyOTMiLCJIZWFkZXJTdHlsZSI6eyIkaWQiOiIyOTQiLCJUZXh0SXNWZXJ0aWNhbCI6ZmFsc2UsIlRleHRTdHlsZSI6eyIkaWQiOiIyOTUiLCJGb250U2V0dGluZ3MiOnsiJGlkIjoiMjk2IiwiRm9udFNpemUiOjEyLCJGb250TmFtZSI6IkNhbGlicmkiLCJJc0JvbGQiOnRydWUsIklzSXRhbGljIjpmYWxzZSwiSXNVbmRlcmxpbmVkIjpmYWxzZSwiUGFyZW50U3R5bGUiOm51bGx9LCJBdXRvU2l6ZSI6MiwiRm9yZWdyb3VuZCI6eyIkaWQiOiIyOTciLCJDb2xvciI6eyIkaWQiOiIyOTg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yOTkiLCJUb3AiOjAuMCwiTGVmdCI6MC4wLCJSaWdodCI6MC4wLCJCb3R0b20iOjAuMH0sIlBhZGRpbmciOnsiJGlkIjoiMzAwIiwiVG9wIjowLjAsIkxlZnQiOjAuMCwiUmlnaHQiOjAuMCwiQm90dG9tIjowLjB9LCJCYWNrZ3JvdW5kIjp7IiRpZCI6IjMwMSIsIkNvbG9yIjp7IiRpZCI6IjMwMiIsIkEiOjAsIlIiOjI1NSwiRyI6MjU1LCJCIjoyNTV9fSwiSXNWaXNpYmxlIjp0cnVlLCJXaWR0aCI6MC4wLCJIZWlnaHQiOjAuMCwiQm9yZGVyU3R5bGUiOm51bGwsIlBhcmVudFN0eWxlIjpudWxsfSwiUmVjdGFuZ2xlU3R5bGUiOnsiJGlkIjoiMzAzIiwiTWFyZ2luIjp7IiRpZCI6IjMwNCIsIlRvcCI6MC4wLCJMZWZ0IjowLjAsIlJpZ2h0IjowLjAsIkJvdHRvbSI6MC4wfSwiUGFkZGluZyI6eyIkaWQiOiIzMDUiLCJUb3AiOjAuMCwiTGVmdCI6MC4wLCJSaWdodCI6MC4wLCJCb3R0b20iOjAuMH0sIkJhY2tncm91bmQiOnsiJGlkIjoiMzA2IiwiQ29sb3IiOnsiJGlkIjoiMzA3IiwiQSI6MjU1LCJSIjoxODcsIkciOjIyMiwiQiI6MjQwfX0sIklzVmlzaWJsZSI6dHJ1ZSwiV2lkdGgiOjAuMCwiSGVpZ2h0IjowLjAsIkJvcmRlclN0eWxlIjp7IiRpZCI6IjMwOCIsIkxpbmVDb2xvciI6eyIkaWQiOiIzMDkiLCIkdHlwZSI6Ik5MUkUuQ29tbW9uLkRvbS5Tb2xpZENvbG9yQnJ1c2gsIE5MUkUuQ29tbW9uIiwiQ29sb3IiOnsiJGlkIjoiMzEwIiwiQSI6MjU1LCJSIjoyNTUsIkciOjAsIkIiOjB9fSwiTGluZVdlaWdodCI6MC4wLCJMaW5lVHlwZSI6MCwiUGFyZW50U3R5bGUiOm51bGx9LCJQYXJlbnRTdHlsZSI6bnVsbH0sIk1hcmdpbiI6eyIkaWQiOiIzMTEiLCJUb3AiOjAuMCwiTGVmdCI6MC4wLCJSaWdodCI6MC4wLCJCb3R0b20iOjAuMH0sIlBhZGRpbmciOnsiJGlkIjoiMzEyIiwiVG9wIjowLjAsIkxlZnQiOjAuMCwiUmlnaHQiOjAuMCwiQm90dG9tIjowLjB9LCJCYWNrZ3JvdW5kIjpudWxsLCJJc1Zpc2libGUiOnRydWUsIldpZHRoIjowLjAsIkhlaWdodCI6MC4wLCJCb3JkZXJTdHlsZSI6bnVsbCwiUGFyZW50U3R5bGUiOm51bGx9LCJCYWNrZ3JvdW5kU3R5bGUiOnsiJGlkIjoiMzEzIiwiTWFyZ2luIjp7IiRpZCI6IjMxNCIsIlRvcCI6MC4wLCJMZWZ0IjowLjAsIlJpZ2h0IjowLjAsIkJvdHRvbSI6MC4wfSwiUGFkZGluZyI6eyIkaWQiOiIzMTUiLCJUb3AiOjAuMCwiTGVmdCI6MC4wLCJSaWdodCI6MC4wLCJCb3R0b20iOjAuMH0sIkJhY2tncm91bmQiOnsiJGlkIjoiMzE2IiwiQ29sb3IiOnsiJGlkIjoiMzE3IiwiQSI6NTEsIlIiOjE4NywiRyI6MjIyLCJCIjoyNDB9fSwiSXNWaXNpYmxlIjp0cnVlLCJXaWR0aCI6MC4wLCJIZWlnaHQiOjAuMCwiQm9yZGVyU3R5bGUiOnsiJGlkIjoiMzE4IiwiTGluZUNvbG9yIjp7IiRpZCI6IjMxOSIsIiR0eXBlIjoiTkxSRS5Db21tb24uRG9tLlNvbGlkQ29sb3JCcnVzaCwgTkxSRS5Db21tb24iLCJDb2xvciI6eyIkaWQiOiIzMjAiLCJBIjoyNTUsIlIiOjI1NSwiRyI6MCwiQiI6MH19LCJMaW5lV2VpZ2h0IjowLjAsIkxpbmVUeXBlIjowLCJQYXJlbnRTdHlsZSI6bnVsbH0sIlBhcmVudFN0eWxlIjpudWxsfSwiSXNBYm92ZVRpbWViYW5kIjpmYWxzZSwiTWFyZ2luIjp7IiRpZCI6IjMyMSIsIlRvcCI6MC4wLCJMZWZ0IjowLjAsIlJpZ2h0IjowLjAsIkJvdHRvbSI6MC4wfSwiUGFkZGluZyI6eyIkaWQiOiIzMjIiLCJUb3AiOjAuMCwiTGVmdCI6MC4wLCJSaWdodCI6MC4wLCJCb3R0b20iOjAuMH0sIklzVmlzaWJsZSI6dHJ1ZSwiV2lkdGgiOjAuMCwiSGVpZ2h0IjowLjAsIkJvcmRlclN0eWxlIjp7IiRpZCI6IjMyMyIsIkxpbmVDb2xvciI6bnVsbCwiTGluZVdlaWdodCI6MC4wLCJMaW5lVHlwZSI6MCwiUGFyZW50U3R5bGUiOm51bGx9LCJQYXJlbnRTdHlsZSI6bnVsbH19LHsiJGlkIjoiMzI0IiwiX2FjdGl2aXRpZXMiOlt7IiRpZCI6IjMyNSIsIl9yb3dzIjpbeyIkaWQiOiIzMjYiLCJfdGFza3MiOlt7IiRpZCI6IjMyNyIsIl9hdHRhY2hlZE1pbGVzdG9uZXMiOlt7IiRpZCI6IjMyOCIsIkRhdGUiOiIyMDIyLTEyLTIyVDIzOjU5OjAwIiwiU3R5bGUiOnsiJGlkIjoiMzI5IiwiU2hhcGUiOjEsIkNvbm5lY3Rvck1hcmdpbiI6eyIkaWQiOiIzMzAiLCJUb3AiOjAuMCwiTGVmdCI6Mi4wLCJSaWdodCI6Mi4wLCJCb3R0b20iOjAuMH0sIkNvbm5lY3RvclN0eWxlIjp7IiRpZCI6IjMzMSIsIkxpbmVDb2xvciI6eyIkaWQiOiIzMzIiLCIkdHlwZSI6Ik5MUkUuQ29tbW9uLkRvbS5Tb2xpZENvbG9yQnJ1c2gsIE5MUkUuQ29tbW9uIiwiQ29sb3IiOnsiJGlkIjoiMzMzIiwiQSI6MTI3LCJSIjo3OSwiRyI6MTI5LCJCIjoxODl9fSwiTGluZVdlaWdodCI6MS4wLCJMaW5lVHlwZSI6MCwiUGFyZW50U3R5bGUiOm51bGx9LCJJc0JlbG93VGltZWJhbmQiOnRydWUsIlBvc2l0aW9uT25UYXNrIjozLCJIaWRlRGF0ZSI6ZmFsc2UsIlNoYXBlU2l6ZSI6MCwiU3BhY2luZyI6Mi4wLCJQYWRkaW5nIjp7IiRpZCI6IjMzNCIsIlRvcCI6Ny4wLCJMZWZ0IjozLjAsIlJpZ2h0IjowLjAsIkJvdHRvbSI6Mi4wfSwiU2hhcGVTdHlsZSI6eyIkaWQiOiIzMzUiLCJNYXJnaW4iOnsiJGlkIjoiMzM2IiwiVG9wIjowLjAsIkxlZnQiOjAuMCwiUmlnaHQiOjAuMCwiQm90dG9tIjowLjB9LCJQYWRkaW5nIjp7IiRpZCI6IjMzNyIsIlRvcCI6MC4wLCJMZWZ0IjowLjAsIlJpZ2h0IjowLjAsIkJvdHRvbSI6MC4wfSwiQmFja2dyb3VuZCI6eyIkaWQiOiIzMzgiLCJDb2xvciI6eyIkaWQiOiIzMzkiLCJBIjoyNTUsIlIiOjIzOSwiRyI6MjAyLCJCIjo4fX0sIklzVmlzaWJsZSI6dHJ1ZSwiV2lkdGgiOjEyLjAsIkhlaWdodCI6MTQuMCwiQm9yZGVyU3R5bGUiOnsiJGlkIjoiMzQwIiwiTGluZUNvbG9yIjp7IiRpZCI6IjM0MSIsIiR0eXBlIjoiTkxSRS5Db21tb24uRG9tLlNvbGlkQ29sb3JCcnVzaCwgTkxSRS5Db21tb24iLCJDb2xvciI6eyIkaWQiOiIzNDIiLCJBIjoyNTUsIlIiOjI1NSwiRyI6MCwiQiI6MH19LCJMaW5lV2VpZ2h0IjowLjAsIkxpbmVUeXBlIjowLCJQYXJlbnRTdHlsZSI6bnVsbH0sIlBhcmVudFN0eWxlIjpudWxsfSwiVGl0bGVTdHlsZSI6eyIkaWQiOiIzNDMiLCJGb250U2V0dGluZ3MiOnsiJGlkIjoiMzQ0IiwiRm9udFNpemUiOjExLCJGb250TmFtZSI6IkNhbGlicmkiLCJJc0JvbGQiOnRydWUsIklzSXRhbGljIjpmYWxzZSwiSXNVbmRlcmxpbmVkIjpmYWxzZSwiUGFyZW50U3R5bGUiOm51bGx9LCJBdXRvU2l6ZSI6MCwiRm9yZWdyb3VuZCI6eyIkaWQiOiIzNDUiLCJDb2xvciI6eyIkaWQiOiIzNDY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zQ3IiwiVG9wIjowLjAsIkxlZnQiOjAuMCwiUmlnaHQiOjAuMCwiQm90dG9tIjowLjB9LCJQYWRkaW5nIjp7IiRpZCI6IjM0OCIsIlRvcCI6MC4wLCJMZWZ0IjowLjAsIlJpZ2h0IjowLjAsIkJvdHRvbSI6MC4wfSwiQmFja2dyb3VuZCI6eyIkaWQiOiIzNDkiLCJDb2xvciI6eyIkaWQiOiIzNTAiLCJBIjowLCJSIjoyNTUsIkciOjI1NSwiQiI6MjU1fX0sIklzVmlzaWJsZSI6dHJ1ZSwiV2lkdGgiOjAuMCwiSGVpZ2h0IjowLjAsIkJvcmRlclN0eWxlIjp7IiRpZCI6IjM1MSIsIkxpbmVDb2xvciI6bnVsbCwiTGluZVdlaWdodCI6MC4wLCJMaW5lVHlwZSI6MCwiUGFyZW50U3R5bGUiOm51bGx9LCJQYXJlbnRTdHlsZSI6bnVsbH0sIkRhdGVTdHlsZSI6eyIkaWQiOiIzNTIiLCJGb250U2V0dGluZ3MiOnsiJGlkIjoiMzUzIiwiRm9udFNpemUiOjEwLCJGb250TmFtZSI6IkNhbGlicmkiLCJJc0JvbGQiOmZhbHNlLCJJc0l0YWxpYyI6ZmFsc2UsIklzVW5kZXJsaW5lZCI6ZmFsc2UsIlBhcmVudFN0eWxlIjpudWxsfSwiQXV0b1NpemUiOjAsIkZvcmVncm91bmQiOnsiJGlkIjoiMzU0IiwiQ29sb3IiOnsiJGlkIjoiMzU1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zNTYiLCJUb3AiOjAuMCwiTGVmdCI6MC4wLCJSaWdodCI6MC4wLCJCb3R0b20iOjAuMH0sIlBhZGRpbmciOnsiJGlkIjoiMzU3IiwiVG9wIjowLjAsIkxlZnQiOjAuMCwiUmlnaHQiOjAuMCwiQm90dG9tIjowLjB9LCJCYWNrZ3JvdW5kIjp7IiRpZCI6IjM1OCIsIkNvbG9yIjp7IiRpZCI6IjM1OSIsIkEiOjAsIlIiOjI1NSwiRyI6MjU1LCJCIjoyNTV9fSwiSXNWaXNpYmxlIjp0cnVlLCJXaWR0aCI6MC4wLCJIZWlnaHQiOjAuMCwiQm9yZGVyU3R5bGUiOnsiJGlkIjoiMzYwIiwiTGluZUNvbG9yIjpudWxsLCJMaW5lV2VpZ2h0IjowLjAsIkxpbmVUeXBlIjowLCJQYXJlbnRTdHlsZSI6bnVsbH0sIlBhcmVudFN0eWxlIjpudWxsfSwiRGF0ZUZvcm1hdCI6eyIkaWQiOiIzNj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YyIiwiRm9ybWF0IjowLCJJc1Zpc2libGUiOmZhbHNlLCJMYXN0S25vd25WaXNpYmlsaXR5U3RhdGUiOmZhbHNlfSwiSXNWaXNpYmxlIjp0cnVlLCJQYXJlbnRTdHlsZSI6bnVsbH0sIkluZGV4Ijo5LCJQZXJjZW50YWdlQ29tcGxldGUiOm51bGwsIlBvc2l0aW9uIjp7IlJhdGlvIjowLjAsIklzQ3VzdG9tIjpmYWxzZX0sIkRhdGVGb3JtYXQiOnsiJHJlZiI6IjM2MSJ9LCJXZWVrTnVtYmVyaW5nIjp7IiRpZCI6IjM2MyIsIkZvcm1hdCI6MCwiSXNWaXNpYmxlIjpmYWxzZSwiTGFzdEtub3duVmlzaWJpbGl0eVN0YXRlIjpmYWxzZX0sIlJlbGF0ZWRUYXNrSWQiOiIwYmRkZDY1OS1jNGViLTQ5NjYtYWEzOC0yMTliYWVjYmE3ZjUiLCJJZCI6ImI5M2FhNDdmLTI4OGUtNDkwOS1hMzFjLThjZGNkMDc4MzU2YiIsIkltcG9ydElkIjoiNiIsIlRpdGxlIjoiTWlsZXN0b25lICA1IiwiTm90ZSI6bnVsbCwiSHlwZXJsaW5rIjp7IiRpZCI6IjM2NCIsIkFkZHJlc3MiOm51bGwsIlN1YkFkZHJlc3MiOm51bGx9LCJJc0NoYW5nZWQiOmZhbHNlLCJJc05ldyI6ZmFsc2V9XSwiVGFza0RlZmluaXRpb24iOnsiJGlkIjoiMzY1IiwiR3JvdXBOYW1lIjpudWxsLCJTdGFydERhdGUiOiIyMDIyLTEwLTE1VDAwOjAwOjAwIiwiRW5kRGF0ZSI6IjIwMjMtMDItMDNUMjM6NTk6MDAiLCJQZXJjZW50YWdlQ29tcGxldGUiOm51bGwsIlN0eWxlIjp7IiRpZCI6IjM2NiIsIlNoYXBlIjowLCJTaGFwZVRoaWNrbmVzcyI6MSwiRHVyYXRpb25Gb3JtYXQiOjAsIkluY2x1ZGVOb25Xb3JraW5nRGF5c0luRHVyYXRpb24iOmZhbHNlLCJQZXJjZW50YWdlQ29tcGxldGVTdHlsZSI6eyIkaWQiOiIzNjciLCJGb250U2V0dGluZ3MiOnsiJGlkIjoiMzY4IiwiRm9udFNpemUiOjEwLCJGb250TmFtZSI6IkNhbGlicmkiLCJJc0JvbGQiOmZhbHNlLCJJc0l0YWxpYyI6ZmFsc2UsIklzVW5kZXJsaW5lZCI6ZmFsc2UsIlBhcmVudFN0eWxlIjpudWxsfSwiQXV0b1NpemUiOjAsIkZvcmVncm91bmQiOnsiJGlkIjoiMzY5IiwiQ29sb3IiOnsiJGlkIjoiMzcw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zNzEiLCJUb3AiOjAuMCwiTGVmdCI6MC4wLCJSaWdodCI6MC4wLCJCb3R0b20iOjAuMH0sIlBhZGRpbmciOnsiJGlkIjoiMzcyIiwiVG9wIjowLjAsIkxlZnQiOjAuMCwiUmlnaHQiOjAuMCwiQm90dG9tIjowLjB9LCJCYWNrZ3JvdW5kIjp7IiRpZCI6IjM3MyIsIkNvbG9yIjp7IiRpZCI6IjM3NCIsIkEiOjg5LCJSIjowLCJHIjowLCJCIjowfX0sIklzVmlzaWJsZSI6dHJ1ZSwiV2lkdGgiOjAuMCwiSGVpZ2h0IjowLjAsIkJvcmRlclN0eWxlIjp7IiRpZCI6IjM3NSIsIkxpbmVDb2xvciI6bnVsbCwiTGluZVdlaWdodCI6MC4wLCJMaW5lVHlwZSI6MCwiUGFyZW50U3R5bGUiOm51bGx9LCJQYXJlbnRTdHlsZSI6bnVsbH0sIkR1cmF0aW9uU3R5bGUiOnsiJGlkIjoiMzc2IiwiRm9udFNldHRpbmdzIjp7IiRpZCI6IjM3NyIsIkZvbnRTaXplIjoxMCwiRm9udE5hbWUiOiJDYWxpYnJpIiwiSXNCb2xkIjpmYWxzZSwiSXNJdGFsaWMiOmZhbHNlLCJJc1VuZGVybGluZWQiOmZhbHNlLCJQYXJlbnRTdHlsZSI6bnVsbH0sIkF1dG9TaXplIjowLCJGb3JlZ3JvdW5kIjp7IiRpZCI6IjM3OCIsIkNvbG9yIjp7IiRpZCI6IjM3O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zODAiLCJUb3AiOjAuMCwiTGVmdCI6MC4wLCJSaWdodCI6MC4wLCJCb3R0b20iOjAuMH0sIlBhZGRpbmciOnsiJGlkIjoiMzgxIiwiVG9wIjowLjAsIkxlZnQiOjAuMCwiUmlnaHQiOjAuMCwiQm90dG9tIjowLjB9LCJCYWNrZ3JvdW5kIjp7IiRpZCI6IjM4MiIsIkNvbG9yIjp7IiRpZCI6IjM4MyIsIkEiOjAsIlIiOjI1NSwiRyI6MjU1LCJCIjoyNTV9fSwiSXNWaXNpYmxlIjp0cnVlLCJXaWR0aCI6MC4wLCJIZWlnaHQiOjAuMCwiQm9yZGVyU3R5bGUiOnsiJGlkIjoiMzg0IiwiTGluZUNvbG9yIjpudWxsLCJMaW5lV2VpZ2h0IjowLjAsIkxpbmVUeXBlIjowLCJQYXJlbnRTdHlsZSI6bnVsbH0sIlBhcmVudFN0eWxlIjpudWxsfSwiSG9yaXpvbnRhbENvbm5lY3RvclN0eWxlIjp7IiRpZCI6IjM4NSIsIkxpbmVDb2xvciI6eyIkcmVmIjoiMTAxIn0sIkxpbmVXZWlnaHQiOjEuMCwiTGluZVR5cGUiOjAsIlBhcmVudFN0eWxlIjpudWxsfSwiVmVydGljYWxDb25uZWN0b3JTdHlsZSI6eyIkaWQiOiIzODY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Mzg3IiwiTWFyZ2luIjp7IiRpZCI6IjM4OCIsIlRvcCI6MC4wLCJMZWZ0Ijo0LjAsIlJpZ2h0Ijo0LjAsIkJvdHRvbSI6MC4wfSwiUGFkZGluZyI6eyIkaWQiOiIzODkiLCJUb3AiOjAuMCwiTGVmdCI6MC4wLCJSaWdodCI6MC4wLCJCb3R0b20iOjAuMH0sIkJhY2tncm91bmQiOnsiJGlkIjoiMzkwIiwiQ29sb3IiOnsiJGlkIjoiMzkxIiwiQSI6MjU1LCJSIjowLCJHIjoxNjYsIkIiOjE2Nn19LCJJc1Zpc2libGUiOnRydWUsIldpZHRoIjowLjAsIkhlaWdodCI6MTYuMCwiQm9yZGVyU3R5bGUiOnsiJGlkIjoiMzkyIiwiTGluZUNvbG9yIjp7IiRpZCI6IjM5MyIsIiR0eXBlIjoiTkxSRS5Db21tb24uRG9tLlNvbGlkQ29sb3JCcnVzaCwgTkxSRS5Db21tb24iLCJDb2xvciI6eyIkaWQiOiIzOTQiLCJBIjoyNTUsIlIiOjI1NSwiRyI6MjU1LCJCIjoyNTV9fSwiTGluZVdlaWdodCI6Mi4wLCJMaW5lVHlwZSI6MCwiUGFyZW50U3R5bGUiOm51bGx9LCJQYXJlbnRTdHlsZSI6bnVsbH0sIlRpdGxlU3R5bGUiOnsiJGlkIjoiMzk1IiwiRm9udFNldHRpbmdzIjp7IiRpZCI6IjM5NiIsIkZvbnRTaXplIjoxNCwiRm9udE5hbWUiOiJDYWxpYnJpIiwiSXNCb2xkIjp0cnVlLCJJc0l0YWxpYyI6ZmFsc2UsIklzVW5kZXJsaW5lZCI6ZmFsc2UsIlBhcmVudFN0eWxlIjpudWxsfSwiQXV0b1NpemUiOjAsIkZvcmVncm91bmQiOnsiJGlkIjoiMzk3IiwiQ29sb3IiOnsiJGlkIjoiMzk4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zOTkiLCJUb3AiOjAuMCwiTGVmdCI6MC4wLCJSaWdodCI6MC4wLCJCb3R0b20iOjAuMH0sIlBhZGRpbmciOnsiJGlkIjoiNDAwIiwiVG9wIjowLjAsIkxlZnQiOjAuMCwiUmlnaHQiOjAuMCwiQm90dG9tIjowLjB9LCJCYWNrZ3JvdW5kIjp7IiRpZCI6IjQwMSIsIkNvbG9yIjp7IiRpZCI6IjQwMiIsIkEiOjAsIlIiOjI1NSwiRyI6MjU1LCJCIjoyNTV9fSwiSXNWaXNpYmxlIjp0cnVlLCJXaWR0aCI6MC4wLCJIZWlnaHQiOjAuMCwiQm9yZGVyU3R5bGUiOnsiJGlkIjoiNDAzIiwiTGluZUNvbG9yIjpudWxsLCJMaW5lV2VpZ2h0IjowLjAsIkxpbmVUeXBlIjowLCJQYXJlbnRTdHlsZSI6bnVsbH0sIlBhcmVudFN0eWxlIjpudWxsfSwiRGF0ZVN0eWxlIjp7IiRpZCI6IjQwNCIsIkZvbnRTZXR0aW5ncyI6eyIkaWQiOiI0MDUiLCJGb250U2l6ZSI6MTAsIkZvbnROYW1lIjoiQ2FsaWJyaSIsIklzQm9sZCI6ZmFsc2UsIklzSXRhbGljIjpmYWxzZSwiSXNVbmRlcmxpbmVkIjpmYWxzZSwiUGFyZW50U3R5bGUiOm51bGx9LCJBdXRvU2l6ZSI6MCwiRm9yZWdyb3VuZCI6eyIkaWQiOiI0MDYiLCJDb2xvciI6eyIkaWQiOiI0MDc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DA4IiwiVG9wIjowLjAsIkxlZnQiOjAuMCwiUmlnaHQiOjAuMCwiQm90dG9tIjowLjB9LCJQYWRkaW5nIjp7IiRpZCI6IjQwOSIsIlRvcCI6MC4wLCJMZWZ0IjowLjAsIlJpZ2h0IjowLjAsIkJvdHRvbSI6MC4wfSwiQmFja2dyb3VuZCI6eyIkaWQiOiI0MTAiLCJDb2xvciI6eyIkaWQiOiI0MTEiLCJBIjowLCJSIjoyNTUsIkciOjI1NSwiQiI6MjU1fX0sIklzVmlzaWJsZSI6dHJ1ZSwiV2lkdGgiOjAuMCwiSGVpZ2h0IjowLjAsIkJvcmRlclN0eWxlIjp7IiRpZCI6IjQxMiIsIkxpbmVDb2xvciI6bnVsbCwiTGluZVdlaWdodCI6MC4wLCJMaW5lVHlwZSI6MCwiUGFyZW50U3R5bGUiOm51bGx9LCJQYXJlbnRTdHlsZSI6bnVsbH0sIkRhdGVGb3JtYXQiOnsiJGlkIjoiNDE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xNCIsIkZvcm1hdCI6MCwiSXNWaXNpYmxlIjpmYWxzZSwiTGFzdEtub3duVmlzaWJpbGl0eVN0YXRlIjpmYWxzZX0sIklzVmlzaWJsZSI6dHJ1ZSwiUGFyZW50U3R5bGUiOm51bGx9LCJJbmRleCI6OCwiU21hcnREdXJhdGlvbkFjdGl2YXRlZCI6ZmFsc2UsIkRhdGVGb3JtYXQiOnsiJHJlZiI6IjQxMyJ9LCJXZWVrTnVtYmVyaW5nIjp7IiRpZCI6IjQxNSIsIkZvcm1hdCI6MCwiSXNWaXNpYmxlIjpmYWxzZSwiTGFzdEtub3duVmlzaWJpbGl0eVN0YXRlIjpmYWxzZX0sIklkIjoiMGJkZGQ2NTktYzRlYi00OTY2LWFhMzgtMjE5YmFlY2JhN2Y1IiwiSW1wb3J0SWQiOiIxMyIsIlRpdGxlIjoiQWN0aXZpdHkgQyIsIk5vdGUiOm51bGwsIkh5cGVybGluayI6eyIkaWQiOiI0MTYiLCJBZGRyZXNzIjpudWxsLCJTdWJBZGRyZXNzIjpudWxsfSwiSXNDaGFuZ2VkIjpmYWxzZSwiSXNOZXciOmZhbHNlfX1dLCJfbWlsZXN0b25lcyI6W10sIklkIjoiMDAwMDAwMDAtMDAwMC0wMDAwLTAwMDAtMDAwMDAwMDAwMDAwIiwiSXNTaW5nbGVJdGVtUm93Ijp0cnVlfV0sIkluZGV4IjowLCJJZCI6ImU3MmQwNmQzLTg3YWYtNDgzNy1iNjQ3LTI3YjI2MGE1NTYzMSIsIkhlYWRlclRleHQiOiIiLCJJc0RlZmF1bHQiOnRydWUsIlN0eWxlIjp7IiRpZCI6IjQxNyIsIkhlYWRlclN0eWxlIjp7IiRpZCI6IjQxOCIsIlRleHRTdHlsZSI6eyIkaWQiOiI0MTkiLCJGb250U2V0dGluZ3MiOnsiJGlkIjoiNDIwIiwiRm9udFNpemUiOjExLCJGb250TmFtZSI6IkNhbGlicmkiLCJJc0JvbGQiOmZhbHNlLCJJc0l0YWxpYyI6ZmFsc2UsIklzVW5kZXJsaW5lZCI6ZmFsc2UsIlBhcmVudFN0eWxlIjpudWxsfSwiQXV0b1NpemUiOjIsIkZvcmVncm91bmQiOnsiJGlkIjoiNDIxIiwiQ29sb3IiOnsiJGlkIjoiNDIyIiwiQSI6MjU1LCJSIjowLCJHIjowLCJCIjowfX0sIk1heFdpZHRoIjowLjAsIk1heEhlaWdodCI6IkluZmluaXR5IiwiU21hcnRGb3JlZ3JvdW5kSXNBY3RpdmUiOmZhbHNlLCJIb3Jpem9udGFsQWxpZ25tZW50IjowLCJWZXJ0aWNhbEFsaWdubWVudCI6MCwiU21hcnRGb3JlZ3JvdW5kIjpudWxsLCJCYWNrZ3JvdW5kRmlsbFR5cGUiOjAsIk1hcmdpbiI6eyIkaWQiOiI0MjMiLCJUb3AiOjAuMCwiTGVmdCI6MC4wLCJSaWdodCI6MC4wLCJCb3R0b20iOjAuMH0sIlBhZGRpbmciOnsiJGlkIjoiNDI0IiwiVG9wIjowLjAsIkxlZnQiOjAuMCwiUmlnaHQiOjAuMCwiQm90dG9tIjowLjB9LCJCYWNrZ3JvdW5kIjp7IiRpZCI6IjQyNSIsIkNvbG9yIjp7IiRpZCI6IjQyNiIsIkEiOjAsIlIiOjI1NSwiRyI6MjU1LCJCIjoyNTV9fSwiSXNWaXNpYmxlIjp0cnVlLCJXaWR0aCI6MC4wLCJIZWlnaHQiOjAuMCwiQm9yZGVyU3R5bGUiOm51bGwsIlBhcmVudFN0eWxlIjpudWxsfSwiUmVjdGFuZ2xlU3R5bGUiOnsiJGlkIjoiNDI3IiwiTWFyZ2luIjp7IiRpZCI6IjQyOCIsIlRvcCI6MC4wLCJMZWZ0IjowLjAsIlJpZ2h0IjowLjAsIkJvdHRvbSI6MC4wfSwiUGFkZGluZyI6eyIkaWQiOiI0MjkiLCJUb3AiOjAuMCwiTGVmdCI6MC4wLCJSaWdodCI6MC4wLCJCb3R0b20iOjAuMH0sIkJhY2tncm91bmQiOnsiJGlkIjoiNDMwIiwiQ29sb3IiOnsiJGlkIjoiNDMxIiwiQSI6NjMsIlIiOjIzNywiRyI6MTI1LCJCIjo0OX19LCJJc1Zpc2libGUiOnRydWUsIldpZHRoIjowLjAsIkhlaWdodCI6MC4wLCJCb3JkZXJTdHlsZSI6eyIkaWQiOiI0MzIiLCJMaW5lQ29sb3IiOnsiJGlkIjoiNDMzIiwiJHR5cGUiOiJOTFJFLkNvbW1vbi5Eb20uU29saWRDb2xvckJydXNoLCBOTFJFLkNvbW1vbiIsIkNvbG9yIjp7IiRpZCI6IjQzNCIsIkEiOjI1NSwiUiI6MjU1LCJHIjowLCJCIjowfX0sIkxpbmVXZWlnaHQiOjAuMCwiTGluZVR5cGUiOjAsIlBhcmVudFN0eWxlIjpudWxsfSwiUGFyZW50U3R5bGUiOm51bGx9LCJNYXJnaW4iOnsiJGlkIjoiNDM1IiwiVG9wIjowLjAsIkxlZnQiOjAuMCwiUmlnaHQiOjAuMCwiQm90dG9tIjowLjB9LCJQYWRkaW5nIjp7IiRpZCI6IjQzNiIsIlRvcCI6MC4wLCJMZWZ0IjowLjAsIlJpZ2h0IjowLjAsIkJvdHRvbSI6MC4wfSwiQmFja2dyb3VuZCI6bnVsbCwiSXNWaXNpYmxlIjp0cnVlLCJXaWR0aCI6MC4wLCJIZWlnaHQiOjAuMCwiQm9yZGVyU3R5bGUiOm51bGwsIlBhcmVudFN0eWxlIjpudWxsfSwiQmFja2dyb3VuZFN0eWxlIjp7IiRpZCI6IjQzNyIsIk1hcmdpbiI6eyIkaWQiOiI0MzgiLCJUb3AiOjAuMCwiTGVmdCI6MC4wLCJSaWdodCI6MC4wLCJCb3R0b20iOjAuMH0sIlBhZGRpbmciOnsiJGlkIjoiNDM5IiwiVG9wIjowLjAsIkxlZnQiOjAuMCwiUmlnaHQiOjAuMCwiQm90dG9tIjowLjB9LCJCYWNrZ3JvdW5kIjp7IiRpZCI6IjQ0MCIsIkNvbG9yIjp7IiRpZCI6IjQ0MSIsIkEiOjUxLCJSIjoxNjUsIkciOjE2NSwiQiI6MTY1fX0sIklzVmlzaWJsZSI6dHJ1ZSwiV2lkdGgiOjAuMCwiSGVpZ2h0IjowLjAsIkJvcmRlclN0eWxlIjp7IiRpZCI6IjQ0MiIsIkxpbmVDb2xvciI6eyIkaWQiOiI0NDMiLCIkdHlwZSI6Ik5MUkUuQ29tbW9uLkRvbS5Tb2xpZENvbG9yQnJ1c2gsIE5MUkUuQ29tbW9uIiwiQ29sb3IiOnsiJGlkIjoiNDQ0IiwiQSI6MjU1LCJSIjoyNTUsIkciOjAsIkIiOjB9fSwiTGluZVdlaWdodCI6MC4wLCJMaW5lVHlwZSI6MCwiUGFyZW50U3R5bGUiOm51bGx9LCJQYXJlbnRTdHlsZSI6bnVsbH0sIk1hcmdpbiI6eyIkaWQiOiI0NDUiLCJUb3AiOjAuMCwiTGVmdCI6MC4wLCJSaWdodCI6MC4wLCJCb3R0b20iOjAuMH0sIlBhZGRpbmciOnsiJGlkIjoiNDQ2IiwiVG9wIjowLjAsIkxlZnQiOjAuMCwiUmlnaHQiOjAuMCwiQm90dG9tIjowLjB9LCJJc1Zpc2libGUiOnRydWUsIldpZHRoIjowLjAsIkhlaWdodCI6MC4wLCJCb3JkZXJTdHlsZSI6bnVsbCwiUGFyZW50U3R5bGUiOm51bGx9fV0sIklkIjoiMDYwZDllYmEtZmEzNy00M2M3LWEzZWYtNzQ4NzM0NTAyZDRmIiwiSW5kZXgiOjEsIkhlYWRlclRleHQiOiJTdGFnZSBJSSIsIlN0eWxlIjp7IiRpZCI6IjQ0NyIsIkhlYWRlclN0eWxlIjp7IiRpZCI6IjQ0OCIsIlRleHRJc1ZlcnRpY2FsIjpmYWxzZSwiVGV4dFN0eWxlIjp7IiRpZCI6IjQ0OSIsIkZvbnRTZXR0aW5ncyI6eyIkaWQiOiI0NTAiLCJGb250U2l6ZSI6MTIsIkZvbnROYW1lIjoiQ2FsaWJyaSIsIklzQm9sZCI6dHJ1ZSwiSXNJdGFsaWMiOmZhbHNlLCJJc1VuZGVybGluZWQiOmZhbHNlLCJQYXJlbnRTdHlsZSI6bnVsbH0sIkF1dG9TaXplIjoyLCJGb3JlZ3JvdW5kIjp7IiRpZCI6IjQ1MSIsIkNvbG9yIjp7IiRpZCI6IjQ1M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Q1MyIsIlRvcCI6MC4wLCJMZWZ0IjowLjAsIlJpZ2h0IjowLjAsIkJvdHRvbSI6MC4wfSwiUGFkZGluZyI6eyIkaWQiOiI0NTQiLCJUb3AiOjAuMCwiTGVmdCI6MC4wLCJSaWdodCI6MC4wLCJCb3R0b20iOjAuMH0sIkJhY2tncm91bmQiOnsiJGlkIjoiNDU1IiwiQ29sb3IiOnsiJGlkIjoiNDU2IiwiQSI6MCwiUiI6MjU1LCJHIjoyNTUsIkIiOjI1NX19LCJJc1Zpc2libGUiOnRydWUsIldpZHRoIjowLjAsIkhlaWdodCI6MC4wLCJCb3JkZXJTdHlsZSI6bnVsbCwiUGFyZW50U3R5bGUiOm51bGx9LCJSZWN0YW5nbGVTdHlsZSI6eyIkaWQiOiI0NTciLCJNYXJnaW4iOnsiJGlkIjoiNDU4IiwiVG9wIjowLjAsIkxlZnQiOjAuMCwiUmlnaHQiOjAuMCwiQm90dG9tIjowLjB9LCJQYWRkaW5nIjp7IiRpZCI6IjQ1OSIsIlRvcCI6MC4wLCJMZWZ0IjowLjAsIlJpZ2h0IjowLjAsIkJvdHRvbSI6MC4wfSwiQmFja2dyb3VuZCI6eyIkaWQiOiI0NjAiLCJDb2xvciI6eyIkaWQiOiI0NjEiLCJBIjoyNTUsIlIiOjE4NywiRyI6MjIyLCJCIjoyNDB9fSwiSXNWaXNpYmxlIjp0cnVlLCJXaWR0aCI6MC4wLCJIZWlnaHQiOjAuMCwiQm9yZGVyU3R5bGUiOnsiJGlkIjoiNDYyIiwiTGluZUNvbG9yIjp7IiRpZCI6IjQ2MyIsIiR0eXBlIjoiTkxSRS5Db21tb24uRG9tLlNvbGlkQ29sb3JCcnVzaCwgTkxSRS5Db21tb24iLCJDb2xvciI6eyIkaWQiOiI0NjQiLCJBIjoyNTUsIlIiOjI1NSwiRyI6MCwiQiI6MH19LCJMaW5lV2VpZ2h0IjowLjAsIkxpbmVUeXBlIjowLCJQYXJlbnRTdHlsZSI6bnVsbH0sIlBhcmVudFN0eWxlIjpudWxsfSwiTWFyZ2luIjp7IiRpZCI6IjQ2NSIsIlRvcCI6MC4wLCJMZWZ0IjowLjAsIlJpZ2h0IjowLjAsIkJvdHRvbSI6MC4wfSwiUGFkZGluZyI6eyIkaWQiOiI0NjYiLCJUb3AiOjAuMCwiTGVmdCI6MC4wLCJSaWdodCI6MC4wLCJCb3R0b20iOjAuMH0sIkJhY2tncm91bmQiOm51bGwsIklzVmlzaWJsZSI6dHJ1ZSwiV2lkdGgiOjAuMCwiSGVpZ2h0IjowLjAsIkJvcmRlclN0eWxlIjpudWxsLCJQYXJlbnRTdHlsZSI6bnVsbH0sIkJhY2tncm91bmRTdHlsZSI6eyIkaWQiOiI0NjciLCJNYXJnaW4iOnsiJGlkIjoiNDY4IiwiVG9wIjowLjAsIkxlZnQiOjAuMCwiUmlnaHQiOjAuMCwiQm90dG9tIjowLjB9LCJQYWRkaW5nIjp7IiRpZCI6IjQ2OSIsIlRvcCI6MC4wLCJMZWZ0IjowLjAsIlJpZ2h0IjowLjAsIkJvdHRvbSI6MC4wfSwiQmFja2dyb3VuZCI6eyIkaWQiOiI0NzAiLCJDb2xvciI6eyIkaWQiOiI0NzEiLCJBIjo1MSwiUiI6MTg3LCJHIjoyMjIsIkIiOjI0MH19LCJJc1Zpc2libGUiOnRydWUsIldpZHRoIjowLjAsIkhlaWdodCI6MC4wLCJCb3JkZXJTdHlsZSI6eyIkaWQiOiI0NzIiLCJMaW5lQ29sb3IiOnsiJGlkIjoiNDczIiwiJHR5cGUiOiJOTFJFLkNvbW1vbi5Eb20uU29saWRDb2xvckJydXNoLCBOTFJFLkNvbW1vbiIsIkNvbG9yIjp7IiRpZCI6IjQ3NCIsIkEiOjI1NSwiUiI6MjU1LCJHIjowLCJCIjowfX0sIkxpbmVXZWlnaHQiOjAuMCwiTGluZVR5cGUiOjAsIlBhcmVudFN0eWxlIjpudWxsfSwiUGFyZW50U3R5bGUiOm51bGx9LCJJc0Fib3ZlVGltZWJhbmQiOmZhbHNlLCJNYXJnaW4iOnsiJGlkIjoiNDc1IiwiVG9wIjowLjAsIkxlZnQiOjAuMCwiUmlnaHQiOjAuMCwiQm90dG9tIjowLjB9LCJQYWRkaW5nIjp7IiRpZCI6IjQ3NiIsIlRvcCI6MC4wLCJMZWZ0IjowLjAsIlJpZ2h0IjowLjAsIkJvdHRvbSI6MC4wfSwiSXNWaXNpYmxlIjp0cnVlLCJXaWR0aCI6MC4wLCJIZWlnaHQiOjAuMCwiQm9yZGVyU3R5bGUiOnsiJGlkIjoiNDc3IiwiTGluZUNvbG9yIjpudWxsLCJMaW5lV2VpZ2h0IjowLjAsIkxpbmVUeXBlIjowLCJQYXJlbnRTdHlsZSI6bnVsbH0sIlBhcmVudFN0eWxlIjpudWxsfX0seyIkaWQiOiI0NzgiLCJfYWN0aXZpdGllcyI6W3siJGlkIjoiNDc5IiwiX3Jvd3MiOlt7IiRpZCI6IjQ4MCIsIl90YXNrcyI6W3siJGlkIjoiNDgxIiwiX2F0dGFjaGVkTWlsZXN0b25lcyI6W3siJGlkIjoiNDgyIiwiRGF0ZSI6IjIwMjItMTItMjdUMjM6NTk6MDAiLCJTdHlsZSI6eyIkaWQiOiI0ODMiLCJTaGFwZSI6MSwiQ29ubmVjdG9yTWFyZ2luIjp7IiRpZCI6IjQ4NCIsIlRvcCI6MC4wLCJMZWZ0IjoyLjAsIlJpZ2h0IjoyLjAsIkJvdHRvbSI6MC4wfSwiQ29ubmVjdG9yU3R5bGUiOnsiJGlkIjoiNDg1IiwiTGluZUNvbG9yIjp7IiRpZCI6IjQ4NiIsIiR0eXBlIjoiTkxSRS5Db21tb24uRG9tLlNvbGlkQ29sb3JCcnVzaCwgTkxSRS5Db21tb24iLCJDb2xvciI6eyIkaWQiOiI0ODciLCJBIjoxMjcsIlIiOjc5LCJHIjoxMjksIkIiOjE4OX19LCJMaW5lV2VpZ2h0IjoxLjAsIkxpbmVUeXBlIjowLCJQYXJlbnRTdHlsZSI6bnVsbH0sIklzQmVsb3dUaW1lYmFuZCI6dHJ1ZSwiUG9zaXRpb25PblRhc2siOjMsIkhpZGVEYXRlIjpmYWxzZSwiU2hhcGVTaXplIjowLCJTcGFjaW5nIjoyLjAsIlBhZGRpbmciOnsiJGlkIjoiNDg4IiwiVG9wIjo3LjAsIkxlZnQiOjMuMCwiUmlnaHQiOjAuMCwiQm90dG9tIjoyLjB9LCJTaGFwZVN0eWxlIjp7IiRpZCI6IjQ4OSIsIk1hcmdpbiI6eyIkaWQiOiI0OTAiLCJUb3AiOjAuMCwiTGVmdCI6MC4wLCJSaWdodCI6MC4wLCJCb3R0b20iOjAuMH0sIlBhZGRpbmciOnsiJGlkIjoiNDkxIiwiVG9wIjowLjAsIkxlZnQiOjAuMCwiUmlnaHQiOjAuMCwiQm90dG9tIjowLjB9LCJCYWNrZ3JvdW5kIjp7IiRpZCI6IjQ5MiIsIkNvbG9yIjp7IiRpZCI6IjQ5MyIsIkEiOjI1NSwiUiI6MjM5LCJHIjoyMDIsIkIiOjh9fSwiSXNWaXNpYmxlIjp0cnVlLCJXaWR0aCI6MTIuMCwiSGVpZ2h0IjoxNC4wLCJCb3JkZXJTdHlsZSI6eyIkaWQiOiI0OTQiLCJMaW5lQ29sb3IiOnsiJGlkIjoiNDk1IiwiJHR5cGUiOiJOTFJFLkNvbW1vbi5Eb20uU29saWRDb2xvckJydXNoLCBOTFJFLkNvbW1vbiIsIkNvbG9yIjp7IiRpZCI6IjQ5NiIsIkEiOjI1NSwiUiI6MjU1LCJHIjowLCJCIjowfX0sIkxpbmVXZWlnaHQiOjAuMCwiTGluZVR5cGUiOjAsIlBhcmVudFN0eWxlIjpudWxsfSwiUGFyZW50U3R5bGUiOm51bGx9LCJUaXRsZVN0eWxlIjp7IiRpZCI6IjQ5NyIsIkZvbnRTZXR0aW5ncyI6eyIkaWQiOiI0OTgiLCJGb250U2l6ZSI6MTEsIkZvbnROYW1lIjoiQ2FsaWJyaSIsIklzQm9sZCI6dHJ1ZSwiSXNJdGFsaWMiOmZhbHNlLCJJc1VuZGVybGluZWQiOmZhbHNlLCJQYXJlbnRTdHlsZSI6bnVsbH0sIkF1dG9TaXplIjoyLCJGb3JlZ3JvdW5kIjp7IiRpZCI6IjQ5OSIsIkNvbG9yIjp7IiRpZCI6IjUwMCIsIkEiOjI1NSwiUiI6MCwiRyI6MCwiQiI6MH19LCJNYXhXaWR0aCI6NjcuMTk2NjY2NjY2NjY2NjczLCJNYXhIZWlnaHQiOiJJbmZpbml0eSIsIlNtYXJ0Rm9yZWdyb3VuZElzQWN0aXZlIjpmYWxzZSwiSG9yaXpvbnRhbEFsaWdubWVudCI6MSwiVmVydGljYWxBbGlnbm1lbnQiOjAsIlNtYXJ0Rm9yZWdyb3VuZCI6bnVsbCwiQmFja2dyb3VuZEZpbGxUeXBlIjowLCJNYXJnaW4iOnsiJGlkIjoiNTAxIiwiVG9wIjowLjAsIkxlZnQiOjAuMCwiUmlnaHQiOjAuMCwiQm90dG9tIjowLjB9LCJQYWRkaW5nIjp7IiRpZCI6IjUwMiIsIlRvcCI6MC4wLCJMZWZ0IjowLjAsIlJpZ2h0IjowLjAsIkJvdHRvbSI6MC4wfSwiQmFja2dyb3VuZCI6eyIkaWQiOiI1MDMiLCJDb2xvciI6eyIkaWQiOiI1MDQiLCJBIjowLCJSIjoyNTUsIkciOjI1NSwiQiI6MjU1fX0sIklzVmlzaWJsZSI6dHJ1ZSwiV2lkdGgiOjAuMCwiSGVpZ2h0IjowLjAsIkJvcmRlclN0eWxlIjp7IiRpZCI6IjUwNSIsIkxpbmVDb2xvciI6bnVsbCwiTGluZVdlaWdodCI6MC4wLCJMaW5lVHlwZSI6MCwiUGFyZW50U3R5bGUiOm51bGx9LCJQYXJlbnRTdHlsZSI6bnVsbH0sIkRhdGVTdHlsZSI6eyIkaWQiOiI1MDYiLCJGb250U2V0dGluZ3MiOnsiJGlkIjoiNTA3IiwiRm9udFNpemUiOjEwLCJGb250TmFtZSI6IkNhbGlicmkiLCJJc0JvbGQiOmZhbHNlLCJJc0l0YWxpYyI6ZmFsc2UsIklzVW5kZXJsaW5lZCI6ZmFsc2UsIlBhcmVudFN0eWxlIjpudWxsfSwiQXV0b1NpemUiOjAsIkZvcmVncm91bmQiOnsiJGlkIjoiNTA4IiwiQ29sb3IiOnsiJGlkIjoiNTA5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1MTAiLCJUb3AiOjAuMCwiTGVmdCI6MC4wLCJSaWdodCI6MC4wLCJCb3R0b20iOjAuMH0sIlBhZGRpbmciOnsiJGlkIjoiNTExIiwiVG9wIjowLjAsIkxlZnQiOjAuMCwiUmlnaHQiOjAuMCwiQm90dG9tIjowLjB9LCJCYWNrZ3JvdW5kIjp7IiRpZCI6IjUxMiIsIkNvbG9yIjp7IiRpZCI6IjUxMyIsIkEiOjAsIlIiOjI1NSwiRyI6MjU1LCJCIjoyNTV9fSwiSXNWaXNpYmxlIjp0cnVlLCJXaWR0aCI6MC4wLCJIZWlnaHQiOjAuMCwiQm9yZGVyU3R5bGUiOnsiJGlkIjoiNTE0IiwiTGluZUNvbG9yIjpudWxsLCJMaW5lV2VpZ2h0IjowLjAsIkxpbmVUeXBlIjowLCJQYXJlbnRTdHlsZSI6bnVsbH0sIlBhcmVudFN0eWxlIjpudWxsfSwiRGF0ZUZvcm1hdCI6eyIkaWQiOiI1MT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E2IiwiRm9ybWF0IjowLCJJc1Zpc2libGUiOmZhbHNlLCJMYXN0S25vd25WaXNpYmlsaXR5U3RhdGUiOmZhbHNlfSwiSXNWaXNpYmxlIjp0cnVlLCJQYXJlbnRTdHlsZSI6bnVsbH0sIkluZGV4IjoxMSwiUGVyY2VudGFnZUNvbXBsZXRlIjpudWxsLCJQb3NpdGlvbiI6eyJSYXRpbyI6MC4wLCJJc0N1c3RvbSI6ZmFsc2V9LCJEYXRlRm9ybWF0Ijp7IiRyZWYiOiI1MTUifSwiV2Vla051bWJlcmluZyI6eyIkaWQiOiI1MTciLCJGb3JtYXQiOjAsIklzVmlzaWJsZSI6ZmFsc2UsIkxhc3RLbm93blZpc2liaWxpdHlTdGF0ZSI6ZmFsc2V9LCJSZWxhdGVkVGFza0lkIjoiN2JlOTU2NjEtNDgwMS00NTFlLWJmNGItMTkxMWEyOWFhNmRmIiwiSWQiOiJjZTUzNGRjMS00YjMxLTQxNzQtOWJmMC1lMzM4NjdkOWNhNDQiLCJJbXBvcnRJZCI6IjciLCJUaXRsZSI6Ik1pbGVzdG9uZSA2IiwiTm90ZSI6bnVsbCwiSHlwZXJsaW5rIjp7IiRpZCI6IjUxOCIsIkFkZHJlc3MiOm51bGwsIlN1YkFkZHJlc3MiOm51bGx9LCJJc0NoYW5nZWQiOmZhbHNlLCJJc05ldyI6ZmFsc2V9XSwiVGFza0RlZmluaXRpb24iOnsiJGlkIjoiNTE5IiwiR3JvdXBOYW1lIjpudWxsLCJTdGFydERhdGUiOiIyMDIyLTExLTE2VDAwOjAwOjAwIiwiRW5kRGF0ZSI6IjIwMjItMTItMzFUMjM6NTk6MDAiLCJQZXJjZW50YWdlQ29tcGxldGUiOm51bGwsIlN0eWxlIjp7IiRpZCI6IjUyMCIsIlNoYXBlIjowLCJTaGFwZVRoaWNrbmVzcyI6MSwiRHVyYXRpb25Gb3JtYXQiOjAsIkluY2x1ZGVOb25Xb3JraW5nRGF5c0luRHVyYXRpb24iOmZhbHNlLCJQZXJjZW50YWdlQ29tcGxldGVTdHlsZSI6eyIkaWQiOiI1MjEiLCJGb250U2V0dGluZ3MiOnsiJGlkIjoiNTIyIiwiRm9udFNpemUiOjEwLCJGb250TmFtZSI6IkNhbGlicmkiLCJJc0JvbGQiOmZhbHNlLCJJc0l0YWxpYyI6ZmFsc2UsIklzVW5kZXJsaW5lZCI6ZmFsc2UsIlBhcmVudFN0eWxlIjpudWxsfSwiQXV0b1NpemUiOjAsIkZvcmVncm91bmQiOnsiJGlkIjoiNTIzIiwiQ29sb3IiOnsiJGlkIjoiNTI0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1MjUiLCJUb3AiOjAuMCwiTGVmdCI6MC4wLCJSaWdodCI6MC4wLCJCb3R0b20iOjAuMH0sIlBhZGRpbmciOnsiJGlkIjoiNTI2IiwiVG9wIjowLjAsIkxlZnQiOjAuMCwiUmlnaHQiOjAuMCwiQm90dG9tIjowLjB9LCJCYWNrZ3JvdW5kIjp7IiRpZCI6IjUyNyIsIkNvbG9yIjp7IiRpZCI6IjUyOCIsIkEiOjg5LCJSIjowLCJHIjowLCJCIjowfX0sIklzVmlzaWJsZSI6dHJ1ZSwiV2lkdGgiOjAuMCwiSGVpZ2h0IjowLjAsIkJvcmRlclN0eWxlIjp7IiRpZCI6IjUyOSIsIkxpbmVDb2xvciI6bnVsbCwiTGluZVdlaWdodCI6MC4wLCJMaW5lVHlwZSI6MCwiUGFyZW50U3R5bGUiOm51bGx9LCJQYXJlbnRTdHlsZSI6bnVsbH0sIkR1cmF0aW9uU3R5bGUiOnsiJGlkIjoiNTMwIiwiRm9udFNldHRpbmdzIjp7IiRpZCI6IjUzMSIsIkZvbnRTaXplIjoxMCwiRm9udE5hbWUiOiJDYWxpYnJpIiwiSXNCb2xkIjpmYWxzZSwiSXNJdGFsaWMiOmZhbHNlLCJJc1VuZGVybGluZWQiOmZhbHNlLCJQYXJlbnRTdHlsZSI6bnVsbH0sIkF1dG9TaXplIjowLCJGb3JlZ3JvdW5kIjp7IiRpZCI6IjUzMiIsIkNvbG9yIjp7IiRpZCI6IjUzMy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1MzQiLCJUb3AiOjAuMCwiTGVmdCI6MC4wLCJSaWdodCI6MC4wLCJCb3R0b20iOjAuMH0sIlBhZGRpbmciOnsiJGlkIjoiNTM1IiwiVG9wIjowLjAsIkxlZnQiOjAuMCwiUmlnaHQiOjAuMCwiQm90dG9tIjowLjB9LCJCYWNrZ3JvdW5kIjp7IiRpZCI6IjUzNiIsIkNvbG9yIjp7IiRpZCI6IjUzNyIsIkEiOjAsIlIiOjI1NSwiRyI6MjU1LCJCIjoyNTV9fSwiSXNWaXNpYmxlIjp0cnVlLCJXaWR0aCI6MC4wLCJIZWlnaHQiOjAuMCwiQm9yZGVyU3R5bGUiOnsiJGlkIjoiNTM4IiwiTGluZUNvbG9yIjpudWxsLCJMaW5lV2VpZ2h0IjowLjAsIkxpbmVUeXBlIjowLCJQYXJlbnRTdHlsZSI6bnVsbH0sIlBhcmVudFN0eWxlIjpudWxsfSwiSG9yaXpvbnRhbENvbm5lY3RvclN0eWxlIjp7IiRpZCI6IjUzOSIsIkxpbmVDb2xvciI6eyIkcmVmIjoiMTAxIn0sIkxpbmVXZWlnaHQiOjEuMCwiTGluZVR5cGUiOjAsIlBhcmVudFN0eWxlIjpudWxsfSwiVmVydGljYWxDb25uZWN0b3JTdHlsZSI6eyIkaWQiOiI1NDA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NTQxIiwiTWFyZ2luIjp7IiRpZCI6IjU0MiIsIlRvcCI6MC4wLCJMZWZ0Ijo0LjAsIlJpZ2h0Ijo0LjAsIkJvdHRvbSI6MC4wfSwiUGFkZGluZyI6eyIkaWQiOiI1NDMiLCJUb3AiOjAuMCwiTGVmdCI6MC4wLCJSaWdodCI6MC4wLCJCb3R0b20iOjAuMH0sIkJhY2tncm91bmQiOnsiJGlkIjoiNTQ0IiwiQ29sb3IiOnsiJGlkIjoiNTQ1IiwiQSI6MjU1LCJSIjowLCJHIjoxNjYsIkIiOjE2Nn19LCJJc1Zpc2libGUiOnRydWUsIldpZHRoIjowLjAsIkhlaWdodCI6MTYuMCwiQm9yZGVyU3R5bGUiOnsiJGlkIjoiNTQ2IiwiTGluZUNvbG9yIjp7IiRpZCI6IjU0NyIsIiR0eXBlIjoiTkxSRS5Db21tb24uRG9tLlNvbGlkQ29sb3JCcnVzaCwgTkxSRS5Db21tb24iLCJDb2xvciI6eyIkaWQiOiI1NDgiLCJBIjoyNTUsIlIiOjI1NSwiRyI6MjU1LCJCIjoyNTV9fSwiTGluZVdlaWdodCI6Mi4wLCJMaW5lVHlwZSI6MCwiUGFyZW50U3R5bGUiOm51bGx9LCJQYXJlbnRTdHlsZSI6bnVsbH0sIlRpdGxlU3R5bGUiOnsiJGlkIjoiNTQ5IiwiRm9udFNldHRpbmdzIjp7IiRpZCI6IjU1MCIsIkZvbnRTaXplIjoxNCwiRm9udE5hbWUiOiJDYWxpYnJpIiwiSXNCb2xkIjp0cnVlLCJJc0l0YWxpYyI6ZmFsc2UsIklzVW5kZXJsaW5lZCI6ZmFsc2UsIlBhcmVudFN0eWxlIjpudWxsfSwiQXV0b1NpemUiOjAsIkZvcmVncm91bmQiOnsiJGlkIjoiNTUxIiwiQ29sb3IiOnsiJGlkIjoiNTUy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1NTMiLCJUb3AiOjAuMCwiTGVmdCI6MC4wLCJSaWdodCI6MC4wLCJCb3R0b20iOjAuMH0sIlBhZGRpbmciOnsiJGlkIjoiNTU0IiwiVG9wIjowLjAsIkxlZnQiOjAuMCwiUmlnaHQiOjAuMCwiQm90dG9tIjowLjB9LCJCYWNrZ3JvdW5kIjp7IiRpZCI6IjU1NSIsIkNvbG9yIjp7IiRpZCI6IjU1NiIsIkEiOjAsIlIiOjI1NSwiRyI6MjU1LCJCIjoyNTV9fSwiSXNWaXNpYmxlIjp0cnVlLCJXaWR0aCI6MC4wLCJIZWlnaHQiOjAuMCwiQm9yZGVyU3R5bGUiOnsiJGlkIjoiNTU3IiwiTGluZUNvbG9yIjpudWxsLCJMaW5lV2VpZ2h0IjowLjAsIkxpbmVUeXBlIjowLCJQYXJlbnRTdHlsZSI6bnVsbH0sIlBhcmVudFN0eWxlIjpudWxsfSwiRGF0ZVN0eWxlIjp7IiRpZCI6IjU1OCIsIkZvbnRTZXR0aW5ncyI6eyIkaWQiOiI1NTkiLCJGb250U2l6ZSI6MTAsIkZvbnROYW1lIjoiQ2FsaWJyaSIsIklzQm9sZCI6ZmFsc2UsIklzSXRhbGljIjpmYWxzZSwiSXNVbmRlcmxpbmVkIjpmYWxzZSwiUGFyZW50U3R5bGUiOm51bGx9LCJBdXRvU2l6ZSI6MCwiRm9yZWdyb3VuZCI6eyIkaWQiOiI1NjAiLCJDb2xvciI6eyIkaWQiOiI1NjE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TYyIiwiVG9wIjowLjAsIkxlZnQiOjAuMCwiUmlnaHQiOjAuMCwiQm90dG9tIjowLjB9LCJQYWRkaW5nIjp7IiRpZCI6IjU2MyIsIlRvcCI6MC4wLCJMZWZ0IjowLjAsIlJpZ2h0IjowLjAsIkJvdHRvbSI6MC4wfSwiQmFja2dyb3VuZCI6eyIkaWQiOiI1NjQiLCJDb2xvciI6eyIkaWQiOiI1NjUiLCJBIjowLCJSIjoyNTUsIkciOjI1NSwiQiI6MjU1fX0sIklzVmlzaWJsZSI6dHJ1ZSwiV2lkdGgiOjAuMCwiSGVpZ2h0IjowLjAsIkJvcmRlclN0eWxlIjp7IiRpZCI6IjU2NiIsIkxpbmVDb2xvciI6bnVsbCwiTGluZVdlaWdodCI6MC4wLCJMaW5lVHlwZSI6MCwiUGFyZW50U3R5bGUiOm51bGx9LCJQYXJlbnRTdHlsZSI6bnVsbH0sIkRhdGVGb3JtYXQiOnsiJGlkIjoiNTY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2OCIsIkZvcm1hdCI6MCwiSXNWaXNpYmxlIjpmYWxzZSwiTGFzdEtub3duVmlzaWJpbGl0eVN0YXRlIjpmYWxzZX0sIklzVmlzaWJsZSI6dHJ1ZSwiUGFyZW50U3R5bGUiOm51bGx9LCJJbmRleCI6MTAsIlNtYXJ0RHVyYXRpb25BY3RpdmF0ZWQiOmZhbHNlLCJEYXRlRm9ybWF0Ijp7IiRyZWYiOiI1NjcifSwiV2Vla051bWJlcmluZyI6eyIkaWQiOiI1NjkiLCJGb3JtYXQiOjAsIklzVmlzaWJsZSI6ZmFsc2UsIkxhc3RLbm93blZpc2liaWxpdHlTdGF0ZSI6ZmFsc2V9LCJJZCI6IjdiZTk1NjYxLTQ4MDEtNDUxZS1iZjRiLTE5MTFhMjlhYTZkZiIsIkltcG9ydElkIjoiMTQiLCJUaXRsZSI6IkFjdGl2aXR5IEQiLCJOb3RlIjpudWxsLCJIeXBlcmxpbmsiOnsiJGlkIjoiNTcwIiwiQWRkcmVzcyI6bnVsbCwiU3ViQWRkcmVzcyI6bnVsbH0sIklzQ2hhbmdlZCI6ZmFsc2UsIklzTmV3IjpmYWxzZX19LHsiJGlkIjoiNTcxIiwiX2F0dGFjaGVkTWlsZXN0b25lcyI6W3siJGlkIjoiNTcyIiwiRGF0ZSI6IjIwMjMtMDItMDhUMjM6NTk6MDAiLCJTdHlsZSI6eyIkaWQiOiI1NzMiLCJTaGFwZSI6MSwiQ29ubmVjdG9yTWFyZ2luIjp7IiRpZCI6IjU3NCIsIlRvcCI6MC4wLCJMZWZ0IjoyLjAsIlJpZ2h0IjoyLjAsIkJvdHRvbSI6MC4wfSwiQ29ubmVjdG9yU3R5bGUiOnsiJGlkIjoiNTc1IiwiTGluZUNvbG9yIjp7IiRpZCI6IjU3NiIsIiR0eXBlIjoiTkxSRS5Db21tb24uRG9tLlNvbGlkQ29sb3JCcnVzaCwgTkxSRS5Db21tb24iLCJDb2xvciI6eyIkaWQiOiI1NzciLCJBIjoxMjcsIlIiOjc5LCJHIjoxMjksIkIiOjE4OX19LCJMaW5lV2VpZ2h0IjoxLjAsIkxpbmVUeXBlIjowLCJQYXJlbnRTdHlsZSI6bnVsbH0sIklzQmVsb3dUaW1lYmFuZCI6dHJ1ZSwiUG9zaXRpb25PblRhc2siOjMsIkhpZGVEYXRlIjpmYWxzZSwiU2hhcGVTaXplIjowLCJTcGFjaW5nIjoyLjAsIlBhZGRpbmciOnsiJGlkIjoiNTc4IiwiVG9wIjo3LjAsIkxlZnQiOjMuMCwiUmlnaHQiOjAuMCwiQm90dG9tIjoyLjB9LCJTaGFwZVN0eWxlIjp7IiRpZCI6IjU3OSIsIk1hcmdpbiI6eyIkaWQiOiI1ODAiLCJUb3AiOjAuMCwiTGVmdCI6MC4wLCJSaWdodCI6MC4wLCJCb3R0b20iOjAuMH0sIlBhZGRpbmciOnsiJGlkIjoiNTgxIiwiVG9wIjowLjAsIkxlZnQiOjAuMCwiUmlnaHQiOjAuMCwiQm90dG9tIjowLjB9LCJCYWNrZ3JvdW5kIjp7IiRpZCI6IjU4MiIsIkNvbG9yIjp7IiRpZCI6IjU4MyIsIkEiOjI1NSwiUiI6MjM5LCJHIjoyMDIsIkIiOjh9fSwiSXNWaXNpYmxlIjp0cnVlLCJXaWR0aCI6MTIuMCwiSGVpZ2h0IjoxNC4wLCJCb3JkZXJTdHlsZSI6eyIkaWQiOiI1ODQiLCJMaW5lQ29sb3IiOnsiJGlkIjoiNTg1IiwiJHR5cGUiOiJOTFJFLkNvbW1vbi5Eb20uU29saWRDb2xvckJydXNoLCBOTFJFLkNvbW1vbiIsIkNvbG9yIjp7IiRpZCI6IjU4NiIsIkEiOjI1NSwiUiI6MjU1LCJHIjowLCJCIjowfX0sIkxpbmVXZWlnaHQiOjAuMCwiTGluZVR5cGUiOjAsIlBhcmVudFN0eWxlIjpudWxsfSwiUGFyZW50U3R5bGUiOm51bGx9LCJUaXRsZVN0eWxlIjp7IiRpZCI6IjU4NyIsIkZvbnRTZXR0aW5ncyI6eyIkaWQiOiI1ODgiLCJGb250U2l6ZSI6MTEsIkZvbnROYW1lIjoiQ2FsaWJyaSIsIklzQm9sZCI6dHJ1ZSwiSXNJdGFsaWMiOmZhbHNlLCJJc1VuZGVybGluZWQiOmZhbHNlLCJQYXJlbnRTdHlsZSI6bnVsbH0sIkF1dG9TaXplIjowLCJGb3JlZ3JvdW5kIjp7IiRpZCI6IjU4OSIsIkNvbG9yIjp7IiRpZCI6IjU5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1OTEiLCJUb3AiOjAuMCwiTGVmdCI6MC4wLCJSaWdodCI6MC4wLCJCb3R0b20iOjAuMH0sIlBhZGRpbmciOnsiJGlkIjoiNTkyIiwiVG9wIjowLjAsIkxlZnQiOjAuMCwiUmlnaHQiOjAuMCwiQm90dG9tIjowLjB9LCJCYWNrZ3JvdW5kIjp7IiRpZCI6IjU5MyIsIkNvbG9yIjp7IiRpZCI6IjU5NCIsIkEiOjAsIlIiOjI1NSwiRyI6MjU1LCJCIjoyNTV9fSwiSXNWaXNpYmxlIjp0cnVlLCJXaWR0aCI6MC4wLCJIZWlnaHQiOjAuMCwiQm9yZGVyU3R5bGUiOnsiJGlkIjoiNTk1IiwiTGluZUNvbG9yIjpudWxsLCJMaW5lV2VpZ2h0IjowLjAsIkxpbmVUeXBlIjowLCJQYXJlbnRTdHlsZSI6bnVsbH0sIlBhcmVudFN0eWxlIjpudWxsfSwiRGF0ZVN0eWxlIjp7IiRpZCI6IjU5NiIsIkZvbnRTZXR0aW5ncyI6eyIkaWQiOiI1OTciLCJGb250U2l6ZSI6MTAsIkZvbnROYW1lIjoiQ2FsaWJyaSIsIklzQm9sZCI6ZmFsc2UsIklzSXRhbGljIjpmYWxzZSwiSXNVbmRlcmxpbmVkIjpmYWxzZSwiUGFyZW50U3R5bGUiOm51bGx9LCJBdXRvU2l6ZSI6MCwiRm9yZWdyb3VuZCI6eyIkaWQiOiI1OTgiLCJDb2xvciI6eyIkaWQiOiI1OTk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YwMCIsIlRvcCI6MC4wLCJMZWZ0IjowLjAsIlJpZ2h0IjowLjAsIkJvdHRvbSI6MC4wfSwiUGFkZGluZyI6eyIkaWQiOiI2MDEiLCJUb3AiOjAuMCwiTGVmdCI6MC4wLCJSaWdodCI6MC4wLCJCb3R0b20iOjAuMH0sIkJhY2tncm91bmQiOnsiJGlkIjoiNjAyIiwiQ29sb3IiOnsiJGlkIjoiNjAzIiwiQSI6MCwiUiI6MjU1LCJHIjoyNTUsIkIiOjI1NX19LCJJc1Zpc2libGUiOnRydWUsIldpZHRoIjowLjAsIkhlaWdodCI6MC4wLCJCb3JkZXJTdHlsZSI6eyIkaWQiOiI2MDQiLCJMaW5lQ29sb3IiOm51bGwsIkxpbmVXZWlnaHQiOjAuMCwiTGluZVR5cGUiOjAsIlBhcmVudFN0eWxlIjpudWxsfSwiUGFyZW50U3R5bGUiOm51bGx9LCJEYXRlRm9ybWF0Ijp7IiRpZCI6IjYw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MDYiLCJGb3JtYXQiOjAsIklzVmlzaWJsZSI6ZmFsc2UsIkxhc3RLbm93blZpc2liaWxpdHlTdGF0ZSI6ZmFsc2V9LCJJc1Zpc2libGUiOnRydWUsIlBhcmVudFN0eWxlIjpudWxsfSwiSW5kZXgiOjEzLCJQZXJjZW50YWdlQ29tcGxldGUiOm51bGwsIlBvc2l0aW9uIjp7IlJhdGlvIjowLjAsIklzQ3VzdG9tIjpmYWxzZX0sIkRhdGVGb3JtYXQiOnsiJHJlZiI6IjYwNSJ9LCJXZWVrTnVtYmVyaW5nIjp7IiRpZCI6IjYwNyIsIkZvcm1hdCI6MCwiSXNWaXNpYmxlIjpmYWxzZSwiTGFzdEtub3duVmlzaWJpbGl0eVN0YXRlIjpmYWxzZX0sIlJlbGF0ZWRUYXNrSWQiOiJhOTBhNWNmZi0xMmVhLTRiNTctOWMwNC0xZTMxYTkyNjZhNzIiLCJJZCI6IjJkNjg3ZTU5LWZhMjAtNDQxNS04ODQ4LTk0MTk0YjYyOTNhNSIsIkltcG9ydElkIjoiOCIsIlRpdGxlIjoiTWlsZXN0b25lIDciLCJOb3RlIjpudWxsLCJIeXBlcmxpbmsiOnsiJGlkIjoiNjA4IiwiQWRkcmVzcyI6bnVsbCwiU3ViQWRkcmVzcyI6bnVsbH0sIklzQ2hhbmdlZCI6ZmFsc2UsIklzTmV3IjpmYWxzZX1dLCJUYXNrRGVmaW5pdGlvbiI6eyIkaWQiOiI2MDkiLCJHcm91cE5hbWUiOm51bGwsIlN0YXJ0RGF0ZSI6IjIwMjMtMDEtMTFUMDA6MDA6MDAiLCJFbmREYXRlIjoiMjAyMy0wMi0xMVQyMzo1OTowMCIsIlBlcmNlbnRhZ2VDb21wbGV0ZSI6bnVsbCwiU3R5bGUiOnsiJGlkIjoiNjEwIiwiU2hhcGUiOjAsIlNoYXBlVGhpY2tuZXNzIjoxLCJEdXJhdGlvbkZvcm1hdCI6MCwiSW5jbHVkZU5vbldvcmtpbmdEYXlzSW5EdXJhdGlvbiI6ZmFsc2UsIlBlcmNlbnRhZ2VDb21wbGV0ZVN0eWxlIjp7IiRpZCI6IjYxMSIsIkZvbnRTZXR0aW5ncyI6eyIkaWQiOiI2MTIiLCJGb250U2l6ZSI6MTAsIkZvbnROYW1lIjoiQ2FsaWJyaSIsIklzQm9sZCI6ZmFsc2UsIklzSXRhbGljIjpmYWxzZSwiSXNVbmRlcmxpbmVkIjpmYWxzZSwiUGFyZW50U3R5bGUiOm51bGx9LCJBdXRvU2l6ZSI6MCwiRm9yZWdyb3VuZCI6eyIkaWQiOiI2MTMiLCJDb2xvciI6eyIkaWQiOiI2MTQ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YxNSIsIlRvcCI6MC4wLCJMZWZ0IjowLjAsIlJpZ2h0IjowLjAsIkJvdHRvbSI6MC4wfSwiUGFkZGluZyI6eyIkaWQiOiI2MTYiLCJUb3AiOjAuMCwiTGVmdCI6MC4wLCJSaWdodCI6MC4wLCJCb3R0b20iOjAuMH0sIkJhY2tncm91bmQiOnsiJGlkIjoiNjE3IiwiQ29sb3IiOnsiJGlkIjoiNjE4IiwiQSI6ODksIlIiOjAsIkciOjAsIkIiOjB9fSwiSXNWaXNpYmxlIjp0cnVlLCJXaWR0aCI6MC4wLCJIZWlnaHQiOjAuMCwiQm9yZGVyU3R5bGUiOnsiJGlkIjoiNjE5IiwiTGluZUNvbG9yIjpudWxsLCJMaW5lV2VpZ2h0IjowLjAsIkxpbmVUeXBlIjowLCJQYXJlbnRTdHlsZSI6bnVsbH0sIlBhcmVudFN0eWxlIjpudWxsfSwiRHVyYXRpb25TdHlsZSI6eyIkaWQiOiI2MjAiLCJGb250U2V0dGluZ3MiOnsiJGlkIjoiNjIxIiwiRm9udFNpemUiOjEwLCJGb250TmFtZSI6IkNhbGlicmkiLCJJc0JvbGQiOmZhbHNlLCJJc0l0YWxpYyI6ZmFsc2UsIklzVW5kZXJsaW5lZCI6ZmFsc2UsIlBhcmVudFN0eWxlIjpudWxsfSwiQXV0b1NpemUiOjAsIkZvcmVncm91bmQiOnsiJGlkIjoiNjIyIiwiQ29sb3IiOnsiJGlkIjoiNjI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YyNCIsIlRvcCI6MC4wLCJMZWZ0IjowLjAsIlJpZ2h0IjowLjAsIkJvdHRvbSI6MC4wfSwiUGFkZGluZyI6eyIkaWQiOiI2MjUiLCJUb3AiOjAuMCwiTGVmdCI6MC4wLCJSaWdodCI6MC4wLCJCb3R0b20iOjAuMH0sIkJhY2tncm91bmQiOnsiJGlkIjoiNjI2IiwiQ29sb3IiOnsiJGlkIjoiNjI3IiwiQSI6MCwiUiI6MjU1LCJHIjoyNTUsIkIiOjI1NX19LCJJc1Zpc2libGUiOnRydWUsIldpZHRoIjowLjAsIkhlaWdodCI6MC4wLCJCb3JkZXJTdHlsZSI6eyIkaWQiOiI2MjgiLCJMaW5lQ29sb3IiOm51bGwsIkxpbmVXZWlnaHQiOjAuMCwiTGluZVR5cGUiOjAsIlBhcmVudFN0eWxlIjpudWxsfSwiUGFyZW50U3R5bGUiOm51bGx9LCJIb3Jpem9udGFsQ29ubmVjdG9yU3R5bGUiOnsiJGlkIjoiNjI5IiwiTGluZUNvbG9yIjp7IiRyZWYiOiIxMDEifSwiTGluZVdlaWdodCI6MS4wLCJMaW5lVHlwZSI6MCwiUGFyZW50U3R5bGUiOm51bGx9LCJWZXJ0aWNhbENvbm5lY3RvclN0eWxlIjp7IiRpZCI6IjYzMCIsIkxpbmVDb2xvciI6eyIkcmVmIjoiMTA0In0sIkxpbmVXZWlnaHQiOjEuMCwiTGluZVR5cGUiOjAsIlBhcmVudFN0eWxlIjpudWxsfSwiTWFyZ2luIjpudWxsLCJTdGFydERhdGVQb3NpdGlvbiI6NCwiRW5kRGF0ZVBvc2l0aW9uIjo0LCJEYXRlSXNWaXNpYmxlIjp0cnVlLCJUaXRsZVBvc2l0aW9uIjoyLCJEdXJhdGlvblBvc2l0aW9uIjo2LCJQZXJjZW50YWdlQ29tcGxldGVkUG9zaXRpb24iOjYsIlNwYWNpbmciOjMsIklzQmVsb3dUaW1lYmFuZCI6dHJ1ZSwiUGVyY2VudGFnZUNvbXBsZXRlU2hhcGVPcGFjaXR5IjozNSwiU2hhcGVTdHlsZSI6eyIkaWQiOiI2MzEiLCJNYXJnaW4iOnsiJGlkIjoiNjMyIiwiVG9wIjowLjAsIkxlZnQiOjQuMCwiUmlnaHQiOjQuMCwiQm90dG9tIjowLjB9LCJQYWRkaW5nIjp7IiRpZCI6IjYzMyIsIlRvcCI6MC4wLCJMZWZ0IjowLjAsIlJpZ2h0IjowLjAsIkJvdHRvbSI6MC4wfSwiQmFja2dyb3VuZCI6eyIkaWQiOiI2MzQiLCJDb2xvciI6eyIkaWQiOiI2MzUiLCJBIjoyNTUsIlIiOjAsIkciOjE2NiwiQiI6MTY2fX0sIklzVmlzaWJsZSI6dHJ1ZSwiV2lkdGgiOjAuMCwiSGVpZ2h0IjoxNi4wLCJCb3JkZXJTdHlsZSI6eyIkaWQiOiI2MzYiLCJMaW5lQ29sb3IiOnsiJGlkIjoiNjM3IiwiJHR5cGUiOiJOTFJFLkNvbW1vbi5Eb20uU29saWRDb2xvckJydXNoLCBOTFJFLkNvbW1vbiIsIkNvbG9yIjp7IiRpZCI6IjYzOCIsIkEiOjI1NSwiUiI6MjU1LCJHIjoyNTUsIkIiOjI1NX19LCJMaW5lV2VpZ2h0IjoyLjAsIkxpbmVUeXBlIjowLCJQYXJlbnRTdHlsZSI6bnVsbH0sIlBhcmVudFN0eWxlIjpudWxsfSwiVGl0bGVTdHlsZSI6eyIkaWQiOiI2MzkiLCJGb250U2V0dGluZ3MiOnsiJGlkIjoiNjQwIiwiRm9udFNpemUiOjE0LCJGb250TmFtZSI6IkNhbGlicmkiLCJJc0JvbGQiOnRydWUsIklzSXRhbGljIjpmYWxzZSwiSXNVbmRlcmxpbmVkIjpmYWxzZSwiUGFyZW50U3R5bGUiOm51bGx9LCJBdXRvU2l6ZSI6MCwiRm9yZWdyb3VuZCI6eyIkaWQiOiI2NDEiLCJDb2xvciI6eyIkaWQiOiI2NDIiLCJBIjoyNTUsIlIiOjI1NSwiRyI6MjU1LCJCIjoyNTV9fSwiTWF4V2lkdGgiOjEyMjEuODE4MTgxODE4MTgxOCwiTWF4SGVpZ2h0IjoiSW5maW5pdHkiLCJTbWFydEZvcmVncm91bmRJc0FjdGl2ZSI6ZmFsc2UsIkhvcml6b250YWxBbGlnbm1lbnQiOjEsIlZlcnRpY2FsQWxpZ25tZW50IjowLCJTbWFydEZvcmVncm91bmQiOm51bGwsIkJhY2tncm91bmRGaWxsVHlwZSI6MCwiTWFyZ2luIjp7IiRpZCI6IjY0MyIsIlRvcCI6MC4wLCJMZWZ0IjowLjAsIlJpZ2h0IjowLjAsIkJvdHRvbSI6MC4wfSwiUGFkZGluZyI6eyIkaWQiOiI2NDQiLCJUb3AiOjAuMCwiTGVmdCI6MC4wLCJSaWdodCI6MC4wLCJCb3R0b20iOjAuMH0sIkJhY2tncm91bmQiOnsiJGlkIjoiNjQ1IiwiQ29sb3IiOnsiJGlkIjoiNjQ2IiwiQSI6MCwiUiI6MjU1LCJHIjoyNTUsIkIiOjI1NX19LCJJc1Zpc2libGUiOnRydWUsIldpZHRoIjowLjAsIkhlaWdodCI6MC4wLCJCb3JkZXJTdHlsZSI6eyIkaWQiOiI2NDciLCJMaW5lQ29sb3IiOm51bGwsIkxpbmVXZWlnaHQiOjAuMCwiTGluZVR5cGUiOjAsIlBhcmVudFN0eWxlIjpudWxsfSwiUGFyZW50U3R5bGUiOm51bGx9LCJEYXRlU3R5bGUiOnsiJGlkIjoiNjQ4IiwiRm9udFNldHRpbmdzIjp7IiRpZCI6IjY0OSIsIkZvbnRTaXplIjoxMCwiRm9udE5hbWUiOiJDYWxpYnJpIiwiSXNCb2xkIjpmYWxzZSwiSXNJdGFsaWMiOmZhbHNlLCJJc1VuZGVybGluZWQiOmZhbHNlLCJQYXJlbnRTdHlsZSI6bnVsbH0sIkF1dG9TaXplIjowLCJGb3JlZ3JvdW5kIjp7IiRpZCI6IjY1MCIsIkNvbG9yIjp7IiRpZCI6IjY1M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2NTIiLCJUb3AiOjAuMCwiTGVmdCI6MC4wLCJSaWdodCI6MC4wLCJCb3R0b20iOjAuMH0sIlBhZGRpbmciOnsiJGlkIjoiNjUzIiwiVG9wIjowLjAsIkxlZnQiOjAuMCwiUmlnaHQiOjAuMCwiQm90dG9tIjowLjB9LCJCYWNrZ3JvdW5kIjp7IiRpZCI6IjY1NCIsIkNvbG9yIjp7IiRpZCI6IjY1NSIsIkEiOjAsIlIiOjI1NSwiRyI6MjU1LCJCIjoyNTV9fSwiSXNWaXNpYmxlIjp0cnVlLCJXaWR0aCI6MC4wLCJIZWlnaHQiOjAuMCwiQm9yZGVyU3R5bGUiOnsiJGlkIjoiNjU2IiwiTGluZUNvbG9yIjpudWxsLCJMaW5lV2VpZ2h0IjowLjAsIkxpbmVUeXBlIjowLCJQYXJlbnRTdHlsZSI6bnVsbH0sIlBhcmVudFN0eWxlIjpudWxsfSwiRGF0ZUZvcm1hdCI6eyIkaWQiOiI2NT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U4IiwiRm9ybWF0IjowLCJJc1Zpc2libGUiOmZhbHNlLCJMYXN0S25vd25WaXNpYmlsaXR5U3RhdGUiOmZhbHNlfSwiSXNWaXNpYmxlIjp0cnVlLCJQYXJlbnRTdHlsZSI6bnVsbH0sIkluZGV4IjoxMiwiU21hcnREdXJhdGlvbkFjdGl2YXRlZCI6ZmFsc2UsIkRhdGVGb3JtYXQiOnsiJHJlZiI6IjY1NyJ9LCJXZWVrTnVtYmVyaW5nIjp7IiRpZCI6IjY1OSIsIkZvcm1hdCI6MCwiSXNWaXNpYmxlIjpmYWxzZSwiTGFzdEtub3duVmlzaWJpbGl0eVN0YXRlIjpmYWxzZX0sIklkIjoiYTkwYTVjZmYtMTJlYS00YjU3LTljMDQtMWUzMWE5MjY2YTcyIiwiSW1wb3J0SWQiOiIxNSIsIlRpdGxlIjoiQWN0aXZpdHkgRSIsIk5vdGUiOm51bGwsIkh5cGVybGluayI6eyIkaWQiOiI2NjAiLCJBZGRyZXNzIjpudWxsLCJTdWJBZGRyZXNzIjpudWxsfSwiSXNDaGFuZ2VkIjpmYWxzZSwiSXNOZXciOmZhbHNlfX1dLCJfbWlsZXN0b25lcyI6W10sIklkIjoiZDAzMDU3NDUtNjJiMS00NmRhLWI1M2ItYWM2MDEzNGFmOTkxIiwiSXNTaW5nbGVJdGVtUm93IjpmYWxzZX1dLCJJbmRleCI6MCwiSWQiOiJmNzcwNzM1Zi1lYjkyLTRkOGYtYTg0ZC0xZDRiMjM5Y2M5NTkiLCJIZWFkZXJUZXh0IjoiIiwiSXNEZWZhdWx0Ijp0cnVlLCJTdHlsZSI6eyIkaWQiOiI2NjEiLCJIZWFkZXJTdHlsZSI6eyIkaWQiOiI2NjIiLCJUZXh0U3R5bGUiOnsiJGlkIjoiNjYzIiwiRm9udFNldHRpbmdzIjp7IiRpZCI6IjY2NCIsIkZvbnRTaXplIjoxMSwiRm9udE5hbWUiOiJDYWxpYnJpIiwiSXNCb2xkIjpmYWxzZSwiSXNJdGFsaWMiOmZhbHNlLCJJc1VuZGVybGluZWQiOmZhbHNlLCJQYXJlbnRTdHlsZSI6bnVsbH0sIkF1dG9TaXplIjoyLCJGb3JlZ3JvdW5kIjp7IiRpZCI6IjY2NSIsIkNvbG9yIjp7IiRpZCI6IjY2NiIsIkEiOjI1NSwiUiI6MCwiRyI6MCwiQiI6MH19LCJNYXhXaWR0aCI6MC4wLCJNYXhIZWlnaHQiOiJJbmZpbml0eSIsIlNtYXJ0Rm9yZWdyb3VuZElzQWN0aXZlIjpmYWxzZSwiSG9yaXpvbnRhbEFsaWdubWVudCI6MCwiVmVydGljYWxBbGlnbm1lbnQiOjAsIlNtYXJ0Rm9yZWdyb3VuZCI6bnVsbCwiQmFja2dyb3VuZEZpbGxUeXBlIjowLCJNYXJnaW4iOnsiJGlkIjoiNjY3IiwiVG9wIjowLjAsIkxlZnQiOjAuMCwiUmlnaHQiOjAuMCwiQm90dG9tIjowLjB9LCJQYWRkaW5nIjp7IiRpZCI6IjY2OCIsIlRvcCI6MC4wLCJMZWZ0IjowLjAsIlJpZ2h0IjowLjAsIkJvdHRvbSI6MC4wfSwiQmFja2dyb3VuZCI6eyIkaWQiOiI2NjkiLCJDb2xvciI6eyIkaWQiOiI2NzAiLCJBIjowLCJSIjoyNTUsIkciOjI1NSwiQiI6MjU1fX0sIklzVmlzaWJsZSI6dHJ1ZSwiV2lkdGgiOjAuMCwiSGVpZ2h0IjowLjAsIkJvcmRlclN0eWxlIjpudWxsLCJQYXJlbnRTdHlsZSI6bnVsbH0sIlJlY3RhbmdsZVN0eWxlIjp7IiRpZCI6IjY3MSIsIk1hcmdpbiI6eyIkaWQiOiI2NzIiLCJUb3AiOjAuMCwiTGVmdCI6MC4wLCJSaWdodCI6MC4wLCJCb3R0b20iOjAuMH0sIlBhZGRpbmciOnsiJGlkIjoiNjczIiwiVG9wIjowLjAsIkxlZnQiOjAuMCwiUmlnaHQiOjAuMCwiQm90dG9tIjowLjB9LCJCYWNrZ3JvdW5kIjp7IiRpZCI6IjY3NCIsIkNvbG9yIjp7IiRpZCI6IjY3NSIsIkEiOjYzLCJSIjoxNjUsIkciOjE2NSwiQiI6MTY1fX0sIklzVmlzaWJsZSI6dHJ1ZSwiV2lkdGgiOjAuMCwiSGVpZ2h0IjowLjAsIkJvcmRlclN0eWxlIjp7IiRpZCI6IjY3NiIsIkxpbmVDb2xvciI6eyIkaWQiOiI2NzciLCIkdHlwZSI6Ik5MUkUuQ29tbW9uLkRvbS5Tb2xpZENvbG9yQnJ1c2gsIE5MUkUuQ29tbW9uIiwiQ29sb3IiOnsiJGlkIjoiNjc4IiwiQSI6MjU1LCJSIjoyNTUsIkciOjAsIkIiOjB9fSwiTGluZVdlaWdodCI6MC4wLCJMaW5lVHlwZSI6MCwiUGFyZW50U3R5bGUiOm51bGx9LCJQYXJlbnRTdHlsZSI6bnVsbH0sIk1hcmdpbiI6eyIkaWQiOiI2NzkiLCJUb3AiOjAuMCwiTGVmdCI6MC4wLCJSaWdodCI6MC4wLCJCb3R0b20iOjAuMH0sIlBhZGRpbmciOnsiJGlkIjoiNjgwIiwiVG9wIjowLjAsIkxlZnQiOjAuMCwiUmlnaHQiOjAuMCwiQm90dG9tIjowLjB9LCJCYWNrZ3JvdW5kIjpudWxsLCJJc1Zpc2libGUiOnRydWUsIldpZHRoIjowLjAsIkhlaWdodCI6MC4wLCJCb3JkZXJTdHlsZSI6bnVsbCwiUGFyZW50U3R5bGUiOm51bGx9LCJCYWNrZ3JvdW5kU3R5bGUiOnsiJGlkIjoiNjgxIiwiTWFyZ2luIjp7IiRpZCI6IjY4MiIsIlRvcCI6MC4wLCJMZWZ0IjowLjAsIlJpZ2h0IjowLjAsIkJvdHRvbSI6MC4wfSwiUGFkZGluZyI6eyIkaWQiOiI2ODMiLCJUb3AiOjAuMCwiTGVmdCI6MC4wLCJSaWdodCI6MC4wLCJCb3R0b20iOjAuMH0sIkJhY2tncm91bmQiOnsiJGlkIjoiNjg0IiwiQ29sb3IiOnsiJGlkIjoiNjg1IiwiQSI6NTEsIlIiOjE2NSwiRyI6MTY1LCJCIjoxNjV9fSwiSXNWaXNpYmxlIjp0cnVlLCJXaWR0aCI6MC4wLCJIZWlnaHQiOjAuMCwiQm9yZGVyU3R5bGUiOnsiJGlkIjoiNjg2IiwiTGluZUNvbG9yIjp7IiRpZCI6IjY4NyIsIiR0eXBlIjoiTkxSRS5Db21tb24uRG9tLlNvbGlkQ29sb3JCcnVzaCwgTkxSRS5Db21tb24iLCJDb2xvciI6eyIkaWQiOiI2ODgiLCJBIjoyNTUsIlIiOjI1NSwiRyI6MCwiQiI6MH19LCJMaW5lV2VpZ2h0IjowLjAsIkxpbmVUeXBlIjowLCJQYXJlbnRTdHlsZSI6bnVsbH0sIlBhcmVudFN0eWxlIjpudWxsfSwiTWFyZ2luIjp7IiRpZCI6IjY4OSIsIlRvcCI6MC4wLCJMZWZ0IjowLjAsIlJpZ2h0IjowLjAsIkJvdHRvbSI6MC4wfSwiUGFkZGluZyI6eyIkaWQiOiI2OTAiLCJUb3AiOjAuMCwiTGVmdCI6MC4wLCJSaWdodCI6MC4wLCJCb3R0b20iOjAuMH0sIklzVmlzaWJsZSI6dHJ1ZSwiV2lkdGgiOjAuMCwiSGVpZ2h0IjowLjAsIkJvcmRlclN0eWxlIjpudWxsLCJQYXJlbnRTdHlsZSI6bnVsbH19XSwiSWQiOiJmMjNjNDBhZi03ZDQxLTQ5NTktOTA5Zi1kYzQ4MzBjZDI4ZjMiLCJJbmRleCI6MiwiSGVhZGVyVGV4dCI6IlN0YWdlIElJSSIsIlN0eWxlIjp7IiRpZCI6IjY5MSIsIkhlYWRlclN0eWxlIjp7IiRpZCI6IjY5MiIsIlRleHRJc1ZlcnRpY2FsIjpmYWxzZSwiVGV4dFN0eWxlIjp7IiRpZCI6IjY5MyIsIkZvbnRTZXR0aW5ncyI6eyIkaWQiOiI2OTQiLCJGb250U2l6ZSI6MTIsIkZvbnROYW1lIjoiQ2FsaWJyaSIsIklzQm9sZCI6dHJ1ZSwiSXNJdGFsaWMiOmZhbHNlLCJJc1VuZGVybGluZWQiOmZhbHNlLCJQYXJlbnRTdHlsZSI6bnVsbH0sIkF1dG9TaXplIjoyLCJGb3JlZ3JvdW5kIjp7IiRpZCI6IjY5NSIsIkNvbG9yIjp7IiRpZCI6IjY5N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Y5NyIsIlRvcCI6MC4wLCJMZWZ0IjowLjAsIlJpZ2h0IjowLjAsIkJvdHRvbSI6MC4wfSwiUGFkZGluZyI6eyIkaWQiOiI2OTgiLCJUb3AiOjAuMCwiTGVmdCI6MC4wLCJSaWdodCI6MC4wLCJCb3R0b20iOjAuMH0sIkJhY2tncm91bmQiOnsiJGlkIjoiNjk5IiwiQ29sb3IiOnsiJGlkIjoiNzAwIiwiQSI6MCwiUiI6MjU1LCJHIjoyNTUsIkIiOjI1NX19LCJJc1Zpc2libGUiOnRydWUsIldpZHRoIjowLjAsIkhlaWdodCI6MC4wLCJCb3JkZXJTdHlsZSI6bnVsbCwiUGFyZW50U3R5bGUiOm51bGx9LCJSZWN0YW5nbGVTdHlsZSI6eyIkaWQiOiI3MDEiLCJNYXJnaW4iOnsiJGlkIjoiNzAyIiwiVG9wIjowLjAsIkxlZnQiOjAuMCwiUmlnaHQiOjAuMCwiQm90dG9tIjowLjB9LCJQYWRkaW5nIjp7IiRpZCI6IjcwMyIsIlRvcCI6MC4wLCJMZWZ0IjowLjAsIlJpZ2h0IjowLjAsIkJvdHRvbSI6MC4wfSwiQmFja2dyb3VuZCI6eyIkaWQiOiI3MDQiLCJDb2xvciI6eyIkaWQiOiI3MDUiLCJBIjoyNTUsIlIiOjE4NywiRyI6MjIyLCJCIjoyNDB9fSwiSXNWaXNpYmxlIjp0cnVlLCJXaWR0aCI6MC4wLCJIZWlnaHQiOjAuMCwiQm9yZGVyU3R5bGUiOnsiJGlkIjoiNzA2IiwiTGluZUNvbG9yIjp7IiRpZCI6IjcwNyIsIiR0eXBlIjoiTkxSRS5Db21tb24uRG9tLlNvbGlkQ29sb3JCcnVzaCwgTkxSRS5Db21tb24iLCJDb2xvciI6eyIkaWQiOiI3MDgiLCJBIjoyNTUsIlIiOjI1NSwiRyI6MCwiQiI6MH19LCJMaW5lV2VpZ2h0IjowLjAsIkxpbmVUeXBlIjowLCJQYXJlbnRTdHlsZSI6bnVsbH0sIlBhcmVudFN0eWxlIjpudWxsfSwiTWFyZ2luIjp7IiRpZCI6IjcwOSIsIlRvcCI6MC4wLCJMZWZ0IjowLjAsIlJpZ2h0IjowLjAsIkJvdHRvbSI6MC4wfSwiUGFkZGluZyI6eyIkaWQiOiI3MTAiLCJUb3AiOjAuMCwiTGVmdCI6MC4wLCJSaWdodCI6MC4wLCJCb3R0b20iOjAuMH0sIkJhY2tncm91bmQiOm51bGwsIklzVmlzaWJsZSI6dHJ1ZSwiV2lkdGgiOjAuMCwiSGVpZ2h0IjowLjAsIkJvcmRlclN0eWxlIjpudWxsLCJQYXJlbnRTdHlsZSI6bnVsbH0sIkJhY2tncm91bmRTdHlsZSI6eyIkaWQiOiI3MTEiLCJNYXJnaW4iOnsiJGlkIjoiNzEyIiwiVG9wIjowLjAsIkxlZnQiOjAuMCwiUmlnaHQiOjAuMCwiQm90dG9tIjowLjB9LCJQYWRkaW5nIjp7IiRpZCI6IjcxMyIsIlRvcCI6MC4wLCJMZWZ0IjowLjAsIlJpZ2h0IjowLjAsIkJvdHRvbSI6MC4wfSwiQmFja2dyb3VuZCI6eyIkaWQiOiI3MTQiLCJDb2xvciI6eyIkaWQiOiI3MTUiLCJBIjo1MSwiUiI6MTg3LCJHIjoyMjIsIkIiOjI0MH19LCJJc1Zpc2libGUiOnRydWUsIldpZHRoIjowLjAsIkhlaWdodCI6MC4wLCJCb3JkZXJTdHlsZSI6eyIkaWQiOiI3MTYiLCJMaW5lQ29sb3IiOnsiJGlkIjoiNzE3IiwiJHR5cGUiOiJOTFJFLkNvbW1vbi5Eb20uU29saWRDb2xvckJydXNoLCBOTFJFLkNvbW1vbiIsIkNvbG9yIjp7IiRpZCI6IjcxOCIsIkEiOjI1NSwiUiI6MjU1LCJHIjowLCJCIjowfX0sIkxpbmVXZWlnaHQiOjAuMCwiTGluZVR5cGUiOjAsIlBhcmVudFN0eWxlIjpudWxsfSwiUGFyZW50U3R5bGUiOm51bGx9LCJJc0Fib3ZlVGltZWJhbmQiOmZhbHNlLCJNYXJnaW4iOnsiJGlkIjoiNzE5IiwiVG9wIjowLjAsIkxlZnQiOjAuMCwiUmlnaHQiOjAuMCwiQm90dG9tIjowLjB9LCJQYWRkaW5nIjp7IiRpZCI6IjcyMCIsIlRvcCI6MC4wLCJMZWZ0IjowLjAsIlJpZ2h0IjowLjAsIkJvdHRvbSI6MC4wfSwiSXNWaXNpYmxlIjp0cnVlLCJXaWR0aCI6MC4wLCJIZWlnaHQiOjAuMCwiQm9yZGVyU3R5bGUiOnsiJGlkIjoiNzIxIiwiTGluZUNvbG9yIjpudWxsLCJMaW5lV2VpZ2h0IjowLjAsIkxpbmVUeXBlIjowLCJQYXJlbnRTdHlsZSI6bnVsbH0sIlBhcmVudFN0eWxlIjpudWxsfX0seyIkaWQiOiI3MjIiLCJfYWN0aXZpdGllcyI6W3siJGlkIjoiNzIzIiwiX3Jvd3MiOlt7IiRpZCI6IjcyNCIsIl90YXNrcyI6W3siJGlkIjoiNzI1IiwiX2F0dGFjaGVkTWlsZXN0b25lcyI6W3siJGlkIjoiNzI2IiwiRGF0ZSI6IjIwMjMtMDItMjZUMjM6NTk6MDAiLCJTdHlsZSI6eyIkaWQiOiI3MjciLCJTaGFwZSI6MSwiQ29ubmVjdG9yTWFyZ2luIjp7IiRpZCI6IjcyOCIsIlRvcCI6MC4wLCJMZWZ0IjoyLjAsIlJpZ2h0IjoyLjAsIkJvdHRvbSI6MC4wfSwiQ29ubmVjdG9yU3R5bGUiOnsiJGlkIjoiNzI5IiwiTGluZUNvbG9yIjp7IiRpZCI6IjczMCIsIiR0eXBlIjoiTkxSRS5Db21tb24uRG9tLlNvbGlkQ29sb3JCcnVzaCwgTkxSRS5Db21tb24iLCJDb2xvciI6eyIkaWQiOiI3MzEiLCJBIjoxMjcsIlIiOjc5LCJHIjoxMjksIkIiOjE4OX19LCJMaW5lV2VpZ2h0IjoxLjAsIkxpbmVUeXBlIjowLCJQYXJlbnRTdHlsZSI6bnVsbH0sIklzQmVsb3dUaW1lYmFuZCI6dHJ1ZSwiUG9zaXRpb25PblRhc2siOjMsIkhpZGVEYXRlIjpmYWxzZSwiU2hhcGVTaXplIjowLCJTcGFjaW5nIjoyLjAsIlBhZGRpbmciOnsiJGlkIjoiNzMyIiwiVG9wIjo3LjAsIkxlZnQiOjMuMCwiUmlnaHQiOjAuMCwiQm90dG9tIjoyLjB9LCJTaGFwZVN0eWxlIjp7IiRpZCI6IjczMyIsIk1hcmdpbiI6eyIkaWQiOiI3MzQiLCJUb3AiOjAuMCwiTGVmdCI6MC4wLCJSaWdodCI6MC4wLCJCb3R0b20iOjAuMH0sIlBhZGRpbmciOnsiJGlkIjoiNzM1IiwiVG9wIjowLjAsIkxlZnQiOjAuMCwiUmlnaHQiOjAuMCwiQm90dG9tIjowLjB9LCJCYWNrZ3JvdW5kIjp7IiRpZCI6IjczNiIsIkNvbG9yIjp7IiRpZCI6IjczNyIsIkEiOjI1NSwiUiI6MjM5LCJHIjoyMDIsIkIiOjh9fSwiSXNWaXNpYmxlIjp0cnVlLCJXaWR0aCI6MTIuMCwiSGVpZ2h0IjoxNC4wLCJCb3JkZXJTdHlsZSI6eyIkaWQiOiI3MzgiLCJMaW5lQ29sb3IiOnsiJGlkIjoiNzM5IiwiJHR5cGUiOiJOTFJFLkNvbW1vbi5Eb20uU29saWRDb2xvckJydXNoLCBOTFJFLkNvbW1vbiIsIkNvbG9yIjp7IiRpZCI6Ijc0MCIsIkEiOjI1NSwiUiI6MjU1LCJHIjowLCJCIjowfX0sIkxpbmVXZWlnaHQiOjAuMCwiTGluZVR5cGUiOjAsIlBhcmVudFN0eWxlIjpudWxsfSwiUGFyZW50U3R5bGUiOm51bGx9LCJUaXRsZVN0eWxlIjp7IiRpZCI6Ijc0MSIsIkZvbnRTZXR0aW5ncyI6eyIkaWQiOiI3NDIiLCJGb250U2l6ZSI6MTEsIkZvbnROYW1lIjoiQ2FsaWJyaSIsIklzQm9sZCI6dHJ1ZSwiSXNJdGFsaWMiOmZhbHNlLCJJc1VuZGVybGluZWQiOmZhbHNlLCJQYXJlbnRTdHlsZSI6bnVsbH0sIkF1dG9TaXplIjowLCJGb3JlZ3JvdW5kIjp7IiRpZCI6Ijc0MyIsIkNvbG9yIjp7IiRpZCI6Ijc0N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3NDUiLCJUb3AiOjAuMCwiTGVmdCI6MC4wLCJSaWdodCI6MC4wLCJCb3R0b20iOjAuMH0sIlBhZGRpbmciOnsiJGlkIjoiNzQ2IiwiVG9wIjowLjAsIkxlZnQiOjAuMCwiUmlnaHQiOjAuMCwiQm90dG9tIjowLjB9LCJCYWNrZ3JvdW5kIjp7IiRpZCI6Ijc0NyIsIkNvbG9yIjp7IiRpZCI6Ijc0OCIsIkEiOjAsIlIiOjI1NSwiRyI6MjU1LCJCIjoyNTV9fSwiSXNWaXNpYmxlIjp0cnVlLCJXaWR0aCI6MC4wLCJIZWlnaHQiOjAuMCwiQm9yZGVyU3R5bGUiOnsiJGlkIjoiNzQ5IiwiTGluZUNvbG9yIjpudWxsLCJMaW5lV2VpZ2h0IjowLjAsIkxpbmVUeXBlIjowLCJQYXJlbnRTdHlsZSI6bnVsbH0sIlBhcmVudFN0eWxlIjpudWxsfSwiRGF0ZVN0eWxlIjp7IiRpZCI6Ijc1MCIsIkZvbnRTZXR0aW5ncyI6eyIkaWQiOiI3NTEiLCJGb250U2l6ZSI6MTAsIkZvbnROYW1lIjoiQ2FsaWJyaSIsIklzQm9sZCI6ZmFsc2UsIklzSXRhbGljIjpmYWxzZSwiSXNVbmRlcmxpbmVkIjpmYWxzZSwiUGFyZW50U3R5bGUiOm51bGx9LCJBdXRvU2l6ZSI6MCwiRm9yZWdyb3VuZCI6eyIkaWQiOiI3NTIiLCJDb2xvciI6eyIkaWQiOiI3NTM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c1NCIsIlRvcCI6MC4wLCJMZWZ0IjowLjAsIlJpZ2h0IjowLjAsIkJvdHRvbSI6MC4wfSwiUGFkZGluZyI6eyIkaWQiOiI3NTUiLCJUb3AiOjAuMCwiTGVmdCI6MC4wLCJSaWdodCI6MC4wLCJCb3R0b20iOjAuMH0sIkJhY2tncm91bmQiOnsiJGlkIjoiNzU2IiwiQ29sb3IiOnsiJGlkIjoiNzU3IiwiQSI6MCwiUiI6MjU1LCJHIjoyNTUsIkIiOjI1NX19LCJJc1Zpc2libGUiOnRydWUsIldpZHRoIjowLjAsIkhlaWdodCI6MC4wLCJCb3JkZXJTdHlsZSI6eyIkaWQiOiI3NTgiLCJMaW5lQ29sb3IiOm51bGwsIkxpbmVXZWlnaHQiOjAuMCwiTGluZVR5cGUiOjAsIlBhcmVudFN0eWxlIjpudWxsfSwiUGFyZW50U3R5bGUiOm51bGx9LCJEYXRlRm9ybWF0Ijp7IiRpZCI6Ijc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NjAiLCJGb3JtYXQiOjAsIklzVmlzaWJsZSI6ZmFsc2UsIkxhc3RLbm93blZpc2liaWxpdHlTdGF0ZSI6ZmFsc2V9LCJJc1Zpc2libGUiOnRydWUsIlBhcmVudFN0eWxlIjpudWxsfSwiSW5kZXgiOjE1LCJQZXJjZW50YWdlQ29tcGxldGUiOm51bGwsIlBvc2l0aW9uIjp7IlJhdGlvIjowLjAsIklzQ3VzdG9tIjpmYWxzZX0sIkRhdGVGb3JtYXQiOnsiJHJlZiI6Ijc1OSJ9LCJXZWVrTnVtYmVyaW5nIjp7IiRpZCI6Ijc2MSIsIkZvcm1hdCI6MCwiSXNWaXNpYmxlIjpmYWxzZSwiTGFzdEtub3duVmlzaWJpbGl0eVN0YXRlIjpmYWxzZX0sIlJlbGF0ZWRUYXNrSWQiOiI2ZmQwYWZlNS01ZTAxLTQyNTQtYWE2Yy02YzM0ODk2YTZlMmQiLCJJZCI6IjU3YWNlNjY5LTk3OTYtNDJjOC1hOTQ1LTFhYmI3OTQxODRjOCIsIkltcG9ydElkIjoiOSIsIlRpdGxlIjoiTWlsZXN0b25lIDgiLCJOb3RlIjpudWxsLCJIeXBlcmxpbmsiOnsiJGlkIjoiNzYyIiwiQWRkcmVzcyI6bnVsbCwiU3ViQWRkcmVzcyI6bnVsbH0sIklzQ2hhbmdlZCI6ZmFsc2UsIklzTmV3IjpmYWxzZX1dLCJUYXNrRGVmaW5pdGlvbiI6eyIkaWQiOiI3NjMiLCJHcm91cE5hbWUiOm51bGwsIlN0YXJ0RGF0ZSI6IjIwMjMtMDItMDFUMDA6MDA6MDBaIiwiRW5kRGF0ZSI6IjIwMjMtMDItMjhUMjM6NTk6MDBaIiwiUGVyY2VudGFnZUNvbXBsZXRlIjpudWxsLCJTdHlsZSI6eyIkaWQiOiI3NjQiLCJTaGFwZSI6MCwiU2hhcGVUaGlja25lc3MiOjEsIkR1cmF0aW9uRm9ybWF0IjowLCJJbmNsdWRlTm9uV29ya2luZ0RheXNJbkR1cmF0aW9uIjpmYWxzZSwiUGVyY2VudGFnZUNvbXBsZXRlU3R5bGUiOnsiJGlkIjoiNzY1IiwiRm9udFNldHRpbmdzIjp7IiRpZCI6Ijc2NiIsIkZvbnRTaXplIjoxMCwiRm9udE5hbWUiOiJDYWxpYnJpIiwiSXNCb2xkIjpmYWxzZSwiSXNJdGFsaWMiOmZhbHNlLCJJc1VuZGVybGluZWQiOmZhbHNlLCJQYXJlbnRTdHlsZSI6bnVsbH0sIkF1dG9TaXplIjowLCJGb3JlZ3JvdW5kIjp7IiRpZCI6Ijc2NyIsIkNvbG9yIjp7IiRpZCI6Ijc2O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NzY5IiwiVG9wIjowLjAsIkxlZnQiOjAuMCwiUmlnaHQiOjAuMCwiQm90dG9tIjowLjB9LCJQYWRkaW5nIjp7IiRpZCI6Ijc3MCIsIlRvcCI6MC4wLCJMZWZ0IjowLjAsIlJpZ2h0IjowLjAsIkJvdHRvbSI6MC4wfSwiQmFja2dyb3VuZCI6eyIkaWQiOiI3NzEiLCJDb2xvciI6eyIkaWQiOiI3NzIiLCJBIjo4OSwiUiI6MCwiRyI6MCwiQiI6MH19LCJJc1Zpc2libGUiOnRydWUsIldpZHRoIjowLjAsIkhlaWdodCI6MC4wLCJCb3JkZXJTdHlsZSI6eyIkaWQiOiI3NzMiLCJMaW5lQ29sb3IiOm51bGwsIkxpbmVXZWlnaHQiOjAuMCwiTGluZVR5cGUiOjAsIlBhcmVudFN0eWxlIjpudWxsfSwiUGFyZW50U3R5bGUiOm51bGx9LCJEdXJhdGlvblN0eWxlIjp7IiRpZCI6Ijc3NCIsIkZvbnRTZXR0aW5ncyI6eyIkaWQiOiI3NzUiLCJGb250U2l6ZSI6MTAsIkZvbnROYW1lIjoiQ2FsaWJyaSIsIklzQm9sZCI6ZmFsc2UsIklzSXRhbGljIjpmYWxzZSwiSXNVbmRlcmxpbmVkIjpmYWxzZSwiUGFyZW50U3R5bGUiOm51bGx9LCJBdXRvU2l6ZSI6MCwiRm9yZWdyb3VuZCI6eyIkaWQiOiI3NzYiLCJDb2xvciI6eyIkaWQiOiI3Nzc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Nzc4IiwiVG9wIjowLjAsIkxlZnQiOjAuMCwiUmlnaHQiOjAuMCwiQm90dG9tIjowLjB9LCJQYWRkaW5nIjp7IiRpZCI6Ijc3OSIsIlRvcCI6MC4wLCJMZWZ0IjowLjAsIlJpZ2h0IjowLjAsIkJvdHRvbSI6MC4wfSwiQmFja2dyb3VuZCI6eyIkaWQiOiI3ODAiLCJDb2xvciI6eyIkaWQiOiI3ODEiLCJBIjowLCJSIjoyNTUsIkciOjI1NSwiQiI6MjU1fX0sIklzVmlzaWJsZSI6dHJ1ZSwiV2lkdGgiOjAuMCwiSGVpZ2h0IjowLjAsIkJvcmRlclN0eWxlIjp7IiRpZCI6Ijc4MiIsIkxpbmVDb2xvciI6bnVsbCwiTGluZVdlaWdodCI6MC4wLCJMaW5lVHlwZSI6MCwiUGFyZW50U3R5bGUiOm51bGx9LCJQYXJlbnRTdHlsZSI6bnVsbH0sIkhvcml6b250YWxDb25uZWN0b3JTdHlsZSI6eyIkaWQiOiI3ODMiLCJMaW5lQ29sb3IiOnsiJHJlZiI6IjEwMSJ9LCJMaW5lV2VpZ2h0IjoxLjAsIkxpbmVUeXBlIjowLCJQYXJlbnRTdHlsZSI6bnVsbH0sIlZlcnRpY2FsQ29ubmVjdG9yU3R5bGUiOnsiJGlkIjoiNzg0IiwiTGluZUNvbG9yIjp7IiRyZWYiOiIxMDQifSwiTGluZVdlaWdodCI6MS4wLCJMaW5lVHlwZSI6MCwiUGFyZW50U3R5bGUiOm51bGx9LCJNYXJnaW4iOm51bGwsIlN0YXJ0RGF0ZVBvc2l0aW9uIjozLCJFbmREYXRlUG9zaXRpb24iOjMsIkRhdGVJc1Zpc2libGUiOnRydWUsIlRpdGxlUG9zaXRpb24iOjIsIkR1cmF0aW9uUG9zaXRpb24iOjYsIlBlcmNlbnRhZ2VDb21wbGV0ZWRQb3NpdGlvbiI6NiwiU3BhY2luZyI6MywiSXNCZWxvd1RpbWViYW5kIjp0cnVlLCJQZXJjZW50YWdlQ29tcGxldGVTaGFwZU9wYWNpdHkiOjM1LCJTaGFwZVN0eWxlIjp7IiRpZCI6Ijc4NSIsIk1hcmdpbiI6eyIkaWQiOiI3ODYiLCJUb3AiOjAuMCwiTGVmdCI6NC4wLCJSaWdodCI6NC4wLCJCb3R0b20iOjAuMH0sIlBhZGRpbmciOnsiJGlkIjoiNzg3IiwiVG9wIjowLjAsIkxlZnQiOjAuMCwiUmlnaHQiOjAuMCwiQm90dG9tIjowLjB9LCJCYWNrZ3JvdW5kIjp7IiRpZCI6Ijc4OCIsIkNvbG9yIjp7IiRpZCI6Ijc4OSIsIkEiOjI1NSwiUiI6MCwiRyI6MTY2LCJCIjoxNjZ9fSwiSXNWaXNpYmxlIjp0cnVlLCJXaWR0aCI6MC4wLCJIZWlnaHQiOjE2LjAsIkJvcmRlclN0eWxlIjp7IiRpZCI6Ijc5MCIsIkxpbmVDb2xvciI6eyIkaWQiOiI3OTEiLCIkdHlwZSI6Ik5MUkUuQ29tbW9uLkRvbS5Tb2xpZENvbG9yQnJ1c2gsIE5MUkUuQ29tbW9uIiwiQ29sb3IiOnsiJGlkIjoiNzkyIiwiQSI6MjU1LCJSIjoyNTUsIkciOjI1NSwiQiI6MjU1fX0sIkxpbmVXZWlnaHQiOjIuMCwiTGluZVR5cGUiOjAsIlBhcmVudFN0eWxlIjpudWxsfSwiUGFyZW50U3R5bGUiOm51bGx9LCJUaXRsZVN0eWxlIjp7IiRpZCI6Ijc5MyIsIkZvbnRTZXR0aW5ncyI6eyIkaWQiOiI3OTQiLCJGb250U2l6ZSI6MTQsIkZvbnROYW1lIjoiQ2FsaWJyaSIsIklzQm9sZCI6dHJ1ZSwiSXNJdGFsaWMiOmZhbHNlLCJJc1VuZGVybGluZWQiOmZhbHNlLCJQYXJlbnRTdHlsZSI6bnVsbH0sIkF1dG9TaXplIjowLCJGb3JlZ3JvdW5kIjp7IiRpZCI6Ijc5NSIsIkNvbG9yIjp7IiRpZCI6Ijc5Ni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Nzk3IiwiVG9wIjowLjAsIkxlZnQiOjAuMCwiUmlnaHQiOjAuMCwiQm90dG9tIjowLjB9LCJQYWRkaW5nIjp7IiRpZCI6Ijc5OCIsIlRvcCI6MC4wLCJMZWZ0IjowLjAsIlJpZ2h0IjowLjAsIkJvdHRvbSI6MC4wfSwiQmFja2dyb3VuZCI6eyIkaWQiOiI3OTkiLCJDb2xvciI6eyIkaWQiOiI4MDAiLCJBIjowLCJSIjoyNTUsIkciOjI1NSwiQiI6MjU1fX0sIklzVmlzaWJsZSI6dHJ1ZSwiV2lkdGgiOjAuMCwiSGVpZ2h0IjowLjAsIkJvcmRlclN0eWxlIjp7IiRpZCI6IjgwMSIsIkxpbmVDb2xvciI6bnVsbCwiTGluZVdlaWdodCI6MC4wLCJMaW5lVHlwZSI6MCwiUGFyZW50U3R5bGUiOm51bGx9LCJQYXJlbnRTdHlsZSI6bnVsbH0sIkRhdGVTdHlsZSI6eyIkaWQiOiI4MDIiLCJGb250U2V0dGluZ3MiOnsiJGlkIjoiODAzIiwiRm9udFNpemUiOjEwLCJGb250TmFtZSI6IkNhbGlicmkiLCJJc0JvbGQiOmZhbHNlLCJJc0l0YWxpYyI6ZmFsc2UsIklzVW5kZXJsaW5lZCI6ZmFsc2UsIlBhcmVudFN0eWxlIjpudWxsfSwiQXV0b1NpemUiOjAsIkZvcmVncm91bmQiOnsiJGlkIjoiODA0IiwiQ29sb3IiOnsiJGlkIjoiODA1IiwiQSI6MjU1LCJSIjoxNjUsIkciOjE2NSwiQiI6MTY1fX0sIk1heFdpZHRoIjoyMDAuMCwiTWF4SGVpZ2h0IjoiSW5maW5pdHkiLCJTbWFydEZvcmVncm91bmRJc0FjdGl2ZSI6ZmFsc2UsIkhvcml6b250YWxBbGlnbm1lbnQiOjIsIlZlcnRpY2FsQWxpZ25tZW50IjowLCJTbWFydEZvcmVncm91bmQiOm51bGwsIkJhY2tncm91bmRGaWxsVHlwZSI6MCwiTWFyZ2luIjp7IiRpZCI6IjgwNiIsIlRvcCI6MC4wLCJMZWZ0IjowLjAsIlJpZ2h0IjowLjAsIkJvdHRvbSI6MC4wfSwiUGFkZGluZyI6eyIkaWQiOiI4MDciLCJUb3AiOjAuMCwiTGVmdCI6MC4wLCJSaWdodCI6MC4wLCJCb3R0b20iOjAuMH0sIkJhY2tncm91bmQiOnsiJGlkIjoiODA4IiwiQ29sb3IiOnsiJGlkIjoiODA5IiwiQSI6MCwiUiI6MjU1LCJHIjoyNTUsIkIiOjI1NX19LCJJc1Zpc2libGUiOnRydWUsIldpZHRoIjowLjAsIkhlaWdodCI6MC4wLCJCb3JkZXJTdHlsZSI6eyIkaWQiOiI4MTAiLCJMaW5lQ29sb3IiOm51bGwsIkxpbmVXZWlnaHQiOjAuMCwiTGluZVR5cGUiOjAsIlBhcmVudFN0eWxlIjpudWxsfSwiUGFyZW50U3R5bGUiOm51bGx9LCJEYXRlRm9ybWF0Ijp7IiRpZCI6Ijgx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MTIiLCJGb3JtYXQiOjAsIklzVmlzaWJsZSI6ZmFsc2UsIkxhc3RLbm93blZpc2liaWxpdHlTdGF0ZSI6ZmFsc2V9LCJJc1Zpc2libGUiOnRydWUsIlBhcmVudFN0eWxlIjpudWxsfSwiSW5kZXgiOjE0LCJTbWFydER1cmF0aW9uQWN0aXZhdGVkIjpmYWxzZSwiRGF0ZUZvcm1hdCI6eyIkcmVmIjoiODExIn0sIldlZWtOdW1iZXJpbmciOnsiJGlkIjoiODEzIiwiRm9ybWF0IjowLCJJc1Zpc2libGUiOmZhbHNlLCJMYXN0S25vd25WaXNpYmlsaXR5U3RhdGUiOmZhbHNlfSwiSWQiOiI2ZmQwYWZlNS01ZTAxLTQyNTQtYWE2Yy02YzM0ODk2YTZlMmQiLCJJbXBvcnRJZCI6IjE2IiwiVGl0bGUiOiJBY3Rpdml0eSBGIiwiTm90ZSI6bnVsbCwiSHlwZXJsaW5rIjp7IiRpZCI6IjgxNCIsIkFkZHJlc3MiOm51bGwsIlN1YkFkZHJlc3MiOm51bGx9LCJJc0NoYW5nZWQiOmZhbHNlLCJJc05ldyI6ZmFsc2V9fV0sIl9taWxlc3RvbmVzIjpbXSwiSWQiOiIwMDAwMDAwMC0wMDAwLTAwMDAtMDAwMC0wMDAwMDAwMDAwMDAiLCJJc1NpbmdsZUl0ZW1Sb3ciOnRydWV9XSwiSW5kZXgiOjAsIklkIjoiY2VmMTE1NTktODUxNS00MGRlLWI4OGEtOTU2MjUxOGIxYWZjIiwiSGVhZGVyVGV4dCI6IiIsIklzRGVmYXVsdCI6dHJ1ZSwiU3R5bGUiOnsiJGlkIjoiODE1IiwiSGVhZGVyU3R5bGUiOnsiJGlkIjoiODE2IiwiVGV4dFN0eWxlIjp7IiRpZCI6IjgxNyIsIkZvbnRTZXR0aW5ncyI6eyIkaWQiOiI4MTgiLCJGb250U2l6ZSI6MTEsIkZvbnROYW1lIjoiQ2FsaWJyaSIsIklzQm9sZCI6ZmFsc2UsIklzSXRhbGljIjpmYWxzZSwiSXNVbmRlcmxpbmVkIjpmYWxzZSwiUGFyZW50U3R5bGUiOm51bGx9LCJBdXRvU2l6ZSI6MiwiRm9yZWdyb3VuZCI6eyIkaWQiOiI4MTkiLCJDb2xvciI6eyIkaWQiOiI4MjAiLCJBIjoyNTUsIlIiOjAsIkciOjAsIkIiOjB9fSwiTWF4V2lkdGgiOjAuMCwiTWF4SGVpZ2h0IjoiSW5maW5pdHkiLCJTbWFydEZvcmVncm91bmRJc0FjdGl2ZSI6ZmFsc2UsIkhvcml6b250YWxBbGlnbm1lbnQiOjAsIlZlcnRpY2FsQWxpZ25tZW50IjowLCJTbWFydEZvcmVncm91bmQiOm51bGwsIkJhY2tncm91bmRGaWxsVHlwZSI6MCwiTWFyZ2luIjp7IiRpZCI6IjgyMSIsIlRvcCI6MC4wLCJMZWZ0IjowLjAsIlJpZ2h0IjowLjAsIkJvdHRvbSI6MC4wfSwiUGFkZGluZyI6eyIkaWQiOiI4MjIiLCJUb3AiOjAuMCwiTGVmdCI6MC4wLCJSaWdodCI6MC4wLCJCb3R0b20iOjAuMH0sIkJhY2tncm91bmQiOnsiJGlkIjoiODIzIiwiQ29sb3IiOnsiJGlkIjoiODI0IiwiQSI6MCwiUiI6MjU1LCJHIjoyNTUsIkIiOjI1NX19LCJJc1Zpc2libGUiOnRydWUsIldpZHRoIjowLjAsIkhlaWdodCI6MC4wLCJCb3JkZXJTdHlsZSI6bnVsbCwiUGFyZW50U3R5bGUiOm51bGx9LCJSZWN0YW5nbGVTdHlsZSI6eyIkaWQiOiI4MjUiLCJNYXJnaW4iOnsiJGlkIjoiODI2IiwiVG9wIjowLjAsIkxlZnQiOjAuMCwiUmlnaHQiOjAuMCwiQm90dG9tIjowLjB9LCJQYWRkaW5nIjp7IiRpZCI6IjgyNyIsIlRvcCI6MC4wLCJMZWZ0IjowLjAsIlJpZ2h0IjowLjAsIkJvdHRvbSI6MC4wfSwiQmFja2dyb3VuZCI6eyIkaWQiOiI4MjgiLCJDb2xvciI6eyIkaWQiOiI4MjkiLCJBIjo2MywiUiI6MjU1LCJHIjoxOTIsIkIiOjB9fSwiSXNWaXNpYmxlIjp0cnVlLCJXaWR0aCI6MC4wLCJIZWlnaHQiOjAuMCwiQm9yZGVyU3R5bGUiOnsiJGlkIjoiODMwIiwiTGluZUNvbG9yIjp7IiRpZCI6IjgzMSIsIiR0eXBlIjoiTkxSRS5Db21tb24uRG9tLlNvbGlkQ29sb3JCcnVzaCwgTkxSRS5Db21tb24iLCJDb2xvciI6eyIkaWQiOiI4MzIiLCJBIjoyNTUsIlIiOjI1NSwiRyI6MCwiQiI6MH19LCJMaW5lV2VpZ2h0IjowLjAsIkxpbmVUeXBlIjowLCJQYXJlbnRTdHlsZSI6bnVsbH0sIlBhcmVudFN0eWxlIjpudWxsfSwiTWFyZ2luIjp7IiRpZCI6IjgzMyIsIlRvcCI6MC4wLCJMZWZ0IjowLjAsIlJpZ2h0IjowLjAsIkJvdHRvbSI6MC4wfSwiUGFkZGluZyI6eyIkaWQiOiI4MzQiLCJUb3AiOjAuMCwiTGVmdCI6MC4wLCJSaWdodCI6MC4wLCJCb3R0b20iOjAuMH0sIkJhY2tncm91bmQiOm51bGwsIklzVmlzaWJsZSI6dHJ1ZSwiV2lkdGgiOjAuMCwiSGVpZ2h0IjowLjAsIkJvcmRlclN0eWxlIjpudWxsLCJQYXJlbnRTdHlsZSI6bnVsbH0sIkJhY2tncm91bmRTdHlsZSI6eyIkaWQiOiI4MzUiLCJNYXJnaW4iOnsiJGlkIjoiODM2IiwiVG9wIjowLjAsIkxlZnQiOjAuMCwiUmlnaHQiOjAuMCwiQm90dG9tIjowLjB9LCJQYWRkaW5nIjp7IiRpZCI6IjgzNyIsIlRvcCI6MC4wLCJMZWZ0IjowLjAsIlJpZ2h0IjowLjAsIkJvdHRvbSI6MC4wfSwiQmFja2dyb3VuZCI6eyIkaWQiOiI4MzgiLCJDb2xvciI6eyIkaWQiOiI4MzkiLCJBIjo1MSwiUiI6MTY1LCJHIjoxNjUsIkIiOjE2NX19LCJJc1Zpc2libGUiOnRydWUsIldpZHRoIjowLjAsIkhlaWdodCI6MC4wLCJCb3JkZXJTdHlsZSI6eyIkaWQiOiI4NDAiLCJMaW5lQ29sb3IiOnsiJGlkIjoiODQxIiwiJHR5cGUiOiJOTFJFLkNvbW1vbi5Eb20uU29saWRDb2xvckJydXNoLCBOTFJFLkNvbW1vbiIsIkNvbG9yIjp7IiRpZCI6Ijg0MiIsIkEiOjI1NSwiUiI6MjU1LCJHIjowLCJCIjowfX0sIkxpbmVXZWlnaHQiOjAuMCwiTGluZVR5cGUiOjAsIlBhcmVudFN0eWxlIjpudWxsfSwiUGFyZW50U3R5bGUiOm51bGx9LCJNYXJnaW4iOnsiJGlkIjoiODQzIiwiVG9wIjowLjAsIkxlZnQiOjAuMCwiUmlnaHQiOjAuMCwiQm90dG9tIjowLjB9LCJQYWRkaW5nIjp7IiRpZCI6Ijg0NCIsIlRvcCI6MC4wLCJMZWZ0IjowLjAsIlJpZ2h0IjowLjAsIkJvdHRvbSI6MC4wfSwiSXNWaXNpYmxlIjp0cnVlLCJXaWR0aCI6MC4wLCJIZWlnaHQiOjAuMCwiQm9yZGVyU3R5bGUiOm51bGwsIlBhcmVudFN0eWxlIjpudWxsfX1dLCJJZCI6Ijc2OWZlMWM1LTM0ZDAtNGQ3Zi04ZGU5LTUzMDI5YzVkZTNlMSIsIkluZGV4IjozLCJIZWFkZXJUZXh0IjoiU3RhZ2UgSVYiLCJTdHlsZSI6eyIkaWQiOiI4NDUiLCJIZWFkZXJTdHlsZSI6eyIkaWQiOiI4NDYiLCJUZXh0SXNWZXJ0aWNhbCI6ZmFsc2UsIlRleHRTdHlsZSI6eyIkaWQiOiI4NDciLCJGb250U2V0dGluZ3MiOnsiJGlkIjoiODQ4IiwiRm9udFNpemUiOjEyLCJGb250TmFtZSI6IkNhbGlicmkiLCJJc0JvbGQiOnRydWUsIklzSXRhbGljIjpmYWxzZSwiSXNVbmRlcmxpbmVkIjpmYWxzZSwiUGFyZW50U3R5bGUiOm51bGx9LCJBdXRvU2l6ZSI6MiwiRm9yZWdyb3VuZCI6eyIkaWQiOiI4NDkiLCJDb2xvciI6eyIkaWQiOiI4NTA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4NTEiLCJUb3AiOjAuMCwiTGVmdCI6MC4wLCJSaWdodCI6MC4wLCJCb3R0b20iOjAuMH0sIlBhZGRpbmciOnsiJGlkIjoiODUyIiwiVG9wIjowLjAsIkxlZnQiOjAuMCwiUmlnaHQiOjAuMCwiQm90dG9tIjowLjB9LCJCYWNrZ3JvdW5kIjp7IiRpZCI6Ijg1MyIsIkNvbG9yIjp7IiRpZCI6Ijg1NCIsIkEiOjAsIlIiOjI1NSwiRyI6MjU1LCJCIjoyNTV9fSwiSXNWaXNpYmxlIjp0cnVlLCJXaWR0aCI6MC4wLCJIZWlnaHQiOjAuMCwiQm9yZGVyU3R5bGUiOm51bGwsIlBhcmVudFN0eWxlIjpudWxsfSwiUmVjdGFuZ2xlU3R5bGUiOnsiJGlkIjoiODU1IiwiTWFyZ2luIjp7IiRpZCI6Ijg1NiIsIlRvcCI6MC4wLCJMZWZ0IjowLjAsIlJpZ2h0IjowLjAsIkJvdHRvbSI6MC4wfSwiUGFkZGluZyI6eyIkaWQiOiI4NTciLCJUb3AiOjAuMCwiTGVmdCI6MC4wLCJSaWdodCI6MC4wLCJCb3R0b20iOjAuMH0sIkJhY2tncm91bmQiOnsiJGlkIjoiODU4IiwiQ29sb3IiOnsiJGlkIjoiODU5IiwiQSI6MjU1LCJSIjoxODcsIkciOjIyMiwiQiI6MjQwfX0sIklzVmlzaWJsZSI6dHJ1ZSwiV2lkdGgiOjAuMCwiSGVpZ2h0IjowLjAsIkJvcmRlclN0eWxlIjp7IiRpZCI6Ijg2MCIsIkxpbmVDb2xvciI6eyIkaWQiOiI4NjEiLCIkdHlwZSI6Ik5MUkUuQ29tbW9uLkRvbS5Tb2xpZENvbG9yQnJ1c2gsIE5MUkUuQ29tbW9uIiwiQ29sb3IiOnsiJGlkIjoiODYyIiwiQSI6MjU1LCJSIjoyNTUsIkciOjAsIkIiOjB9fSwiTGluZVdlaWdodCI6MC4wLCJMaW5lVHlwZSI6MCwiUGFyZW50U3R5bGUiOm51bGx9LCJQYXJlbnRTdHlsZSI6bnVsbH0sIk1hcmdpbiI6eyIkaWQiOiI4NjMiLCJUb3AiOjAuMCwiTGVmdCI6MC4wLCJSaWdodCI6MC4wLCJCb3R0b20iOjAuMH0sIlBhZGRpbmciOnsiJGlkIjoiODY0IiwiVG9wIjowLjAsIkxlZnQiOjAuMCwiUmlnaHQiOjAuMCwiQm90dG9tIjowLjB9LCJCYWNrZ3JvdW5kIjpudWxsLCJJc1Zpc2libGUiOnRydWUsIldpZHRoIjowLjAsIkhlaWdodCI6MC4wLCJCb3JkZXJTdHlsZSI6bnVsbCwiUGFyZW50U3R5bGUiOm51bGx9LCJCYWNrZ3JvdW5kU3R5bGUiOnsiJGlkIjoiODY1IiwiTWFyZ2luIjp7IiRpZCI6Ijg2NiIsIlRvcCI6MC4wLCJMZWZ0IjowLjAsIlJpZ2h0IjowLjAsIkJvdHRvbSI6MC4wfSwiUGFkZGluZyI6eyIkaWQiOiI4NjciLCJUb3AiOjAuMCwiTGVmdCI6MC4wLCJSaWdodCI6MC4wLCJCb3R0b20iOjAuMH0sIkJhY2tncm91bmQiOnsiJGlkIjoiODY4IiwiQ29sb3IiOnsiJGlkIjoiODY5IiwiQSI6NTEsIlIiOjE4NywiRyI6MjIyLCJCIjoyNDB9fSwiSXNWaXNpYmxlIjp0cnVlLCJXaWR0aCI6MC4wLCJIZWlnaHQiOjAuMCwiQm9yZGVyU3R5bGUiOnsiJGlkIjoiODcwIiwiTGluZUNvbG9yIjp7IiRpZCI6Ijg3MSIsIiR0eXBlIjoiTkxSRS5Db21tb24uRG9tLlNvbGlkQ29sb3JCcnVzaCwgTkxSRS5Db21tb24iLCJDb2xvciI6eyIkaWQiOiI4NzIiLCJBIjoyNTUsIlIiOjI1NSwiRyI6MCwiQiI6MH19LCJMaW5lV2VpZ2h0IjowLjAsIkxpbmVUeXBlIjowLCJQYXJlbnRTdHlsZSI6bnVsbH0sIlBhcmVudFN0eWxlIjpudWxsfSwiSXNBYm92ZVRpbWViYW5kIjpmYWxzZSwiTWFyZ2luIjp7IiRpZCI6Ijg3MyIsIlRvcCI6MC4wLCJMZWZ0IjowLjAsIlJpZ2h0IjowLjAsIkJvdHRvbSI6MC4wfSwiUGFkZGluZyI6eyIkaWQiOiI4NzQiLCJUb3AiOjAuMCwiTGVmdCI6MC4wLCJSaWdodCI6MC4wLCJCb3R0b20iOjAuMH0sIklzVmlzaWJsZSI6dHJ1ZSwiV2lkdGgiOjAuMCwiSGVpZ2h0IjowLjAsIkJvcmRlclN0eWxlIjp7IiRpZCI6Ijg3NSIsIkxpbmVDb2xvciI6bnVsbCwiTGluZVdlaWdodCI6MC4wLCJMaW5lVHlwZSI6MCwiUGFyZW50U3R5bGUiOm51bGx9LCJQYXJlbnRTdHlsZSI6bnVsbH19XSwiQ3VsdHVyZUluZm9OYW1lIjoiZW4tVVMiLCJTdHlsZU5hbWUiOm51bGwsIlZlcnNpb24iOnsiJGlkIjoiODc2IiwiVmVyc2lvbiI6IjMuNi4yIiwiT3JpZ2luYWxBc3NlbWJseVZlcnNpb24iOm51bGwsIkVkaXRpb24iOm51bGwsIkxhc3RTYXZlZEVkaXRpb24iOjMsIklzUGx1c0VkaXRpb24iOmZhbHNlLCJJc1Byb0VkaXRpb24iOmZhbHNlfSwiRWZmZWN0IjowLCJTdHlsZSI6eyIkaWQiOiI4NzciLCJUaW1lYmFuZFN0eWxlIjp7IiRpZCI6Ijg3OCIsIlNjYWxlTWFya2luZyI6MSwiU2hhcGUiOjAsIlNoYXBlU3R5bGUiOnsiJGlkIjoiODc5IiwiTWFyZ2luIjp7IiRpZCI6Ijg4MCIsIlRvcCI6MC4wLCJMZWZ0IjoxMC4wLCJSaWdodCI6MTAuMCwiQm90dG9tIjowLjB9LCJQYWRkaW5nIjp7IiRpZCI6Ijg4MSIsIlRvcCI6My4wLCJMZWZ0IjowLjAsIlJpZ2h0IjowLjAsIkJvdHRvbSI6My4wfSwiQmFja2dyb3VuZCI6eyIkaWQiOiI4ODIiLCJDb2xvciI6eyIkaWQiOiI4ODMiLCJBIjoyNTUsIlIiOjE4NywiRyI6MjIyLCJCIjoyNDB9fSwiSXNWaXNpYmxlIjp0cnVlLCJXaWR0aCI6ODU4LjAsIkhlaWdodCI6MTQuMzk5OTk5NjE4NTMwMjczLCJCb3JkZXJTdHlsZSI6eyIkaWQiOiI4ODQiLCJMaW5lQ29sb3IiOnsiJGlkIjoiODg1IiwiJHR5cGUiOiJOTFJFLkNvbW1vbi5Eb20uU29saWRDb2xvckJydXNoLCBOTFJFLkNvbW1vbiIsIkNvbG9yIjp7IiRpZCI6Ijg4NiIsIkEiOjI1NSwiUiI6MjU1LCJHIjowLCJCIjowfX0sIkxpbmVXZWlnaHQiOjAuMCwiTGluZVR5cGUiOjAsIlBhcmVudFN0eWxlIjpudWxsfSwiUGFyZW50U3R5bGUiOm51bGx9LCJNaWRkbGVUaWVyU2hhcGVTdHlsZSI6eyIkaWQiOiI4ODciLCJNYXJnaW4iOnsiJGlkIjoiODg4IiwiVG9wIjowLjAsIkxlZnQiOjEwLjAsIlJpZ2h0IjoxMC4wLCJCb3R0b20iOjAuMH0sIlBhZGRpbmciOnsiJGlkIjoiODg5IiwiVG9wIjozLjAsIkxlZnQiOjAuMCwiUmlnaHQiOjAuMCwiQm90dG9tIjozLjB9LCJCYWNrZ3JvdW5kIjp7IiRpZCI6Ijg5MCIsIkNvbG9yIjp7IiRpZCI6Ijg5MSIsIkEiOjI1NSwiUiI6MjM5LCJHIjoyMDIsIkIiOjh9fSwiSXNWaXNpYmxlIjp0cnVlLCJXaWR0aCI6ODU4LjAsIkhlaWdodCI6MTQuMzk5OTk5NjE4NTMwMjczLCJCb3JkZXJTdHlsZSI6eyIkaWQiOiI4OTIiLCJMaW5lQ29sb3IiOnsiJGlkIjoiODkzIiwiJHR5cGUiOiJOTFJFLkNvbW1vbi5Eb20uU29saWRDb2xvckJydXNoLCBOTFJFLkNvbW1vbiIsIkNvbG9yIjp7IiRpZCI6Ijg5NCIsIkEiOjI1NSwiUiI6MjU1LCJHIjowLCJCIjowfX0sIkxpbmVXZWlnaHQiOjAuMCwiTGluZVR5cGUiOjAsIlBhcmVudFN0eWxlIjpudWxsfSwiUGFyZW50U3R5bGUiOm51bGx9LCJCb3R0b21UaWVyU2hhcGVTdHlsZSI6eyIkaWQiOiI4OTUiLCJNYXJnaW4iOnsiJGlkIjoiODk2IiwiVG9wIjowLjAsIkxlZnQiOjEwLjAsIlJpZ2h0IjoxMC4wLCJCb3R0b20iOjAuMH0sIlBhZGRpbmciOnsiJGlkIjoiODk3IiwiVG9wIjozLjAsIkxlZnQiOjAuMCwiUmlnaHQiOjAuMCwiQm90dG9tIjozLjB9LCJCYWNrZ3JvdW5kIjp7IiRpZCI6Ijg5OCIsIkNvbG9yIjp7IiRpZCI6Ijg5OSIsIkEiOjI1NSwiUiI6MCwiRyI6MTY2LCJCIjoxNjZ9fSwiSXNWaXNpYmxlIjp0cnVlLCJXaWR0aCI6ODU4LjAsIkhlaWdodCI6MTQuMzk5OTk5NjE4NTMwMjczLCJCb3JkZXJTdHlsZSI6eyIkaWQiOiI5MDAiLCJMaW5lQ29sb3IiOnsiJGlkIjoiOTAxIiwiJHR5cGUiOiJOTFJFLkNvbW1vbi5Eb20uU29saWRDb2xvckJydXNoLCBOTFJFLkNvbW1vbiIsIkNvbG9yIjp7IiRpZCI6IjkwMiIsIkEiOjI1NSwiUiI6MjU1LCJHIjowLCJCIjowfX0sIkxpbmVXZWlnaHQiOjAuMCwiTGluZVR5cGUiOjAsIlBhcmVudFN0eWxlIjpudWxsfSwiUGFyZW50U3R5bGUiOm51bGx9LCJSaWdodEVuZENhcHNTdHlsZSI6eyIkaWQiOiI5MDMiLCJGb250U2V0dGluZ3MiOnsiJGlkIjoiOTA0IiwiRm9udFNpemUiOjE4LCJGb250TmFtZSI6IkNhbGlicmkiLCJJc0JvbGQiOnRydWUsIklzSXRhbGljIjpmYWxzZSwiSXNVbmRlcmxpbmVkIjpmYWxzZSwiUGFyZW50U3R5bGUiOm51bGx9LCJBdXRvU2l6ZSI6MCwiRm9yZWdyb3VuZCI6eyIkaWQiOiI5MDUiLCJDb2xvciI6eyIkaWQiOiI5MDY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kwNyIsIlRvcCI6MC4wLCJMZWZ0IjowLjAsIlJpZ2h0IjoyMC4wLCJCb3R0b20iOjAuMH0sIlBhZGRpbmciOnsiJGlkIjoiOTA4IiwiVG9wIjowLjAsIkxlZnQiOjAuMCwiUmlnaHQiOjAuMCwiQm90dG9tIjowLjB9LCJCYWNrZ3JvdW5kIjp7IiRpZCI6IjkwOSIsIkNvbG9yIjp7IiRpZCI6IjkxMCIsIkEiOjAsIlIiOjAsIkciOjAsIkIiOjB9fSwiSXNWaXNpYmxlIjpmYWxzZSwiV2lkdGgiOjAuMCwiSGVpZ2h0IjowLjAsIkJvcmRlclN0eWxlIjpudWxsLCJQYXJlbnRTdHlsZSI6bnVsbH0sIkxlZnRFbmRDYXBzU3R5bGUiOnsiJGlkIjoiOTExIiwiRm9udFNldHRpbmdzIjp7IiRpZCI6IjkxMiIsIkZvbnRTaXplIjoxOCwiRm9udE5hbWUiOiJDYWxpYnJpIiwiSXNCb2xkIjp0cnVlLCJJc0l0YWxpYyI6ZmFsc2UsIklzVW5kZXJsaW5lZCI6ZmFsc2UsIlBhcmVudFN0eWxlIjpudWxsfSwiQXV0b1NpemUiOjAsIkZvcmVncm91bmQiOnsiJGlkIjoiOTEzIiwiQ29sb3IiOnsiJGlkIjoiOTE0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5MTUiLCJUb3AiOjAuMCwiTGVmdCI6NDQuNTA2NjY2NjY2NjY2NjYxLCJSaWdodCI6MC4wLCJCb3R0b20iOjAuMH0sIlBhZGRpbmciOnsiJGlkIjoiOTE2IiwiVG9wIjowLjAsIkxlZnQiOjAuMCwiUmlnaHQiOjAuMCwiQm90dG9tIjowLjB9LCJCYWNrZ3JvdW5kIjp7IiRpZCI6IjkxNyIsIkNvbG9yIjp7IiRyZWYiOiI5MTAifX0sIklzVmlzaWJsZSI6ZmFsc2UsIldpZHRoIjowLjAsIkhlaWdodCI6MC4wLCJCb3JkZXJTdHlsZSI6bnVsbCwiUGFyZW50U3R5bGUiOm51bGx9LCJUb2RheVRleHRTdHlsZSI6eyIkaWQiOiI5MTgiLCJGb250U2V0dGluZ3MiOnsiJGlkIjoiOTE5IiwiRm9udFNpemUiOjEyLCJGb250TmFtZSI6IkNhbGlicmkiLCJJc0JvbGQiOmZhbHNlLCJJc0l0YWxpYyI6ZmFsc2UsIklzVW5kZXJsaW5lZCI6ZmFsc2UsIlBhcmVudFN0eWxlIjpudWxsfSwiQXV0b1NpemUiOjAsIkZvcmVncm91bmQiOnsiJGlkIjoiOTIwIiwiQ29sb3IiOnsiJGlkIjoiOTI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kyMiIsIlRvcCI6MC4wLCJMZWZ0IjowLjAsIlJpZ2h0IjowLjAsIkJvdHRvbSI6MC4wfSwiUGFkZGluZyI6eyIkaWQiOiI5MjMiLCJUb3AiOjAuMCwiTGVmdCI6MC4wLCJSaWdodCI6MC4wLCJCb3R0b20iOjAuMH0sIkJhY2tncm91bmQiOnsiJGlkIjoiOTI0IiwiQ29sb3IiOnsiJHJlZiI6IjkxMCJ9fSwiSXNWaXNpYmxlIjpmYWxzZSwiV2lkdGgiOjAuMCwiSGVpZ2h0IjowLjAsIkJvcmRlclN0eWxlIjpudWxsLCJQYXJlbnRTdHlsZSI6bnVsbH0sIlRvZGF5TWFya2VyU3R5bGUiOnsiJGlkIjoiOTI1IiwiTWFyZ2luIjp7IiRpZCI6IjkyNiIsIlRvcCI6MC4wLCJMZWZ0IjowLjAsIlJpZ2h0IjowLjAsIkJvdHRvbSI6MC4wfSwiUGFkZGluZyI6eyIkaWQiOiI5MjciLCJUb3AiOjAuMCwiTGVmdCI6MC4wLCJSaWdodCI6MC4wLCJCb3R0b20iOjAuMH0sIkJhY2tncm91bmQiOnsiJGlkIjoiOTI4IiwiQ29sb3IiOnsiJGlkIjoiOTI5IiwiQSI6MjU1LCJSIjoyNTUsIkciOjAsIkIiOjB9fSwiSXNWaXNpYmxlIjp0cnVlLCJXaWR0aCI6MC4wLCJIZWlnaHQiOjAuMCwiQm9yZGVyU3R5bGUiOm51bGwsIlBhcmVudFN0eWxlIjpudWxsfSwiU2NhbGVTdHlsZSI6eyIkaWQiOiI5MzAiLCJTaGFwZSI6MCwiU2hvd1NlZ21lbnRTZXBhcmF0b3JzIjp0cnVlLCJTZWdtZW50U2VwYXJhdG9yT3BhY2l0eSI6MzAsIkhhc0JlZW5WaXNpYmxlQmVmb3JlIjp0cnVlLCJGb250U2V0dGluZ3MiOnsiJGlkIjoiOTMxIiwiRm9udFNpemUiOjEyLCJGb250TmFtZSI6IkNhbGlicmkiLCJJc0JvbGQiOmZhbHNlLCJJc0l0YWxpYyI6ZmFsc2UsIklzVW5kZXJsaW5lZCI6ZmFsc2UsIlBhcmVudFN0eWxlIjpudWxsfSwiQXV0b1NpemUiOjAsIkZvcmVncm91bmQiOnsiJGlkIjoiOTMyIiwiQ29sb3IiOnsiJGlkIjoiOTMz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kzNCIsIlRvcCI6MC4wLCJMZWZ0Ijo1LjAsIlJpZ2h0IjowLjAsIkJvdHRvbSI6MC4wfSwiUGFkZGluZyI6eyIkaWQiOiI5MzUiLCJUb3AiOjAuMCwiTGVmdCI6MC4wLCJSaWdodCI6MC4wLCJCb3R0b20iOjAuMH0sIkJhY2tncm91bmQiOnsiJGlkIjoiOTM2IiwiQ29sb3IiOnsiJHJlZiI6IjkxMCJ9fSwiSXNWaXNpYmxlIjp0cnVlLCJXaWR0aCI6MC4wLCJIZWlnaHQiOjAuMCwiQm9yZGVyU3R5bGUiOm51bGwsIlBhcmVudFN0eWxlIjpudWxsfSwiU2luZ2xlU2NhbGVTaGFwZVN0eWxlIjp7IiRpZCI6IjkzNyIsIlNoYXBlIjozLCJIZWlnaHQiOjIwLjB9LCJNaWRkbGVUaWVyU2NhbGVTdHlsZSI6eyIkaWQiOiI5MzgiLCJTaGFwZSI6MCwiU2hvd1NlZ21lbnRTZXBhcmF0b3JzIjpmYWxzZSwiU2VnbWVudFNlcGFyYXRvck9wYWNpdHkiOjMwLCJIYXNCZWVuVmlzaWJsZUJlZm9yZSI6dHJ1ZSwiRm9udFNldHRpbmdzIjp7IiRpZCI6IjkzOSIsIkZvbnRTaXplIjoxMiwiRm9udE5hbWUiOiJDYWxpYnJpIiwiSXNCb2xkIjpmYWxzZSwiSXNJdGFsaWMiOmZhbHNlLCJJc1VuZGVybGluZWQiOmZhbHNlLCJQYXJlbnRTdHlsZSI6bnVsbH0sIkF1dG9TaXplIjowLCJGb3JlZ3JvdW5kIjp7IiRyZWYiOiI5MzIifSwiTWF4V2lkdGgiOjIwMC4wLCJNYXhIZWlnaHQiOiJJbmZpbml0eSIsIlNtYXJ0Rm9yZWdyb3VuZElzQWN0aXZlIjpmYWxzZSwiSG9yaXpvbnRhbEFsaWdubWVudCI6MCwiVmVydGljYWxBbGlnbm1lbnQiOjEsIlNtYXJ0Rm9yZWdyb3VuZCI6bnVsbCwiQmFja2dyb3VuZEZpbGxUeXBlIjowLCJNYXJnaW4iOnsiJGlkIjoiOTQwIiwiVG9wIjowLjAsIkxlZnQiOjUuMCwiUmlnaHQiOjAuMCwiQm90dG9tIjowLjB9LCJQYWRkaW5nIjp7IiRpZCI6Ijk0MSIsIlRvcCI6MC4wLCJMZWZ0IjowLjAsIlJpZ2h0IjowLjAsIkJvdHRvbSI6MC4wfSwiQmFja2dyb3VuZCI6eyIkaWQiOiI5NDIiLCJDb2xvciI6eyIkaWQiOiI5NDMiLCJBIjowLCJSIjowLCJHIjowLCJCIjowfX0sIklzVmlzaWJsZSI6dHJ1ZSwiV2lkdGgiOjAuMCwiSGVpZ2h0IjowLjAsIkJvcmRlclN0eWxlIjpudWxsLCJQYXJlbnRTdHlsZSI6bnVsbH0sIkJvdHRvbVRpZXJTY2FsZVN0eWxlIjp7IiRpZCI6Ijk0NCIsIlNoYXBlIjowLCJTaG93U2VnbWVudFNlcGFyYXRvcnMiOmZhbHNlLCJTZWdtZW50U2VwYXJhdG9yT3BhY2l0eSI6MzAsIkhhc0JlZW5WaXNpYmxlQmVmb3JlIjp0cnVlLCJGb250U2V0dGluZ3MiOnsiJGlkIjoiOTQ1IiwiRm9udFNpemUiOjEyLCJGb250TmFtZSI6IkNhbGlicmkiLCJJc0JvbGQiOmZhbHNlLCJJc0l0YWxpYyI6ZmFsc2UsIklzVW5kZXJsaW5lZCI6ZmFsc2UsIlBhcmVudFN0eWxlIjpudWxsfSwiQXV0b1NpemUiOjAsIkZvcmVncm91bmQiOnsiJGlkIjoiOTQ2IiwiQ29sb3IiOnsiJGlkIjoiOTQ3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k0OCIsIlRvcCI6MC4wLCJMZWZ0Ijo1LjAsIlJpZ2h0IjowLjAsIkJvdHRvbSI6MC4wfSwiUGFkZGluZyI6eyIkaWQiOiI5NDkiLCJUb3AiOjAuMCwiTGVmdCI6MC4wLCJSaWdodCI6MC4wLCJCb3R0b20iOjAuMH0sIkJhY2tncm91bmQiOnsiJGlkIjoiOTUwIiwiQ29sb3IiOnsiJGlkIjoiOTUxIiwiQSI6MCwiUiI6MCwiRyI6MCwiQiI6MH19LCJJc1Zpc2libGUiOnRydWUsIldpZHRoIjowLjAsIkhlaWdodCI6MC4wLCJCb3JkZXJTdHlsZSI6bnVsbCwiUGFyZW50U3R5bGUiOm51bGx9LCJFbGFwc2VkVGltZUJhY2tncm91bmQiOnsiJGlkIjoiOTUyIiwiQ29sb3IiOnsiJGlkIjoiOTUzIiwiQSI6MTkxLCJSIjoyNTUsIkciOjAsIkIiOjB9fSwiQXBwZW5kWWVhck9uWWVhckNoYW5nZSI6ZmFsc2UsIkVsYXBzZWRUaW1lRm9ybWF0IjowLCJUb2RheU1hcmtlclBvc2l0aW9uIjowLCJRdWlja1Bvc2l0aW9uIjozLCJBYnNvbHV0ZVBvc2l0aW9uIjoxMTguNjQsIk1hcmdpbiI6eyIkaWQiOiI5NTQiLCJUb3AiOjAuMCwiTGVmdCI6MTAuMCwiUmlnaHQiOjEwLjAsIkJvdHRvbSI6MC4wfSwiUGFkZGluZyI6eyIkaWQiOiI5NTUiLCJUb3AiOjAuMCwiTGVmdCI6MC4wLCJSaWdodCI6MC4wLCJCb3R0b20iOjAuMH0sIkJhY2tncm91bmQiOnsiJGlkIjoiOTU2IiwiQ29sb3IiOnsiJGlkIjoiOTU3IiwiQSI6MjU1LCJSIjo0NywiRyI6NTQsIkIiOjE1M319LCJJc1Zpc2libGUiOnRydWUsIldpZHRoIjowLjAsIkhlaWdodCI6MC4wLCJCb3JkZXJTdHlsZSI6bnVsbCwiUGFyZW50U3R5bGUiOm51bGx9LCJEZWZhdWx0TWlsZXN0b25lU3R5bGUiOnsiJGlkIjoiOTU4IiwiU2hhcGUiOjE3LCJDb25uZWN0b3JNYXJnaW4iOnsiJGlkIjoiOTU5IiwiVG9wIjowLjAsIkxlZnQiOjIuMCwiUmlnaHQiOjIuMCwiQm90dG9tIjowLjB9LCJDb25uZWN0b3JTdHlsZSI6eyIkaWQiOiI5NjAiLCJMaW5lQ29sb3IiOnsiJGlkIjoiOTYxIiwiJHR5cGUiOiJOTFJFLkNvbW1vbi5Eb20uU29saWRDb2xvckJydXNoLCBOTFJFLkNvbW1vbiIsIkNvbG9yIjp7IiRpZCI6Ijk2MiIsIkEiOjEyNywiUiI6NzksIkciOjEyOSwiQiI6MTg5fX0sIkxpbmVXZWlnaHQiOjEuMCwiTGluZVR5cGUiOjAsIlBhcmVudFN0eWxlIjpudWxsfSwiSXNCZWxvd1RpbWViYW5kIjpmYWxzZSwiUG9zaXRpb25PblRhc2siOjAsIkhpZGVEYXRlIjpmYWxzZSwiU2hhcGVTaXplIjowLCJTcGFjaW5nIjoyLjAsIlBhZGRpbmciOnsiJGlkIjoiOTYzIiwiVG9wIjo3LjAsIkxlZnQiOjMuMCwiUmlnaHQiOjAuMCwiQm90dG9tIjoyLjB9LCJTaGFwZVN0eWxlIjp7IiRpZCI6Ijk2NCIsIk1hcmdpbiI6eyIkaWQiOiI5NjUiLCJUb3AiOjAuMCwiTGVmdCI6MC4wLCJSaWdodCI6MC4wLCJCb3R0b20iOjAuMH0sIlBhZGRpbmciOnsiJGlkIjoiOTY2IiwiVG9wIjowLjAsIkxlZnQiOjAuMCwiUmlnaHQiOjAuMCwiQm90dG9tIjowLjB9LCJCYWNrZ3JvdW5kIjp7IiRpZCI6Ijk2NyIsIkNvbG9yIjp7IiRpZCI6Ijk2OCIsIkEiOjI1NSwiUiI6MjQwLCJHIjoxMzUsIkIiOjB9fSwiSXNWaXNpYmxlIjp0cnVlLCJXaWR0aCI6MTQuMCwiSGVpZ2h0IjoxNC4wLCJCb3JkZXJTdHlsZSI6eyIkaWQiOiI5NjkiLCJMaW5lQ29sb3IiOnsiJGlkIjoiOTcwIiwiJHR5cGUiOiJOTFJFLkNvbW1vbi5Eb20uU29saWRDb2xvckJydXNoLCBOTFJFLkNvbW1vbiIsIkNvbG9yIjp7IiRpZCI6Ijk3MSIsIkEiOjI1NSwiUiI6MjU1LCJHIjowLCJCIjowfX0sIkxpbmVXZWlnaHQiOjAuMCwiTGluZVR5cGUiOjAsIlBhcmVudFN0eWxlIjpudWxsfSwiUGFyZW50U3R5bGUiOm51bGx9LCJUaXRsZVN0eWxlIjp7IiRpZCI6Ijk3MiIsIkZvbnRTZXR0aW5ncyI6eyIkaWQiOiI5NzMiLCJGb250U2l6ZSI6MTEsIkZvbnROYW1lIjoiTW9udHNlcnJhdCBNZWRpdW0iLCJJc0JvbGQiOnRydWUsIklzSXRhbGljIjpmYWxzZSwiSXNVbmRlcmxpbmVkIjpmYWxzZSwiUGFyZW50U3R5bGUiOm51bGx9LCJBdXRvU2l6ZSI6MCwiRm9yZWdyb3VuZCI6eyIkaWQiOiI5NzQiLCJDb2xvciI6eyIkaWQiOiI5NzU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Tc2IiwiVG9wIjowLjAsIkxlZnQiOjAuMCwiUmlnaHQiOjAuMCwiQm90dG9tIjowLjB9LCJQYWRkaW5nIjp7IiRpZCI6Ijk3NyIsIlRvcCI6MC4wLCJMZWZ0IjowLjAsIlJpZ2h0IjowLjAsIkJvdHRvbSI6MC4wfSwiQmFja2dyb3VuZCI6eyIkaWQiOiI5NzgiLCJDb2xvciI6eyIkcmVmIjoiOTEwIn19LCJJc1Zpc2libGUiOnRydWUsIldpZHRoIjowLjAsIkhlaWdodCI6MC4wLCJCb3JkZXJTdHlsZSI6bnVsbCwiUGFyZW50U3R5bGUiOm51bGx9LCJEYXRlU3R5bGUiOnsiJGlkIjoiOTc5IiwiRm9udFNldHRpbmdzIjp7IiRpZCI6Ijk4MCIsIkZvbnRTaXplIjoxMCwiRm9udE5hbWUiOiJNb250c2VycmF0IE1lZGl1bSIsIklzQm9sZCI6ZmFsc2UsIklzSXRhbGljIjpmYWxzZSwiSXNVbmRlcmxpbmVkIjpmYWxzZSwiUGFyZW50U3R5bGUiOm51bGx9LCJBdXRvU2l6ZSI6MCwiRm9yZWdyb3VuZCI6eyIkaWQiOiI5ODEiLCJDb2xvciI6eyIkaWQiOiI5OD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k4MyIsIlRvcCI6MC4wLCJMZWZ0IjowLjAsIlJpZ2h0IjowLjAsIkJvdHRvbSI6MC4wfSwiUGFkZGluZyI6eyIkaWQiOiI5ODQiLCJUb3AiOjAuMCwiTGVmdCI6MC4wLCJSaWdodCI6MC4wLCJCb3R0b20iOjAuMH0sIkJhY2tncm91bmQiOnsiJGlkIjoiOTg1IiwiQ29sb3IiOnsiJHJlZiI6IjkxMCJ9fSwiSXNWaXNpYmxlIjp0cnVlLCJXaWR0aCI6MC4wLCJIZWlnaHQiOjAuMCwiQm9yZGVyU3R5bGUiOm51bGwsIlBhcmVudFN0eWxlIjpudWxsfSwiRGF0ZUZvcm1hdCI6eyIkaWQiOiI5OD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g3IiwiRm9ybWF0IjowLCJJc1Zpc2libGUiOmZhbHNlLCJMYXN0S25vd25WaXNpYmlsaXR5U3RhdGUiOmZhbHNlfSwiSXNWaXNpYmxlIjp0cnVlLCJQYXJlbnRTdHlsZSI6bnVsbH0sIkRlZmF1bHRUYXNrU3R5bGUiOnsiJGlkIjoiOTg4IiwiU2hhcGUiOjAsIlNoYXBlVGhpY2tuZXNzIjoxLCJEdXJhdGlvbkZvcm1hdCI6MCwiSW5jbHVkZU5vbldvcmtpbmdEYXlzSW5EdXJhdGlvbiI6ZmFsc2UsIlBlcmNlbnRhZ2VDb21wbGV0ZVN0eWxlIjp7IiRpZCI6Ijk4OSIsIkZvbnRTZXR0aW5ncyI6eyIkaWQiOiI5OTAiLCJGb250U2l6ZSI6MTAsIkZvbnROYW1lIjoiQ2FsaWJyaSIsIklzQm9sZCI6ZmFsc2UsIklzSXRhbGljIjpmYWxzZSwiSXNVbmRlcmxpbmVkIjpmYWxzZSwiUGFyZW50U3R5bGUiOm51bGx9LCJBdXRvU2l6ZSI6MCwiRm9yZWdyb3VuZCI6eyIkaWQiOiI5OTEiLCJDb2xvciI6eyIkaWQiOiI5OTI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k5MyIsIlRvcCI6MC4wLCJMZWZ0IjowLjAsIlJpZ2h0IjowLjAsIkJvdHRvbSI6MC4wfSwiUGFkZGluZyI6eyIkaWQiOiI5OTQiLCJUb3AiOjAuMCwiTGVmdCI6MC4wLCJSaWdodCI6MC4wLCJCb3R0b20iOjAuMH0sIkJhY2tncm91bmQiOnsiJGlkIjoiOTk1IiwiQ29sb3IiOnsiJHJlZiI6IjkxMCJ9fSwiSXNWaXNpYmxlIjp0cnVlLCJXaWR0aCI6MC4wLCJIZWlnaHQiOjAuMCwiQm9yZGVyU3R5bGUiOm51bGwsIlBhcmVudFN0eWxlIjpudWxsfSwiRHVyYXRpb25TdHlsZSI6eyIkaWQiOiI5OTYiLCJGb250U2V0dGluZ3MiOnsiJGlkIjoiOTk3IiwiRm9udFNpemUiOjEwLCJGb250TmFtZSI6IkNhbGlicmkiLCJJc0JvbGQiOmZhbHNlLCJJc0l0YWxpYyI6ZmFsc2UsIklzVW5kZXJsaW5lZCI6ZmFsc2UsIlBhcmVudFN0eWxlIjpudWxsfSwiQXV0b1NpemUiOjAsIkZvcmVncm91bmQiOnsiJGlkIjoiOTk4IiwiQ29sb3IiOnsiJGlkIjoiOTk5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wMDAiLCJUb3AiOjAuMCwiTGVmdCI6MC4wLCJSaWdodCI6MC4wLCJCb3R0b20iOjAuMH0sIlBhZGRpbmciOnsiJGlkIjoiMTAwMSIsIlRvcCI6MC4wLCJMZWZ0IjowLjAsIlJpZ2h0IjowLjAsIkJvdHRvbSI6MC4wfSwiQmFja2dyb3VuZCI6eyIkaWQiOiIxMDAyIiwiQ29sb3IiOnsiJHJlZiI6IjkxMCJ9fSwiSXNWaXNpYmxlIjp0cnVlLCJXaWR0aCI6MC4wLCJIZWlnaHQiOjAuMCwiQm9yZGVyU3R5bGUiOm51bGwsIlBhcmVudFN0eWxlIjpudWxsfSwiSG9yaXpvbnRhbENvbm5lY3RvclN0eWxlIjp7IiRpZCI6IjEwMDMiLCJMaW5lQ29sb3IiOnsiJHJlZiI6IjEwMSJ9LCJMaW5lV2VpZ2h0IjoxLjAsIkxpbmVUeXBlIjowLCJQYXJlbnRTdHlsZSI6bnVsbH0sIlZlcnRpY2FsQ29ubmVjdG9yU3R5bGUiOnsiJGlkIjoiMTAwNCIsIkxpbmVDb2xvciI6eyIkcmVmIjoiMTA0In0sIkxpbmVXZWlnaHQiOjAuMCwiTGluZVR5cGUiOjAsIlBhcmVudFN0eWxlIjpudWxsfSwiTWFyZ2luIjpudWxsLCJTdGFydERhdGVQb3NpdGlvbiI6MiwiRW5kRGF0ZVBvc2l0aW9uIjoyLCJEYXRlSXNWaXNpYmxlIjp0cnVlLCJUaXRsZVBvc2l0aW9uIjozLCJEdXJhdGlvblBvc2l0aW9uIjo0LCJQZXJjZW50YWdlQ29tcGxldGVkUG9zaXRpb24iOjYsIlNwYWNpbmciOjMsIklzQmVsb3dUaW1lYmFuZCI6ZmFsc2UsIlBlcmNlbnRhZ2VDb21wbGV0ZVNoYXBlT3BhY2l0eSI6MzUsIlNoYXBlU3R5bGUiOnsiJGlkIjoiMTAwNSIsIk1hcmdpbiI6eyIkaWQiOiIxMDA2IiwiVG9wIjowLjAsIkxlZnQiOjQuMCwiUmlnaHQiOjQuMCwiQm90dG9tIjowLjB9LCJQYWRkaW5nIjp7IiRpZCI6IjEwMDciLCJUb3AiOjAuMCwiTGVmdCI6MC4wLCJSaWdodCI6MC4wLCJCb3R0b20iOjAuMH0sIkJhY2tncm91bmQiOnsiJGlkIjoiMTAwOCIsIkNvbG9yIjp7IiRpZCI6IjEwMDkiLCJBIjoyNTUsIlIiOjAsIkciOjE2NiwiQiI6MTY2fX0sIklzVmlzaWJsZSI6dHJ1ZSwiV2lkdGgiOjAuMCwiSGVpZ2h0IjoxNi4wLCJCb3JkZXJTdHlsZSI6eyIkaWQiOiIxMDEwIiwiTGluZUNvbG9yIjp7IiRpZCI6IjEwMTEiLCIkdHlwZSI6Ik5MUkUuQ29tbW9uLkRvbS5Tb2xpZENvbG9yQnJ1c2gsIE5MUkUuQ29tbW9uIiwiQ29sb3IiOnsiJGlkIjoiMTAxMiIsIkEiOjI1NSwiUiI6MjU1LCJHIjowLCJCIjowfX0sIkxpbmVXZWlnaHQiOjAuMCwiTGluZVR5cGUiOjAsIlBhcmVudFN0eWxlIjpudWxsfSwiUGFyZW50U3R5bGUiOm51bGx9LCJUaXRsZVN0eWxlIjp7IiRpZCI6IjEwMTMiLCJGb250U2V0dGluZ3MiOnsiJGlkIjoiMTAxNCIsIkZvbnRTaXplIjoxNCwiRm9udE5hbWUiOiJNb250c2VycmF0IFNlbWlCb2xkIiwiSXNCb2xkIjp0cnVlLCJJc0l0YWxpYyI6ZmFsc2UsIklzVW5kZXJsaW5lZCI6ZmFsc2UsIlBhcmVudFN0eWxlIjpudWxsfSwiQXV0b1NpemUiOjAsIkZvcmVncm91bmQiOnsiJGlkIjoiMTAxNSIsIkNvbG9yIjp7IiRpZCI6IjEwMTYiLCJBIjoyNTUsIlIiOjAsIkciOjAsIkIiOjB9fSwiTWF4V2lkdGgiOjk2MC4wLCJNYXhIZWlnaHQiOiJJbmZpbml0eSIsIlNtYXJ0Rm9yZWdyb3VuZElzQWN0aXZlIjpmYWxzZSwiSG9yaXpvbnRhbEFsaWdubWVudCI6MiwiVmVydGljYWxBbGlnbm1lbnQiOjAsIlNtYXJ0Rm9yZWdyb3VuZCI6bnVsbCwiQmFja2dyb3VuZEZpbGxUeXBlIjowLCJNYXJnaW4iOnsiJGlkIjoiMTAxNyIsIlRvcCI6MC4wLCJMZWZ0IjowLjAsIlJpZ2h0IjowLjAsIkJvdHRvbSI6MC4wfSwiUGFkZGluZyI6eyIkaWQiOiIxMDE4IiwiVG9wIjowLjAsIkxlZnQiOjAuMCwiUmlnaHQiOjAuMCwiQm90dG9tIjowLjB9LCJCYWNrZ3JvdW5kIjp7IiRpZCI6IjEwMTkiLCJDb2xvciI6eyIkcmVmIjoiOTEwIn19LCJJc1Zpc2libGUiOnRydWUsIldpZHRoIjowLjAsIkhlaWdodCI6MC4wLCJCb3JkZXJTdHlsZSI6bnVsbCwiUGFyZW50U3R5bGUiOm51bGx9LCJEYXRlU3R5bGUiOnsiJGlkIjoiMTAyMCIsIkZvbnRTZXR0aW5ncyI6eyIkaWQiOiIxMDIxIiwiRm9udFNpemUiOjEwLCJGb250TmFtZSI6Ik1vbnRzZXJyYXQgU2VtaUJvbGQiLCJJc0JvbGQiOmZhbHNlLCJJc0l0YWxpYyI6ZmFsc2UsIklzVW5kZXJsaW5lZCI6ZmFsc2UsIlBhcmVudFN0eWxlIjpudWxsfSwiQXV0b1NpemUiOjAsIkZvcmVncm91bmQiOnsiJGlkIjoiMTAyMiIsIkNvbG9yIjp7IiRpZCI6IjEwMjM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AyNCIsIlRvcCI6MC4wLCJMZWZ0IjowLjAsIlJpZ2h0IjowLjAsIkJvdHRvbSI6MC4wfSwiUGFkZGluZyI6eyIkaWQiOiIxMDI1IiwiVG9wIjowLjAsIkxlZnQiOjAuMCwiUmlnaHQiOjAuMCwiQm90dG9tIjowLjB9LCJCYWNrZ3JvdW5kIjp7IiRpZCI6IjEwMjYiLCJDb2xvciI6eyIkcmVmIjoiOTEwIn19LCJJc1Zpc2libGUiOnRydWUsIldpZHRoIjowLjAsIkhlaWdodCI6MC4wLCJCb3JkZXJTdHlsZSI6bnVsbCwiUGFyZW50U3R5bGUiOm51bGx9LCJEYXRlRm9ybWF0Ijp7IiRpZCI6IjEwMj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yOCIsIkZvcm1hdCI6MCwiSXNWaXNpYmxlIjpmYWxzZSwiTGFzdEtub3duVmlzaWJpbGl0eVN0YXRlIjpmYWxzZX0sIklzVmlzaWJsZSI6dHJ1ZSwiUGFyZW50U3R5bGUiOm51bGwsIl9leHBsaWNpdGx5U2V0Ijp7IiRpZCI6IjEwMjk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wMzAiLCJHcmlkbGluZVN0eWxlIjp7IiRpZCI6IjEwMzEiLCJMaW5lQ29sb3IiOnsiJGlkIjoiMTAzMiIsIiR0eXBlIjoiTkxSRS5Db21tb24uRG9tLlNvbGlkQ29sb3JCcnVzaCwgTkxSRS5Db21tb24iLCJDb2xvciI6eyIkaWQiOiIxMDMzIiwiQSI6MzgsIlIiOjkxLCJHIjoxNTUsIkIiOjIxM319LCJMaW5lV2VpZ2h0IjoxLjAsIkxpbmVUeXBlIjowLCJQYXJlbnRTdHlsZSI6bnVsbH0sIk1hcmdpbiI6eyIkaWQiOiIxMDM0IiwiVG9wIjowLjAsIkxlZnQiOjAuMCwiUmlnaHQiOjAuMCwiQm90dG9tIjowLjB9LCJQYWRkaW5nIjp7IiRpZCI6IjEwMzUiLCJUb3AiOjAuMCwiTGVmdCI6MC4wLCJSaWdodCI6MC4wLCJCb3R0b20iOjAuMH0sIkJhY2tncm91bmQiOm51bGwsIklzVmlzaWJsZSI6ZmFsc2UsIldpZHRoIjowLjAsIkhlaWdodCI6MC4wLCJCb3JkZXJTdHlsZSI6eyIkaWQiOiIxMDM2IiwiTGluZUNvbG9yIjpudWxsLCJMaW5lV2VpZ2h0IjowLjAsIkxpbmVUeXBlIjowLCJQYXJlbnRTdHlsZSI6bnVsbH0sIlBhcmVudFN0eWxlIjpudWxsfSwiQWN0aXZpdHlMaW5lUGFuZWxTdHlsZSI6eyIkaWQiOiIxMDM3IiwiQWN0aXZpdHlMaW5lU3R5bGUiOnsiJGlkIjoiMTAzOCIsIkxpbmVDb2xvciI6eyIkaWQiOiIxMDM5IiwiJHR5cGUiOiJOTFJFLkNvbW1vbi5Eb20uU29saWRDb2xvckJydXNoLCBOTFJFLkNvbW1vbiIsIkNvbG9yIjp7IiRpZCI6IjEwNDAiLCJBIjozOCwiUiI6NjgsIkciOjExNCwiQiI6MTk2fX0sIkxpbmVXZWlnaHQiOjEuMCwiTGluZVR5cGUiOjAsIlBhcmVudFN0eWxlIjpudWxsfSwiTWFyZ2luIjp7IiRpZCI6IjEwNDEiLCJUb3AiOjAuMCwiTGVmdCI6MC4wLCJSaWdodCI6MC4wLCJCb3R0b20iOjAuMH0sIlBhZGRpbmciOnsiJGlkIjoiMTA0MiIsIlRvcCI6MC4wLCJMZWZ0IjowLjAsIlJpZ2h0IjowLjAsIkJvdHRvbSI6MC4wfSwiQmFja2dyb3VuZCI6bnVsbCwiSXNWaXNpYmxlIjpmYWxzZSwiV2lkdGgiOjAuMCwiSGVpZ2h0IjowLjAsIkJvcmRlclN0eWxlIjp7IiRpZCI6IjEwNDMiLCJMaW5lQ29sb3IiOm51bGwsIkxpbmVXZWlnaHQiOjAuMCwiTGluZVR5cGUiOjAsIlBhcmVudFN0eWxlIjpudWxsfSwiUGFyZW50U3R5bGUiOm51bGx9LCJTaG93RWxhcHNlZFRpbWVHcmFkaWVudFN0eWxlIjpmYWxzZSwiVGltZWJhbmRSZXNlcnZlZExlZnRBcmVhU3R5bGUiOnsiJGlkIjoiMTA0NCIsIkFjdGl2aXR5SGVhZGVyV2lkdGgiOjAuMCwiSXNTZXQiOmZhbHNlfSwiRGVmYXVsdFN3aW1sYW5lU3R5bGUiOm51bGx9LCJTY2FsZSI6bnVsbCwiU2NhbGVWMiI6eyIkaWQiOiIxMDQ1IiwiU3RhcnREYXRlIjoiMjAyMi0wOC0wMVQyMzo1OTowMCIsIkVuZERhdGUiOiIyMDIzLTAzLTMxVDIzOjU5OjAwIiwiQXV0b0RhdGVSYW5nZSI6ZmFsc2UsIldvcmtpbmdEYXlzIjozMSwiRmlzY2FsWWVhciI6eyIkaWQiOiIxMDQ2IiwiU3RhcnRNb250aCI6MSwiVXNlU3RhcnRpbmdZZWFyRm9yTnVtYmVyaW5nIjp0cnVlLCJTaG93RmlzY2FsWWVhckxhYmVsIjp0cnVlfSwiVG9kYXlNYXJrZXJUZXh0IjoiVG9kYXkiLCJBdXRvU2NhbGVUeXBlIjpmYWxzZSwiVGltZWJhbmRTY2FsZXMiOnsiJGlkIjoiMTA0NyIsIlRvcFNjYWxlTGF5ZXIiOnsiJGlkIjoiMTA0OCIsIkZvcm1hdCI6Ik1NTSIsIlR5cGUiOjJ9LCJNaWRkbGVTY2FsZUxheWVyIjp7IiRpZCI6IjEwNDkiLCJGb3JtYXQiOiJ3IiwiVHlwZSI6MX0sIkJvdHRvbVNjYWxlTGF5ZXIiOnsiJGlkIjoiMTA1MCIsIkZvcm1hdCI6ImQiLCJUeXBlIjowfX19LCJNaWxlc3RvbmVzIjpbeyIkaWQiOiIxMDUxIiwiRGF0ZSI6IjIwMjItMDgtMDJUMjM6NTk6MDAiLCJTdHlsZSI6eyIkaWQiOiIxMDUyIiwiU2hhcGUiOjcsIkNvbm5lY3Rvck1hcmdpbiI6eyIkaWQiOiIxMDUzIiwiVG9wIjowLjAsIkxlZnQiOjIuMCwiUmlnaHQiOjIuMCwiQm90dG9tIjowLjB9LCJDb25uZWN0b3JTdHlsZSI6eyIkaWQiOiIxMDU0IiwiTGluZUNvbG9yIjp7IiRpZCI6IjEwNTUiLCIkdHlwZSI6Ik5MUkUuQ29tbW9uLkRvbS5Tb2xpZENvbG9yQnJ1c2gsIE5MUkUuQ29tbW9uIiwiQ29sb3IiOnsiJGlkIjoiMTA1NiIsIkEiOjEyNywiUiI6NzksIkciOjEyOSwiQiI6MTg5fX0sIkxpbmVXZWlnaHQiOjEuMCwiTGluZVR5cGUiOjAsIlBhcmVudFN0eWxlIjpudWxsfSwiSXNCZWxvd1RpbWViYW5kIjpmYWxzZSwiUG9zaXRpb25PblRhc2siOjAsIkhpZGVEYXRlIjpmYWxzZSwiU2hhcGVTaXplIjoxLCJTcGFjaW5nIjoyLjAsIlBhZGRpbmciOnsiJGlkIjoiMTA1NyIsIlRvcCI6Ny4wLCJMZWZ0IjozLjAsIlJpZ2h0IjowLjAsIkJvdHRvbSI6Mi4wfSwiU2hhcGVTdHlsZSI6eyIkaWQiOiIxMDU4IiwiTWFyZ2luIjp7IiRpZCI6IjEwNTkiLCJUb3AiOjAuMCwiTGVmdCI6MC4wLCJSaWdodCI6MC4wLCJCb3R0b20iOjAuMH0sIlBhZGRpbmciOnsiJGlkIjoiMTA2MCIsIlRvcCI6MC4wLCJMZWZ0IjowLjAsIlJpZ2h0IjowLjAsIkJvdHRvbSI6MC4wfSwiQmFja2dyb3VuZCI6eyIkaWQiOiIxMDYxIiwiQ29sb3IiOnsiJGlkIjoiMTA2MiIsIkEiOjI1NSwiUiI6MjM5LCJHIjoyMDIsIkIiOjh9fSwiSXNWaXNpYmxlIjp0cnVlLCJXaWR0aCI6MTguMCwiSGVpZ2h0IjoyMC4wLCJCb3JkZXJTdHlsZSI6eyIkaWQiOiIxMDYzIiwiTGluZUNvbG9yIjp7IiRpZCI6IjEwNjQiLCIkdHlwZSI6Ik5MUkUuQ29tbW9uLkRvbS5Tb2xpZENvbG9yQnJ1c2gsIE5MUkUuQ29tbW9uIiwiQ29sb3IiOnsiJGlkIjoiMTA2NSIsIkEiOjI1NSwiUiI6MjU1LCJHIjowLCJCIjowfX0sIkxpbmVXZWlnaHQiOjAuMCwiTGluZVR5cGUiOjAsIlBhcmVudFN0eWxlIjpudWxsfSwiUGFyZW50U3R5bGUiOm51bGx9LCJUaXRsZVN0eWxlIjp7IiRpZCI6IjEwNjYiLCJGb250U2V0dGluZ3MiOnsiJGlkIjoiMTA2NyIsIkZvbnRTaXplIjoxMSwiRm9udE5hbWUiOiJDYWxpYnJpIiwiSXNCb2xkIjp0cnVlLCJJc0l0YWxpYyI6ZmFsc2UsIklzVW5kZXJsaW5lZCI6ZmFsc2UsIlBhcmVudFN0eWxlIjpudWxsfSwiQXV0b1NpemUiOjAsIkZvcmVncm91bmQiOnsiJGlkIjoiMTA2OCIsIkNvbG9yIjp7IiRpZCI6IjEwNjk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A3MCIsIlRvcCI6MC4wLCJMZWZ0IjowLjAsIlJpZ2h0IjowLjAsIkJvdHRvbSI6MC4wfSwiUGFkZGluZyI6eyIkaWQiOiIxMDcxIiwiVG9wIjowLjAsIkxlZnQiOjAuMCwiUmlnaHQiOjAuMCwiQm90dG9tIjowLjB9LCJCYWNrZ3JvdW5kIjp7IiRpZCI6IjEwNzIiLCJDb2xvciI6eyIkaWQiOiIxMDczIiwiQSI6MCwiUiI6MjU1LCJHIjoyNTUsIkIiOjI1NX19LCJJc1Zpc2libGUiOnRydWUsIldpZHRoIjowLjAsIkhlaWdodCI6MC4wLCJCb3JkZXJTdHlsZSI6eyIkaWQiOiIxMDc0IiwiTGluZUNvbG9yIjpudWxsLCJMaW5lV2VpZ2h0IjowLjAsIkxpbmVUeXBlIjowLCJQYXJlbnRTdHlsZSI6bnVsbH0sIlBhcmVudFN0eWxlIjpudWxsfSwiRGF0ZVN0eWxlIjp7IiRpZCI6IjEwNzUiLCJGb250U2V0dGluZ3MiOnsiJGlkIjoiMTA3NiIsIkZvbnRTaXplIjoxMCwiRm9udE5hbWUiOiJDYWxpYnJpIiwiSXNCb2xkIjpmYWxzZSwiSXNJdGFsaWMiOmZhbHNlLCJJc1VuZGVybGluZWQiOmZhbHNlLCJQYXJlbnRTdHlsZSI6bnVsbH0sIkF1dG9TaXplIjowLCJGb3JlZ3JvdW5kIjp7IiRpZCI6IjEwNzciLCJDb2xvciI6eyIkaWQiOiIxMDc4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xMDc5IiwiVG9wIjowLjAsIkxlZnQiOjAuMCwiUmlnaHQiOjAuMCwiQm90dG9tIjowLjB9LCJQYWRkaW5nIjp7IiRpZCI6IjEwODAiLCJUb3AiOjAuMCwiTGVmdCI6MC4wLCJSaWdodCI6MC4wLCJCb3R0b20iOjAuMH0sIkJhY2tncm91bmQiOnsiJGlkIjoiMTA4MSIsIkNvbG9yIjp7IiRpZCI6IjEwODIiLCJBIjowLCJSIjoyNTUsIkciOjI1NSwiQiI6MjU1fX0sIklzVmlzaWJsZSI6dHJ1ZSwiV2lkdGgiOjAuMCwiSGVpZ2h0IjowLjAsIkJvcmRlclN0eWxlIjp7IiRpZCI6IjEwODMiLCJMaW5lQ29sb3IiOm51bGwsIkxpbmVXZWlnaHQiOjAuMCwiTGluZVR5cGUiOjAsIlBhcmVudFN0eWxlIjpudWxsfSwiUGFyZW50U3R5bGUiOm51bGx9LCJEYXRlRm9ybWF0Ijp7IiRpZCI6IjEwO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4NSIsIkZvcm1hdCI6MCwiSXNWaXNpYmxlIjpmYWxzZSwiTGFzdEtub3duVmlzaWJpbGl0eVN0YXRlIjpmYWxzZX0sIklzVmlzaWJsZSI6dHJ1ZSwiUGFyZW50U3R5bGUiOm51bGx9LCJJbmRleCI6MCwiUGVyY2VudGFnZUNvbXBsZXRlIjpudWxsLCJQb3NpdGlvbiI6eyJSYXRpbyI6MC4wLCJJc0N1c3RvbSI6ZmFsc2V9LCJEYXRlRm9ybWF0Ijp7IiRyZWYiOiIxMDg0In0sIldlZWtOdW1iZXJpbmciOnsiJGlkIjoiMTA4NiIsIkZvcm1hdCI6MCwiSXNWaXNpYmxlIjpmYWxzZSwiTGFzdEtub3duVmlzaWJpbGl0eVN0YXRlIjpmYWxzZX0sIlJlbGF0ZWRUYXNrSWQiOiIwMDAwMDAwMC0wMDAwLTAwMDAtMDAwMC0wMDAwMDAwMDAwMDAiLCJJZCI6IjRjZTFmNjJiLWIwNTYtNGQ2ZC1hZTVjLWQ5NDBmM2Q4MWExYiIsIkltcG9ydElkIjoiMSIsIlRpdGxlIjoiS2ljay1vZmYiLCJOb3RlIjpudWxsLCJIeXBlcmxpbmsiOnsiJGlkIjoiMTA4NyIsIkFkZHJlc3MiOm51bGwsIlN1YkFkZHJlc3MiOm51bGx9LCJJc0NoYW5nZWQiOmZhbHNlLCJJc05ldyI6ZmFsc2V9LHsiJGlkIjoiMTA4OCIsIkRhdGUiOiIyMDIzLTAzLTIwVDIzOjU5OjAwIiwiU3R5bGUiOnsiJGlkIjoiMTA4OSIsIlNoYXBlIjoxNCwiQ29ubmVjdG9yTWFyZ2luIjp7IiRpZCI6IjEwOTAiLCJUb3AiOjAuMCwiTGVmdCI6Mi4wLCJSaWdodCI6Mi4wLCJCb3R0b20iOjAuMH0sIkNvbm5lY3RvclN0eWxlIjp7IiRpZCI6IjEwOTEiLCJMaW5lQ29sb3IiOnsiJGlkIjoiMTA5MiIsIiR0eXBlIjoiTkxSRS5Db21tb24uRG9tLlNvbGlkQ29sb3JCcnVzaCwgTkxSRS5Db21tb24iLCJDb2xvciI6eyIkaWQiOiIxMDkzIiwiQSI6MTI3LCJSIjo3OSwiRyI6MTI5LCJCIjoxODl9fSwiTGluZVdlaWdodCI6MS4wLCJMaW5lVHlwZSI6MCwiUGFyZW50U3R5bGUiOm51bGx9LCJJc0JlbG93VGltZWJhbmQiOmZhbHNlLCJQb3NpdGlvbk9uVGFzayI6MCwiSGlkZURhdGUiOmZhbHNlLCJTaGFwZVNpemUiOjEsIlNwYWNpbmciOjIuMCwiUGFkZGluZyI6eyIkaWQiOiIxMDk0IiwiVG9wIjo3LjAsIkxlZnQiOjMuMCwiUmlnaHQiOjAuMCwiQm90dG9tIjoyLjB9LCJTaGFwZVN0eWxlIjp7IiRpZCI6IjEwOTUiLCJNYXJnaW4iOnsiJGlkIjoiMTA5NiIsIlRvcCI6MC4wLCJMZWZ0IjowLjAsIlJpZ2h0IjowLjAsIkJvdHRvbSI6MC4wfSwiUGFkZGluZyI6eyIkaWQiOiIxMDk3IiwiVG9wIjowLjAsIkxlZnQiOjAuMCwiUmlnaHQiOjAuMCwiQm90dG9tIjowLjB9LCJCYWNrZ3JvdW5kIjp7IiRpZCI6IjEwOTgiLCJDb2xvciI6eyIkaWQiOiIxMDk5IiwiQSI6MjU1LCJSIjowLCJHIjoxNjYsIkIiOjE2Nn19LCJJc1Zpc2libGUiOnRydWUsIldpZHRoIjoxOC4wLCJIZWlnaHQiOjIwLjAsIkJvcmRlclN0eWxlIjp7IiRpZCI6IjExMDAiLCJMaW5lQ29sb3IiOnsiJGlkIjoiMTEwMSIsIiR0eXBlIjoiTkxSRS5Db21tb24uRG9tLlNvbGlkQ29sb3JCcnVzaCwgTkxSRS5Db21tb24iLCJDb2xvciI6eyIkaWQiOiIxMTAyIiwiQSI6MjU1LCJSIjoyNTUsIkciOjAsIkIiOjB9fSwiTGluZVdlaWdodCI6MC4wLCJMaW5lVHlwZSI6MCwiUGFyZW50U3R5bGUiOm51bGx9LCJQYXJlbnRTdHlsZSI6bnVsbH0sIlRpdGxlU3R5bGUiOnsiJGlkIjoiMTEwMyIsIkZvbnRTZXR0aW5ncyI6eyIkaWQiOiIxMTA0IiwiRm9udFNpemUiOjExLCJGb250TmFtZSI6IkNhbGlicmkiLCJJc0JvbGQiOnRydWUsIklzSXRhbGljIjpmYWxzZSwiSXNVbmRlcmxpbmVkIjpmYWxzZSwiUGFyZW50U3R5bGUiOm51bGx9LCJBdXRvU2l6ZSI6MCwiRm9yZWdyb3VuZCI6eyIkaWQiOiIxMTA1IiwiQ29sb3IiOnsiJGlkIjoiMTEwN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TA3IiwiVG9wIjowLjAsIkxlZnQiOjAuMCwiUmlnaHQiOjAuMCwiQm90dG9tIjowLjB9LCJQYWRkaW5nIjp7IiRpZCI6IjExMDgiLCJUb3AiOjAuMCwiTGVmdCI6MC4wLCJSaWdodCI6MC4wLCJCb3R0b20iOjAuMH0sIkJhY2tncm91bmQiOnsiJGlkIjoiMTEwOSIsIkNvbG9yIjp7IiRpZCI6IjExMTAiLCJBIjowLCJSIjoyNTUsIkciOjI1NSwiQiI6MjU1fX0sIklzVmlzaWJsZSI6dHJ1ZSwiV2lkdGgiOjAuMCwiSGVpZ2h0IjowLjAsIkJvcmRlclN0eWxlIjp7IiRpZCI6IjExMTEiLCJMaW5lQ29sb3IiOm51bGwsIkxpbmVXZWlnaHQiOjAuMCwiTGluZVR5cGUiOjAsIlBhcmVudFN0eWxlIjpudWxsfSwiUGFyZW50U3R5bGUiOm51bGx9LCJEYXRlU3R5bGUiOnsiJGlkIjoiMTExMiIsIkZvbnRTZXR0aW5ncyI6eyIkaWQiOiIxMTEzIiwiRm9udFNpemUiOjEwLCJGb250TmFtZSI6IkNhbGlicmkiLCJJc0JvbGQiOmZhbHNlLCJJc0l0YWxpYyI6ZmFsc2UsIklzVW5kZXJsaW5lZCI6ZmFsc2UsIlBhcmVudFN0eWxlIjpudWxsfSwiQXV0b1NpemUiOjAsIkZvcmVncm91bmQiOnsiJGlkIjoiMTExNCIsIkNvbG9yIjp7IiRpZCI6IjExMTU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xMTYiLCJUb3AiOjAuMCwiTGVmdCI6MC4wLCJSaWdodCI6MC4wLCJCb3R0b20iOjAuMH0sIlBhZGRpbmciOnsiJGlkIjoiMTExNyIsIlRvcCI6MC4wLCJMZWZ0IjowLjAsIlJpZ2h0IjowLjAsIkJvdHRvbSI6MC4wfSwiQmFja2dyb3VuZCI6eyIkaWQiOiIxMTE4IiwiQ29sb3IiOnsiJGlkIjoiMTExOSIsIkEiOjAsIlIiOjI1NSwiRyI6MjU1LCJCIjoyNTV9fSwiSXNWaXNpYmxlIjp0cnVlLCJXaWR0aCI6MC4wLCJIZWlnaHQiOjAuMCwiQm9yZGVyU3R5bGUiOnsiJGlkIjoiMTEyMCIsIkxpbmVDb2xvciI6bnVsbCwiTGluZVdlaWdodCI6MC4wLCJMaW5lVHlwZSI6MCwiUGFyZW50U3R5bGUiOm51bGx9LCJQYXJlbnRTdHlsZSI6bnVsbH0sIkRhdGVGb3JtYXQiOnsiJGlkIjoiMTEy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IyIiwiRm9ybWF0IjowLCJJc1Zpc2libGUiOmZhbHNlLCJMYXN0S25vd25WaXNpYmlsaXR5U3RhdGUiOmZhbHNlfSwiSXNWaXNpYmxlIjp0cnVlLCJQYXJlbnRTdHlsZSI6bnVsbH0sIkluZGV4IjoxLCJQZXJjZW50YWdlQ29tcGxldGUiOm51bGwsIlBvc2l0aW9uIjp7IlJhdGlvIjowLjAsIklzQ3VzdG9tIjpmYWxzZX0sIkRhdGVGb3JtYXQiOnsiJHJlZiI6IjExMjEifSwiV2Vla051bWJlcmluZyI6eyIkaWQiOiIxMTIzIiwiRm9ybWF0IjowLCJJc1Zpc2libGUiOmZhbHNlLCJMYXN0S25vd25WaXNpYmlsaXR5U3RhdGUiOmZhbHNlfSwiUmVsYXRlZFRhc2tJZCI6IjAwMDAwMDAwLTAwMDAtMDAwMC0wMDAwLTAwMDAwMDAwMDAwMCIsIklkIjoiZjQyYTE4MjctNDVkYS00ZGM2LWEyYTAtMWUzMDZhZmYzNTBkIiwiSW1wb3J0SWQiOiIxMCIsIlRpdGxlIjoiRXZlbnQiLCJOb3RlIjpudWxsLCJIeXBlcmxpbmsiOnsiJGlkIjoiMTEyNCIsIkFkZHJlc3MiOm51bGwsIlN1YkFkZHJlc3MiOm51bGx9LCJJc0NoYW5nZWQiOmZhbHNlLCJJc05ldyI6ZmFsc2V9XSwiVGFza3MiOltdLCJTd2ltbGFuZXMiOltdLCJNc1Byb2plY3RJdGVtc1RyZWUiOnsiJGlkIjoiMTEyNSIsIlJvb3QiOnsiSW1wb3J0SWQiOm51bGwsIklzSW1wb3J0ZWQiOmZhbHNlLCJDaGlsZHJlbiI6W119fSwiTWV0YWRhdGEiOnsiJGlkIjoiMTEyNiIsIkV4Y2VsU2hlZXROYW1lIjoiVGltZWxpbmUgRGF0YSIsIkl0ZW1zVGl0bGVzIjoiW1wiTWlsZXN0b25lICAxXCIsXCJNaWxlc3RvbmUgIDJcIixcIk1pbGVzdG9uZSAgM1wiLFwiTWlsZXN0b25lICA0XCIsXCJNaWxlc3RvbmUgIDVcIixcIk1pbGVzdG9uZSAgNlwiLFwiTWlsZXN0b25lICA3XCIsXCJNaWxlc3RvbmUgIDhcIixcIk1pbGVzdG9uZSAgOVwiLFwiRXZlbnRcIixcIkFjdGl2aXR5IDFcIixcIkFjdGl2aXR5IDJcIixcIkFjdGl2aXR5IDNcIixcIkFjdGl2aXR5IDRcIixcIkFjdGl2aXR5IDVcIixcIkFjdGl2aXR5IDZcIl0iLCJJdGVtc1N3aW1sYW5lcyI6IltdIiwiTXNlTGF0ZXN0SW1wb3J0SXRlbXMiOiJ7XCIkaWRcIjpcIjFcIixcIlJvb3RcIjp7XCJJbXBvcnRJZFwiOm51bGwsXCJJc0ltcG9ydGVkXCI6ZmFsc2UsXCJDaGlsZHJlblwiOlt7XCIkaWRcIjpcIjJcIixcIkltcG9ydElkXCI6XCIxXCIsXCJJc0ltcG9ydGVkXCI6dHJ1ZSxcIkNoaWxkcmVuXCI6W119LHtcIiRpZFwiOlwiM1wiLFwiSW1wb3J0SWRcIjpcIjJcIixcIklzSW1wb3J0ZWRcIjp0cnVlLFwiQ2hpbGRyZW5cIjpbXX0se1wiJGlkXCI6XCI0XCIsXCJJbXBvcnRJZFwiOlwiM1wiLFwiSXNJbXBvcnRlZFwiOnRydWUsXCJDaGlsZHJlblwiOltdfSx7XCIkaWRcIjpcIjVcIixcIkltcG9ydElkXCI6XCI0XCIsXCJJc0ltcG9ydGVkXCI6dHJ1ZSxcIkNoaWxkcmVuXCI6W119LHtcIiRpZFwiOlwiNlwiLFwiSW1wb3J0SWRcIjpcIjVcIixcIklzSW1wb3J0ZWRcIjp0cnVlLFwiQ2hpbGRyZW5cIjpbXX0se1wiJGlkXCI6XCI3XCIsXCJJbXBvcnRJZFwiOlwiNlwiLFwiSXNJbXBvcnRlZFwiOnRydWUsXCJDaGlsZHJlblwiOltdfSx7XCIkaWRcIjpcIjhcIixcIkltcG9ydElkXCI6XCI3XCIsXCJJc0ltcG9ydGVkXCI6dHJ1ZSxcIkNoaWxkcmVuXCI6W119LHtcIiRpZFwiOlwiOVwiLFwiSW1wb3J0SWRcIjpcIjhcIixcIklzSW1wb3J0ZWRcIjp0cnVlLFwiQ2hpbGRyZW5cIjpbXX0se1wiJGlkXCI6XCIxMFwiLFwiSW1wb3J0SWRcIjpcIjlcIixcIklzSW1wb3J0ZWRcIjp0cnVlLFwiQ2hpbGRyZW5cIjpbXX0se1wiJGlkXCI6XCIxMVwiLFwiSW1wb3J0SWRcIjpcIjEwXCIsXCJJc0ltcG9ydGVkXCI6dHJ1ZSxcIkNoaWxkcmVuXCI6W119LHtcIiRpZFwiOlwiMTJcIixcIkltcG9ydElkXCI6XCIxMVwiLFwiSXNJbXBvcnRlZFwiOnRydWUsXCJDaGlsZHJlblwiOltdfSx7XCIkaWRcIjpcIjEzXCIsXCJJbXBvcnRJZFwiOlwiMTJcIixcIklzSW1wb3J0ZWRcIjp0cnVlLFwiQ2hpbGRyZW5cIjpbXX0se1wiJGlkXCI6XCIxNFwiLFwiSW1wb3J0SWRcIjpcIjEzXCIsXCJJc0ltcG9ydGVkXCI6dHJ1ZSxcIkNoaWxkcmVuXCI6W119LHtcIiRpZFwiOlwiMTVcIixcIkltcG9ydElkXCI6XCIxNFwiLFwiSXNJbXBvcnRlZFwiOnRydWUsXCJDaGlsZHJlblwiOltdfSx7XCIkaWRcIjpcIjE2XCIsXCJJbXBvcnRJZFwiOlwiMTVcIixcIklzSW1wb3J0ZWRcIjp0cnVlLFwiQ2hpbGRyZW5cIjpbXX0se1wiJGlkXCI6XCIxN1wiLFwiSW1wb3J0SWRcIjpcIjE2XCIsXCJJc0ltcG9ydGVkXCI6dHJ1ZSxcIkNoaWxkcmVuXCI6W119XX19IiwiQ29sdW1uc01hcHBpbmciOiJbe1wiJGlkXCI6XCIxXCIsXCJTZWxlY3RlZE1hcHBpbmdcIjo4LFwiQ29sdW1uSGVhZGVyXCI6XCJDb2x1bW4wXCIsXCJDb2x1bW5GcmllbmRseU5hbWVcIjpcIlVuaXF1ZSBJRFwifSx7XCIkaWRcIjpcIjJcIixcIlNlbGVjdGVkTWFwcGluZ1wiOjIsXCJDb2x1bW5IZWFkZXJcIjpcIkNvbHVtbjFcIixcIkNvbHVtbkZyaWVuZGx5TmFtZVwiOlwiVGl0bGVcIn0se1wiJGlkXCI6XCIzXCIsXCJTZWxlY3RlZE1hcHBpbmdcIjozLFwiQ29sdW1uSGVhZGVyXCI6XCJDb2x1bW4yXCIsXCJDb2x1bW5GcmllbmRseU5hbWVcIjpcIlN0YXJ0IGRhdGVcIn0se1wiJGlkXCI6XCI0XCIsXCJTZWxlY3RlZE1hcHBpbmdcIjo0LFwiQ29sdW1uSGVhZGVyXCI6XCJDb2x1bW4zXCIsXCJDb2x1bW5GcmllbmRseU5hbWVcIjpcIkVuZCBkYXRlXCJ9LHtcIiRpZFwiOlwiNVwiLFwiU2VsZWN0ZWRNYXBwaW5nXCI6NSxcIkNvbHVtbkhlYWRlclwiOlwiQ29sdW1uNVwiLFwiQ29sdW1uRnJpZW5kbHlOYW1lXCI6XCIlIENvbXBsZXRlZFwifSx7XCIkaWRcIjpcIjZcIixcIlNlbGVjdGVkTWFwcGluZ1wiOjYsXCJDb2x1bW5IZWFkZXJcIjpcIkNvbHVtbjZcIixcIkNvbHVtbkZyaWVuZGx5TmFtZVwiOlwiTm90ZVwifV0iLCJIZWFkZXJSb3dJbmRleCI6IjAiLCJNc2VTeW5jQnlVaWQiOiJUcnVlIiwiU291cmNlVGVtcGxhdGUiOiJ7XCIkaWRcIjpcIjFcIixcIklkXCI6XCJjYzI2Zjg2My0yN2NlLTQ4MGUtYTU4OS1iM2YxMmYyZDZlYjBcIixcIkN1bHR1cmVJbmZvTmFtZVwiOlwiZW4tVVNcIixcIlZlcnNpb25cIjp7XCIkaWRcIjpcIjJcIixcIlRlbXBsYXRlRG9tVmVyc2lvblwiOlwiMS4yLjB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mZhbHN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19LFwiU2NhbGVcIjp7XCIkaWRcIjpcIjE5MF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TkxXCIsXCJTdGFydERhdGVcIjpcIjAwMDEtMDEtMDFUMDA6MDA6MDBcIixcIkVuZERhdGVcIjpcIjAwMDEtMDEtMDFUMDA6MDA6MDBcIixcIkF1dG9EYXRlUmFuZ2VcIjp0cnVlLFwiV29ya2luZ0RheXNcIjozMSxcIlRvZGF5TWFya2VyVGV4dFwiOlwiVG9kYXlcIixcIkF1dG9TY2FsZVR5cGVcIjp0cnVlLFwiVGltZWJhbmRTY2FsZXNcIjp7XCIkaWRcIjpcIjE5MlwiLFwiVG9wU2NhbGVMYXllclwiOntcIiRpZFwiOlwiMTkzXCIsXCJGb3JtYXRcIjpcIndcIixcIlR5cGVcIjoxfSxcIk1pZGRsZVNjYWxlTGF5ZXJcIjp7XCIkaWRcIjpcIjE5NFwiLFwiRm9ybWF0XCI6bnVsbCxcIlR5cGVcIjowfSxcIkJvdHRvbVNjYWxlTGF5ZXJcIjp7XCIkaWRcIjpcIjE5NVwiLFwiRm9ybWF0XCI6bnVsbCxcIlR5cGVcIjowfX19LFwiTWlsZXN0b25lc1wiOltdLFwiVGFza3NcIjpbXSxcIlN3aW1sYW5lc1wiOltdLFwiU3dpbWxhbmVzVjJcIjpbXSxcIlNldHRpbmdzXCI6e1wiJGlkXCI6XCIxOTZcIixcIkltcGFPcHRpb25zXCI6e1wiJGlkXCI6XCIxOTdcIixcIkxlZnRUb1JpZ2h0XCI6ZmFsc2UsXCJQYXlsb2FkT3B0aW9uc1wiOjJ9fSxcIlRpbWVDb25maWd1cmF0aW9uXCI6e1wiJGlkXCI6XCIxOThcIixcIlVzZVRpbWVcIjpmYWxzZSxcIldvcmtEYXlTdGFydFwiOlwiMDA6MDA6MDBcIixcIldvcmtEYXlFbmRcIjpcIjIzOjU5OjAwXCJ9fSIsIlVwZGF0ZVNjYWxlRm9ySW1wb3J0ZWRUaW1lbGluZSI6IkZhbHNlIn0sIlNldHRpbmdzIjp7IiRpZCI6IjExMjciLCJJbXBhT3B0aW9ucyI6eyIkaWQiOiIxMTI4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0LCJGaWxlUGF0aCI6IkY6XFxXb3JrXFxSZWRvaW5nIE91dGRhdGVkIFRlbXBsYXRlc1xcRXZlbnQgUGxhbm5pbmdcXFRpbWVsaW5lIERhdGEoMSkueGxzeCIsIlRpbWVDb25maWd1cmF0aW9uIjp7IiRpZCI6IjExMjkiLCJVc2VUaW1lIjpmYWxzZSwiV29ya0RheVN0YXJ0IjoiMDA6MDA6MDAiLCJXb3JrRGF5RW5kIjoiMjM6NTk6MDAifSwiTGFzdFVzZWRUZW1wbGF0ZUlkIjoiY2MyNmY4NjMtMjdjZS00ODBlLWE1ODktYjNmMTJmMmQ2ZWIwIiwiRmlyc3RXZWVrT2ZZZWFyIjowLCJQbGFjZU1pbGVzdG9uZUF0VGhlQmVnaW5uaW5nT2ZUaGVEYXkiOmZhbHNlfQ=="/>
  <p:tag name="__MASTER" val="__part_0"/>
</p:tagLst>
</file>

<file path=ppt/tags/tag10.xml><?xml version="1.0" encoding="utf-8"?>
<p:tagLst xmlns:a="http://schemas.openxmlformats.org/drawingml/2006/main" xmlns:r="http://schemas.openxmlformats.org/officeDocument/2006/relationships" xmlns:p="http://schemas.openxmlformats.org/presentationml/2006/main">
  <p:tag name="OTLMARKERSHAPE" val="OTL"/>
</p:tagLst>
</file>

<file path=ppt/tags/tag100.xml><?xml version="1.0" encoding="utf-8"?>
<p:tagLst xmlns:a="http://schemas.openxmlformats.org/drawingml/2006/main" xmlns:r="http://schemas.openxmlformats.org/officeDocument/2006/relationships" xmlns:p="http://schemas.openxmlformats.org/presentationml/2006/main">
  <p:tag name="OTLMARKERSHAPE" val="OTL"/>
</p:tagLst>
</file>

<file path=ppt/tags/tag101.xml><?xml version="1.0" encoding="utf-8"?>
<p:tagLst xmlns:a="http://schemas.openxmlformats.org/drawingml/2006/main" xmlns:r="http://schemas.openxmlformats.org/officeDocument/2006/relationships" xmlns:p="http://schemas.openxmlformats.org/presentationml/2006/main">
  <p:tag name="OTLMARKERSHAPE" val="OTL"/>
</p:tagLst>
</file>

<file path=ppt/tags/tag102.xml><?xml version="1.0" encoding="utf-8"?>
<p:tagLst xmlns:a="http://schemas.openxmlformats.org/drawingml/2006/main" xmlns:r="http://schemas.openxmlformats.org/officeDocument/2006/relationships" xmlns:p="http://schemas.openxmlformats.org/presentationml/2006/main">
  <p:tag name="OTLMARKERSHAPE" val="OTL"/>
</p:tagLst>
</file>

<file path=ppt/tags/tag103.xml><?xml version="1.0" encoding="utf-8"?>
<p:tagLst xmlns:a="http://schemas.openxmlformats.org/drawingml/2006/main" xmlns:r="http://schemas.openxmlformats.org/officeDocument/2006/relationships" xmlns:p="http://schemas.openxmlformats.org/presentationml/2006/main">
  <p:tag name="OTLMARKERSHAPE" val="OTL"/>
</p:tagLst>
</file>

<file path=ppt/tags/tag104.xml><?xml version="1.0" encoding="utf-8"?>
<p:tagLst xmlns:a="http://schemas.openxmlformats.org/drawingml/2006/main" xmlns:r="http://schemas.openxmlformats.org/officeDocument/2006/relationships" xmlns:p="http://schemas.openxmlformats.org/presentationml/2006/main">
  <p:tag name="OTLMARKERSHAPE" val="OTL"/>
</p:tagLst>
</file>

<file path=ppt/tags/tag105.xml><?xml version="1.0" encoding="utf-8"?>
<p:tagLst xmlns:a="http://schemas.openxmlformats.org/drawingml/2006/main" xmlns:r="http://schemas.openxmlformats.org/officeDocument/2006/relationships" xmlns:p="http://schemas.openxmlformats.org/presentationml/2006/main">
  <p:tag name="OTLMARKERSHAPE" val="OTL"/>
</p:tagLst>
</file>

<file path=ppt/tags/tag106.xml><?xml version="1.0" encoding="utf-8"?>
<p:tagLst xmlns:a="http://schemas.openxmlformats.org/drawingml/2006/main" xmlns:r="http://schemas.openxmlformats.org/officeDocument/2006/relationships" xmlns:p="http://schemas.openxmlformats.org/presentationml/2006/main">
  <p:tag name="OTLMARKERSHAPE" val="OTL"/>
</p:tagLst>
</file>

<file path=ppt/tags/tag107.xml><?xml version="1.0" encoding="utf-8"?>
<p:tagLst xmlns:a="http://schemas.openxmlformats.org/drawingml/2006/main" xmlns:r="http://schemas.openxmlformats.org/officeDocument/2006/relationships" xmlns:p="http://schemas.openxmlformats.org/presentationml/2006/main">
  <p:tag name="OTLMARKERSHAPE" val="OTL"/>
</p:tagLst>
</file>

<file path=ppt/tags/tag108.xml><?xml version="1.0" encoding="utf-8"?>
<p:tagLst xmlns:a="http://schemas.openxmlformats.org/drawingml/2006/main" xmlns:r="http://schemas.openxmlformats.org/officeDocument/2006/relationships" xmlns:p="http://schemas.openxmlformats.org/presentationml/2006/main">
  <p:tag name="OTLMARKERSHAPE" val="OTL"/>
  <p:tag name="OTLELAPSEDSTYLE" val="Hide"/>
</p:tagLst>
</file>

<file path=ppt/tags/tag109.xml><?xml version="1.0" encoding="utf-8"?>
<p:tagLst xmlns:a="http://schemas.openxmlformats.org/drawingml/2006/main" xmlns:r="http://schemas.openxmlformats.org/officeDocument/2006/relationships" xmlns:p="http://schemas.openxmlformats.org/presentationml/2006/main">
  <p:tag name="OTLMARKERSHAPE" val="OTL"/>
</p:tagLst>
</file>

<file path=ppt/tags/tag11.xml><?xml version="1.0" encoding="utf-8"?>
<p:tagLst xmlns:a="http://schemas.openxmlformats.org/drawingml/2006/main" xmlns:r="http://schemas.openxmlformats.org/officeDocument/2006/relationships" xmlns:p="http://schemas.openxmlformats.org/presentationml/2006/main">
  <p:tag name="OTLMARKERSHAPE" val="OTL"/>
</p:tagLst>
</file>

<file path=ppt/tags/tag110.xml><?xml version="1.0" encoding="utf-8"?>
<p:tagLst xmlns:a="http://schemas.openxmlformats.org/drawingml/2006/main" xmlns:r="http://schemas.openxmlformats.org/officeDocument/2006/relationships" xmlns:p="http://schemas.openxmlformats.org/presentationml/2006/main">
  <p:tag name="OTLMARKERSHAPE" val="OTL"/>
</p:tagLst>
</file>

<file path=ppt/tags/tag111.xml><?xml version="1.0" encoding="utf-8"?>
<p:tagLst xmlns:a="http://schemas.openxmlformats.org/drawingml/2006/main" xmlns:r="http://schemas.openxmlformats.org/officeDocument/2006/relationships" xmlns:p="http://schemas.openxmlformats.org/presentationml/2006/main">
  <p:tag name="OTLMARKERSHAPE" val="OTL"/>
</p:tagLst>
</file>

<file path=ppt/tags/tag112.xml><?xml version="1.0" encoding="utf-8"?>
<p:tagLst xmlns:a="http://schemas.openxmlformats.org/drawingml/2006/main" xmlns:r="http://schemas.openxmlformats.org/officeDocument/2006/relationships" xmlns:p="http://schemas.openxmlformats.org/presentationml/2006/main">
  <p:tag name="OTLMARKERSHAPE" val="OTL"/>
</p:tagLst>
</file>

<file path=ppt/tags/tag113.xml><?xml version="1.0" encoding="utf-8"?>
<p:tagLst xmlns:a="http://schemas.openxmlformats.org/drawingml/2006/main" xmlns:r="http://schemas.openxmlformats.org/officeDocument/2006/relationships" xmlns:p="http://schemas.openxmlformats.org/presentationml/2006/main">
  <p:tag name="OTLMARKERSHAPE" val="OTL"/>
</p:tagLst>
</file>

<file path=ppt/tags/tag114.xml><?xml version="1.0" encoding="utf-8"?>
<p:tagLst xmlns:a="http://schemas.openxmlformats.org/drawingml/2006/main" xmlns:r="http://schemas.openxmlformats.org/officeDocument/2006/relationships" xmlns:p="http://schemas.openxmlformats.org/presentationml/2006/main">
  <p:tag name="OTLMARKERSHAPE" val="OTL"/>
</p:tagLst>
</file>

<file path=ppt/tags/tag115.xml><?xml version="1.0" encoding="utf-8"?>
<p:tagLst xmlns:a="http://schemas.openxmlformats.org/drawingml/2006/main" xmlns:r="http://schemas.openxmlformats.org/officeDocument/2006/relationships" xmlns:p="http://schemas.openxmlformats.org/presentationml/2006/main">
  <p:tag name="OTLMARKERSHAPE" val="OTL"/>
</p:tagLst>
</file>

<file path=ppt/tags/tag116.xml><?xml version="1.0" encoding="utf-8"?>
<p:tagLst xmlns:a="http://schemas.openxmlformats.org/drawingml/2006/main" xmlns:r="http://schemas.openxmlformats.org/officeDocument/2006/relationships" xmlns:p="http://schemas.openxmlformats.org/presentationml/2006/main">
  <p:tag name="OTLMARKERSHAPE" val="OTL"/>
</p:tagLst>
</file>

<file path=ppt/tags/tag117.xml><?xml version="1.0" encoding="utf-8"?>
<p:tagLst xmlns:a="http://schemas.openxmlformats.org/drawingml/2006/main" xmlns:r="http://schemas.openxmlformats.org/officeDocument/2006/relationships" xmlns:p="http://schemas.openxmlformats.org/presentationml/2006/main">
  <p:tag name="OTLMARKERSHAPE" val="OTL"/>
</p:tagLst>
</file>

<file path=ppt/tags/tag118.xml><?xml version="1.0" encoding="utf-8"?>
<p:tagLst xmlns:a="http://schemas.openxmlformats.org/drawingml/2006/main" xmlns:r="http://schemas.openxmlformats.org/officeDocument/2006/relationships" xmlns:p="http://schemas.openxmlformats.org/presentationml/2006/main">
  <p:tag name="OTLMARKERSHAPE" val="OTL"/>
</p:tagLst>
</file>

<file path=ppt/tags/tag119.xml><?xml version="1.0" encoding="utf-8"?>
<p:tagLst xmlns:a="http://schemas.openxmlformats.org/drawingml/2006/main" xmlns:r="http://schemas.openxmlformats.org/officeDocument/2006/relationships" xmlns:p="http://schemas.openxmlformats.org/presentationml/2006/main">
  <p:tag name="OTLMARKERSHAPE" val="OTL"/>
</p:tagLst>
</file>

<file path=ppt/tags/tag12.xml><?xml version="1.0" encoding="utf-8"?>
<p:tagLst xmlns:a="http://schemas.openxmlformats.org/drawingml/2006/main" xmlns:r="http://schemas.openxmlformats.org/officeDocument/2006/relationships" xmlns:p="http://schemas.openxmlformats.org/presentationml/2006/main">
  <p:tag name="OTLMARKERSHAPE" val="OTL"/>
</p:tagLst>
</file>

<file path=ppt/tags/tag120.xml><?xml version="1.0" encoding="utf-8"?>
<p:tagLst xmlns:a="http://schemas.openxmlformats.org/drawingml/2006/main" xmlns:r="http://schemas.openxmlformats.org/officeDocument/2006/relationships" xmlns:p="http://schemas.openxmlformats.org/presentationml/2006/main">
  <p:tag name="OTLMARKERSHAPE" val="OTL"/>
</p:tagLst>
</file>

<file path=ppt/tags/tag121.xml><?xml version="1.0" encoding="utf-8"?>
<p:tagLst xmlns:a="http://schemas.openxmlformats.org/drawingml/2006/main" xmlns:r="http://schemas.openxmlformats.org/officeDocument/2006/relationships" xmlns:p="http://schemas.openxmlformats.org/presentationml/2006/main">
  <p:tag name="OTLMARKERSHAPE" val="OTL"/>
</p:tagLst>
</file>

<file path=ppt/tags/tag122.xml><?xml version="1.0" encoding="utf-8"?>
<p:tagLst xmlns:a="http://schemas.openxmlformats.org/drawingml/2006/main" xmlns:r="http://schemas.openxmlformats.org/officeDocument/2006/relationships" xmlns:p="http://schemas.openxmlformats.org/presentationml/2006/main">
  <p:tag name="OTLMARKERSHAPE" val="OTL"/>
</p:tagLst>
</file>

<file path=ppt/tags/tag123.xml><?xml version="1.0" encoding="utf-8"?>
<p:tagLst xmlns:a="http://schemas.openxmlformats.org/drawingml/2006/main" xmlns:r="http://schemas.openxmlformats.org/officeDocument/2006/relationships" xmlns:p="http://schemas.openxmlformats.org/presentationml/2006/main">
  <p:tag name="OTLMARKERSHAPE" val="OTL"/>
  <p:tag name="OTLTODAYPOSITION" val="Hide"/>
</p:tagLst>
</file>

<file path=ppt/tags/tag124.xml><?xml version="1.0" encoding="utf-8"?>
<p:tagLst xmlns:a="http://schemas.openxmlformats.org/drawingml/2006/main" xmlns:r="http://schemas.openxmlformats.org/officeDocument/2006/relationships" xmlns:p="http://schemas.openxmlformats.org/presentationml/2006/main">
  <p:tag name="OTLMARKERSHAPE" val="OTL"/>
</p:tagLst>
</file>

<file path=ppt/tags/tag125.xml><?xml version="1.0" encoding="utf-8"?>
<p:tagLst xmlns:a="http://schemas.openxmlformats.org/drawingml/2006/main" xmlns:r="http://schemas.openxmlformats.org/officeDocument/2006/relationships" xmlns:p="http://schemas.openxmlformats.org/presentationml/2006/main">
  <p:tag name="OTLMARKERSHAPE" val="OTL"/>
</p:tagLst>
</file>

<file path=ppt/tags/tag126.xml><?xml version="1.0" encoding="utf-8"?>
<p:tagLst xmlns:a="http://schemas.openxmlformats.org/drawingml/2006/main" xmlns:r="http://schemas.openxmlformats.org/officeDocument/2006/relationships" xmlns:p="http://schemas.openxmlformats.org/presentationml/2006/main">
  <p:tag name="OTLMARKERSHAPE" val="OTL"/>
</p:tagLst>
</file>

<file path=ppt/tags/tag127.xml><?xml version="1.0" encoding="utf-8"?>
<p:tagLst xmlns:a="http://schemas.openxmlformats.org/drawingml/2006/main" xmlns:r="http://schemas.openxmlformats.org/officeDocument/2006/relationships" xmlns:p="http://schemas.openxmlformats.org/presentationml/2006/main">
  <p:tag name="OTLMARKERSHAPE" val="OTL"/>
</p:tagLst>
</file>

<file path=ppt/tags/tag128.xml><?xml version="1.0" encoding="utf-8"?>
<p:tagLst xmlns:a="http://schemas.openxmlformats.org/drawingml/2006/main" xmlns:r="http://schemas.openxmlformats.org/officeDocument/2006/relationships" xmlns:p="http://schemas.openxmlformats.org/presentationml/2006/main">
  <p:tag name="OTLMARKERSHAPE" val="OTL"/>
</p:tagLst>
</file>

<file path=ppt/tags/tag129.xml><?xml version="1.0" encoding="utf-8"?>
<p:tagLst xmlns:a="http://schemas.openxmlformats.org/drawingml/2006/main" xmlns:r="http://schemas.openxmlformats.org/officeDocument/2006/relationships" xmlns:p="http://schemas.openxmlformats.org/presentationml/2006/main">
  <p:tag name="OTLMARKERSHAPE" val="OTL"/>
</p:tagLst>
</file>

<file path=ppt/tags/tag13.xml><?xml version="1.0" encoding="utf-8"?>
<p:tagLst xmlns:a="http://schemas.openxmlformats.org/drawingml/2006/main" xmlns:r="http://schemas.openxmlformats.org/officeDocument/2006/relationships" xmlns:p="http://schemas.openxmlformats.org/presentationml/2006/main">
  <p:tag name="OTLMARKERSHAPE" val="OTL"/>
</p:tagLst>
</file>

<file path=ppt/tags/tag130.xml><?xml version="1.0" encoding="utf-8"?>
<p:tagLst xmlns:a="http://schemas.openxmlformats.org/drawingml/2006/main" xmlns:r="http://schemas.openxmlformats.org/officeDocument/2006/relationships" xmlns:p="http://schemas.openxmlformats.org/presentationml/2006/main">
  <p:tag name="OTLMARKERSHAPE" val="OTL"/>
</p:tagLst>
</file>

<file path=ppt/tags/tag131.xml><?xml version="1.0" encoding="utf-8"?>
<p:tagLst xmlns:a="http://schemas.openxmlformats.org/drawingml/2006/main" xmlns:r="http://schemas.openxmlformats.org/officeDocument/2006/relationships" xmlns:p="http://schemas.openxmlformats.org/presentationml/2006/main">
  <p:tag name="OTLMARKERSHAPE" val="OTL"/>
</p:tagLst>
</file>

<file path=ppt/tags/tag132.xml><?xml version="1.0" encoding="utf-8"?>
<p:tagLst xmlns:a="http://schemas.openxmlformats.org/drawingml/2006/main" xmlns:r="http://schemas.openxmlformats.org/officeDocument/2006/relationships" xmlns:p="http://schemas.openxmlformats.org/presentationml/2006/main">
  <p:tag name="OTLMARKERSHAPE" val="OTL"/>
</p:tagLst>
</file>

<file path=ppt/tags/tag133.xml><?xml version="1.0" encoding="utf-8"?>
<p:tagLst xmlns:a="http://schemas.openxmlformats.org/drawingml/2006/main" xmlns:r="http://schemas.openxmlformats.org/officeDocument/2006/relationships" xmlns:p="http://schemas.openxmlformats.org/presentationml/2006/main">
  <p:tag name="OTLMARKERSHAPE" val="OTL"/>
</p:tagLst>
</file>

<file path=ppt/tags/tag134.xml><?xml version="1.0" encoding="utf-8"?>
<p:tagLst xmlns:a="http://schemas.openxmlformats.org/drawingml/2006/main" xmlns:r="http://schemas.openxmlformats.org/officeDocument/2006/relationships" xmlns:p="http://schemas.openxmlformats.org/presentationml/2006/main">
  <p:tag name="OTLMARKERSHAPE" val="OTL"/>
</p:tagLst>
</file>

<file path=ppt/tags/tag135.xml><?xml version="1.0" encoding="utf-8"?>
<p:tagLst xmlns:a="http://schemas.openxmlformats.org/drawingml/2006/main" xmlns:r="http://schemas.openxmlformats.org/officeDocument/2006/relationships" xmlns:p="http://schemas.openxmlformats.org/presentationml/2006/main">
  <p:tag name="OTLMARKERSHAPE" val="OTL"/>
</p:tagLst>
</file>

<file path=ppt/tags/tag136.xml><?xml version="1.0" encoding="utf-8"?>
<p:tagLst xmlns:a="http://schemas.openxmlformats.org/drawingml/2006/main" xmlns:r="http://schemas.openxmlformats.org/officeDocument/2006/relationships" xmlns:p="http://schemas.openxmlformats.org/presentationml/2006/main">
  <p:tag name="OTLMARKERSHAPE" val="OTL"/>
</p:tagLst>
</file>

<file path=ppt/tags/tag137.xml><?xml version="1.0" encoding="utf-8"?>
<p:tagLst xmlns:a="http://schemas.openxmlformats.org/drawingml/2006/main" xmlns:r="http://schemas.openxmlformats.org/officeDocument/2006/relationships" xmlns:p="http://schemas.openxmlformats.org/presentationml/2006/main">
  <p:tag name="OTLMARKERSHAPE" val="OTL"/>
</p:tagLst>
</file>

<file path=ppt/tags/tag138.xml><?xml version="1.0" encoding="utf-8"?>
<p:tagLst xmlns:a="http://schemas.openxmlformats.org/drawingml/2006/main" xmlns:r="http://schemas.openxmlformats.org/officeDocument/2006/relationships" xmlns:p="http://schemas.openxmlformats.org/presentationml/2006/main">
  <p:tag name="OTLMARKERSHAPE" val="OTL"/>
</p:tagLst>
</file>

<file path=ppt/tags/tag139.xml><?xml version="1.0" encoding="utf-8"?>
<p:tagLst xmlns:a="http://schemas.openxmlformats.org/drawingml/2006/main" xmlns:r="http://schemas.openxmlformats.org/officeDocument/2006/relationships" xmlns:p="http://schemas.openxmlformats.org/presentationml/2006/main">
  <p:tag name="OTLMARKERSHAPE" val="OTL"/>
</p:tagLst>
</file>

<file path=ppt/tags/tag14.xml><?xml version="1.0" encoding="utf-8"?>
<p:tagLst xmlns:a="http://schemas.openxmlformats.org/drawingml/2006/main" xmlns:r="http://schemas.openxmlformats.org/officeDocument/2006/relationships" xmlns:p="http://schemas.openxmlformats.org/presentationml/2006/main">
  <p:tag name="OTLMARKERSHAPE" val="OTL"/>
</p:tagLst>
</file>

<file path=ppt/tags/tag140.xml><?xml version="1.0" encoding="utf-8"?>
<p:tagLst xmlns:a="http://schemas.openxmlformats.org/drawingml/2006/main" xmlns:r="http://schemas.openxmlformats.org/officeDocument/2006/relationships" xmlns:p="http://schemas.openxmlformats.org/presentationml/2006/main">
  <p:tag name="OTLMARKERSHAPE" val="OTL"/>
</p:tagLst>
</file>

<file path=ppt/tags/tag141.xml><?xml version="1.0" encoding="utf-8"?>
<p:tagLst xmlns:a="http://schemas.openxmlformats.org/drawingml/2006/main" xmlns:r="http://schemas.openxmlformats.org/officeDocument/2006/relationships" xmlns:p="http://schemas.openxmlformats.org/presentationml/2006/main">
  <p:tag name="OTLMARKERSHAPE" val="OTL"/>
</p:tagLst>
</file>

<file path=ppt/tags/tag142.xml><?xml version="1.0" encoding="utf-8"?>
<p:tagLst xmlns:a="http://schemas.openxmlformats.org/drawingml/2006/main" xmlns:r="http://schemas.openxmlformats.org/officeDocument/2006/relationships" xmlns:p="http://schemas.openxmlformats.org/presentationml/2006/main">
  <p:tag name="OTLMARKERSHAPE" val="OTL"/>
</p:tagLst>
</file>

<file path=ppt/tags/tag143.xml><?xml version="1.0" encoding="utf-8"?>
<p:tagLst xmlns:a="http://schemas.openxmlformats.org/drawingml/2006/main" xmlns:r="http://schemas.openxmlformats.org/officeDocument/2006/relationships" xmlns:p="http://schemas.openxmlformats.org/presentationml/2006/main">
  <p:tag name="OTLMARKERSHAPE" val="OTL"/>
</p:tagLst>
</file>

<file path=ppt/tags/tag144.xml><?xml version="1.0" encoding="utf-8"?>
<p:tagLst xmlns:a="http://schemas.openxmlformats.org/drawingml/2006/main" xmlns:r="http://schemas.openxmlformats.org/officeDocument/2006/relationships" xmlns:p="http://schemas.openxmlformats.org/presentationml/2006/main">
  <p:tag name="OTLMARKERSHAPE" val="OTL"/>
</p:tagLst>
</file>

<file path=ppt/tags/tag145.xml><?xml version="1.0" encoding="utf-8"?>
<p:tagLst xmlns:a="http://schemas.openxmlformats.org/drawingml/2006/main" xmlns:r="http://schemas.openxmlformats.org/officeDocument/2006/relationships" xmlns:p="http://schemas.openxmlformats.org/presentationml/2006/main">
  <p:tag name="OTLMARKERSHAPE" val="OTL"/>
</p:tagLst>
</file>

<file path=ppt/tags/tag146.xml><?xml version="1.0" encoding="utf-8"?>
<p:tagLst xmlns:a="http://schemas.openxmlformats.org/drawingml/2006/main" xmlns:r="http://schemas.openxmlformats.org/officeDocument/2006/relationships" xmlns:p="http://schemas.openxmlformats.org/presentationml/2006/main">
  <p:tag name="OTLMARKERSHAPE" val="OTL"/>
</p:tagLst>
</file>

<file path=ppt/tags/tag147.xml><?xml version="1.0" encoding="utf-8"?>
<p:tagLst xmlns:a="http://schemas.openxmlformats.org/drawingml/2006/main" xmlns:r="http://schemas.openxmlformats.org/officeDocument/2006/relationships" xmlns:p="http://schemas.openxmlformats.org/presentationml/2006/main">
  <p:tag name="OTLMARKERSHAPE" val="OTL"/>
</p:tagLst>
</file>

<file path=ppt/tags/tag148.xml><?xml version="1.0" encoding="utf-8"?>
<p:tagLst xmlns:a="http://schemas.openxmlformats.org/drawingml/2006/main" xmlns:r="http://schemas.openxmlformats.org/officeDocument/2006/relationships" xmlns:p="http://schemas.openxmlformats.org/presentationml/2006/main">
  <p:tag name="OTLMARKERSHAPE" val="OTL"/>
</p:tagLst>
</file>

<file path=ppt/tags/tag149.xml><?xml version="1.0" encoding="utf-8"?>
<p:tagLst xmlns:a="http://schemas.openxmlformats.org/drawingml/2006/main" xmlns:r="http://schemas.openxmlformats.org/officeDocument/2006/relationships" xmlns:p="http://schemas.openxmlformats.org/presentationml/2006/main">
  <p:tag name="OTLMARKERSHAPE" val="OTL"/>
</p:tagLst>
</file>

<file path=ppt/tags/tag15.xml><?xml version="1.0" encoding="utf-8"?>
<p:tagLst xmlns:a="http://schemas.openxmlformats.org/drawingml/2006/main" xmlns:r="http://schemas.openxmlformats.org/officeDocument/2006/relationships" xmlns:p="http://schemas.openxmlformats.org/presentationml/2006/main">
  <p:tag name="OTLMARKERSHAPE" val="OTL"/>
</p:tagLst>
</file>

<file path=ppt/tags/tag150.xml><?xml version="1.0" encoding="utf-8"?>
<p:tagLst xmlns:a="http://schemas.openxmlformats.org/drawingml/2006/main" xmlns:r="http://schemas.openxmlformats.org/officeDocument/2006/relationships" xmlns:p="http://schemas.openxmlformats.org/presentationml/2006/main">
  <p:tag name="OTLMARKERSHAPE" val="OTL"/>
</p:tagLst>
</file>

<file path=ppt/tags/tag151.xml><?xml version="1.0" encoding="utf-8"?>
<p:tagLst xmlns:a="http://schemas.openxmlformats.org/drawingml/2006/main" xmlns:r="http://schemas.openxmlformats.org/officeDocument/2006/relationships" xmlns:p="http://schemas.openxmlformats.org/presentationml/2006/main">
  <p:tag name="OTLMARKERSHAPE" val="OTL"/>
</p:tagLst>
</file>

<file path=ppt/tags/tag152.xml><?xml version="1.0" encoding="utf-8"?>
<p:tagLst xmlns:a="http://schemas.openxmlformats.org/drawingml/2006/main" xmlns:r="http://schemas.openxmlformats.org/officeDocument/2006/relationships" xmlns:p="http://schemas.openxmlformats.org/presentationml/2006/main">
  <p:tag name="OTLMARKERSHAPE" val="OTL"/>
</p:tagLst>
</file>

<file path=ppt/tags/tag153.xml><?xml version="1.0" encoding="utf-8"?>
<p:tagLst xmlns:a="http://schemas.openxmlformats.org/drawingml/2006/main" xmlns:r="http://schemas.openxmlformats.org/officeDocument/2006/relationships" xmlns:p="http://schemas.openxmlformats.org/presentationml/2006/main">
  <p:tag name="OTLMARKERSHAPE" val="OTL"/>
</p:tagLst>
</file>

<file path=ppt/tags/tag154.xml><?xml version="1.0" encoding="utf-8"?>
<p:tagLst xmlns:a="http://schemas.openxmlformats.org/drawingml/2006/main" xmlns:r="http://schemas.openxmlformats.org/officeDocument/2006/relationships" xmlns:p="http://schemas.openxmlformats.org/presentationml/2006/main">
  <p:tag name="OTLMARKERSHAPE" val="OTL"/>
</p:tagLst>
</file>

<file path=ppt/tags/tag155.xml><?xml version="1.0" encoding="utf-8"?>
<p:tagLst xmlns:a="http://schemas.openxmlformats.org/drawingml/2006/main" xmlns:r="http://schemas.openxmlformats.org/officeDocument/2006/relationships" xmlns:p="http://schemas.openxmlformats.org/presentationml/2006/main">
  <p:tag name="OTLMARKERSHAPE" val="OTL"/>
</p:tagLst>
</file>

<file path=ppt/tags/tag156.xml><?xml version="1.0" encoding="utf-8"?>
<p:tagLst xmlns:a="http://schemas.openxmlformats.org/drawingml/2006/main" xmlns:r="http://schemas.openxmlformats.org/officeDocument/2006/relationships" xmlns:p="http://schemas.openxmlformats.org/presentationml/2006/main">
  <p:tag name="OTLMARKERSHAPE" val="OTL"/>
</p:tagLst>
</file>

<file path=ppt/tags/tag157.xml><?xml version="1.0" encoding="utf-8"?>
<p:tagLst xmlns:a="http://schemas.openxmlformats.org/drawingml/2006/main" xmlns:r="http://schemas.openxmlformats.org/officeDocument/2006/relationships" xmlns:p="http://schemas.openxmlformats.org/presentationml/2006/main">
  <p:tag name="OTLMARKERSHAPE" val="OTL"/>
</p:tagLst>
</file>

<file path=ppt/tags/tag158.xml><?xml version="1.0" encoding="utf-8"?>
<p:tagLst xmlns:a="http://schemas.openxmlformats.org/drawingml/2006/main" xmlns:r="http://schemas.openxmlformats.org/officeDocument/2006/relationships" xmlns:p="http://schemas.openxmlformats.org/presentationml/2006/main">
  <p:tag name="OTLMARKERSHAPE" val="OTL"/>
</p:tagLst>
</file>

<file path=ppt/tags/tag159.xml><?xml version="1.0" encoding="utf-8"?>
<p:tagLst xmlns:a="http://schemas.openxmlformats.org/drawingml/2006/main" xmlns:r="http://schemas.openxmlformats.org/officeDocument/2006/relationships" xmlns:p="http://schemas.openxmlformats.org/presentationml/2006/main">
  <p:tag name="OTLMARKERSHAPE" val="OTL"/>
</p:tagLst>
</file>

<file path=ppt/tags/tag16.xml><?xml version="1.0" encoding="utf-8"?>
<p:tagLst xmlns:a="http://schemas.openxmlformats.org/drawingml/2006/main" xmlns:r="http://schemas.openxmlformats.org/officeDocument/2006/relationships" xmlns:p="http://schemas.openxmlformats.org/presentationml/2006/main">
  <p:tag name="OTLMARKERSHAPE" val="OTL"/>
</p:tagLst>
</file>

<file path=ppt/tags/tag160.xml><?xml version="1.0" encoding="utf-8"?>
<p:tagLst xmlns:a="http://schemas.openxmlformats.org/drawingml/2006/main" xmlns:r="http://schemas.openxmlformats.org/officeDocument/2006/relationships" xmlns:p="http://schemas.openxmlformats.org/presentationml/2006/main">
  <p:tag name="OTLMARKERSHAPE" val="OTL"/>
</p:tagLst>
</file>

<file path=ppt/tags/tag161.xml><?xml version="1.0" encoding="utf-8"?>
<p:tagLst xmlns:a="http://schemas.openxmlformats.org/drawingml/2006/main" xmlns:r="http://schemas.openxmlformats.org/officeDocument/2006/relationships" xmlns:p="http://schemas.openxmlformats.org/presentationml/2006/main">
  <p:tag name="OTLMARKERSHAPE" val="OTL"/>
</p:tagLst>
</file>

<file path=ppt/tags/tag162.xml><?xml version="1.0" encoding="utf-8"?>
<p:tagLst xmlns:a="http://schemas.openxmlformats.org/drawingml/2006/main" xmlns:r="http://schemas.openxmlformats.org/officeDocument/2006/relationships" xmlns:p="http://schemas.openxmlformats.org/presentationml/2006/main">
  <p:tag name="OTLMARKERSHAPE" val="OTL"/>
</p:tagLst>
</file>

<file path=ppt/tags/tag163.xml><?xml version="1.0" encoding="utf-8"?>
<p:tagLst xmlns:a="http://schemas.openxmlformats.org/drawingml/2006/main" xmlns:r="http://schemas.openxmlformats.org/officeDocument/2006/relationships" xmlns:p="http://schemas.openxmlformats.org/presentationml/2006/main">
  <p:tag name="OTLMARKERSHAPE" val="OTL"/>
</p:tagLst>
</file>

<file path=ppt/tags/tag164.xml><?xml version="1.0" encoding="utf-8"?>
<p:tagLst xmlns:a="http://schemas.openxmlformats.org/drawingml/2006/main" xmlns:r="http://schemas.openxmlformats.org/officeDocument/2006/relationships" xmlns:p="http://schemas.openxmlformats.org/presentationml/2006/main">
  <p:tag name="OTLMARKERSHAPE" val="OTL"/>
</p:tagLst>
</file>

<file path=ppt/tags/tag165.xml><?xml version="1.0" encoding="utf-8"?>
<p:tagLst xmlns:a="http://schemas.openxmlformats.org/drawingml/2006/main" xmlns:r="http://schemas.openxmlformats.org/officeDocument/2006/relationships" xmlns:p="http://schemas.openxmlformats.org/presentationml/2006/main">
  <p:tag name="OTLMARKERSHAPE" val="OTL"/>
</p:tagLst>
</file>

<file path=ppt/tags/tag166.xml><?xml version="1.0" encoding="utf-8"?>
<p:tagLst xmlns:a="http://schemas.openxmlformats.org/drawingml/2006/main" xmlns:r="http://schemas.openxmlformats.org/officeDocument/2006/relationships" xmlns:p="http://schemas.openxmlformats.org/presentationml/2006/main">
  <p:tag name="OTLMARKERSHAPE" val="OTL"/>
</p:tagLst>
</file>

<file path=ppt/tags/tag167.xml><?xml version="1.0" encoding="utf-8"?>
<p:tagLst xmlns:a="http://schemas.openxmlformats.org/drawingml/2006/main" xmlns:r="http://schemas.openxmlformats.org/officeDocument/2006/relationships" xmlns:p="http://schemas.openxmlformats.org/presentationml/2006/main">
  <p:tag name="OTLMARKERSHAPE" val="OTL"/>
</p:tagLst>
</file>

<file path=ppt/tags/tag168.xml><?xml version="1.0" encoding="utf-8"?>
<p:tagLst xmlns:a="http://schemas.openxmlformats.org/drawingml/2006/main" xmlns:r="http://schemas.openxmlformats.org/officeDocument/2006/relationships" xmlns:p="http://schemas.openxmlformats.org/presentationml/2006/main">
  <p:tag name="OTLMARKERSHAPE" val="OTL"/>
</p:tagLst>
</file>

<file path=ppt/tags/tag169.xml><?xml version="1.0" encoding="utf-8"?>
<p:tagLst xmlns:a="http://schemas.openxmlformats.org/drawingml/2006/main" xmlns:r="http://schemas.openxmlformats.org/officeDocument/2006/relationships" xmlns:p="http://schemas.openxmlformats.org/presentationml/2006/main">
  <p:tag name="OTLMARKERSHAPE" val="OTL"/>
</p:tagLst>
</file>

<file path=ppt/tags/tag17.xml><?xml version="1.0" encoding="utf-8"?>
<p:tagLst xmlns:a="http://schemas.openxmlformats.org/drawingml/2006/main" xmlns:r="http://schemas.openxmlformats.org/officeDocument/2006/relationships" xmlns:p="http://schemas.openxmlformats.org/presentationml/2006/main">
  <p:tag name="OTLMARKERSHAPE" val="OTL"/>
</p:tagLst>
</file>

<file path=ppt/tags/tag170.xml><?xml version="1.0" encoding="utf-8"?>
<p:tagLst xmlns:a="http://schemas.openxmlformats.org/drawingml/2006/main" xmlns:r="http://schemas.openxmlformats.org/officeDocument/2006/relationships" xmlns:p="http://schemas.openxmlformats.org/presentationml/2006/main">
  <p:tag name="OTLMARKERSHAPE" val="OTL"/>
</p:tagLst>
</file>

<file path=ppt/tags/tag171.xml><?xml version="1.0" encoding="utf-8"?>
<p:tagLst xmlns:a="http://schemas.openxmlformats.org/drawingml/2006/main" xmlns:r="http://schemas.openxmlformats.org/officeDocument/2006/relationships" xmlns:p="http://schemas.openxmlformats.org/presentationml/2006/main">
  <p:tag name="OTLMARKERSHAPE" val="OTL"/>
</p:tagLst>
</file>

<file path=ppt/tags/tag172.xml><?xml version="1.0" encoding="utf-8"?>
<p:tagLst xmlns:a="http://schemas.openxmlformats.org/drawingml/2006/main" xmlns:r="http://schemas.openxmlformats.org/officeDocument/2006/relationships" xmlns:p="http://schemas.openxmlformats.org/presentationml/2006/main">
  <p:tag name="OTLMARKERSHAPE" val="OTL"/>
</p:tagLst>
</file>

<file path=ppt/tags/tag173.xml><?xml version="1.0" encoding="utf-8"?>
<p:tagLst xmlns:a="http://schemas.openxmlformats.org/drawingml/2006/main" xmlns:r="http://schemas.openxmlformats.org/officeDocument/2006/relationships" xmlns:p="http://schemas.openxmlformats.org/presentationml/2006/main">
  <p:tag name="__PART_0" val="eyIkaWQiOiIxIiwiX3N3aW1sYW5lc1YyIjpbeyIkaWQiOiIyIiwiX2FjdGl2aXRpZXMiOlt7IiRpZCI6IjMiLCJfcm93cyI6W3siJGlkIjoiNCIsIl90YXNrcyI6W3siJGlkIjoiNSIsIl9hdHRhY2hlZE1pbGVzdG9uZXMiOlt7IiRpZCI6IjYiLCJEYXRlIjoiMjAyMi0wOC0xOVQyMzo1OTowMCIsIlN0eWxlIjp7IiRpZCI6IjciLCJTaGFwZSI6MSwiQ29ubmVjdG9yTWFyZ2luIjp7IiRpZCI6IjgiLCJUb3AiOjAuMCwiTGVmdCI6Mi4wLCJSaWdodCI6Mi4wLCJCb3R0b20iOjAuMH0sIkNvbm5lY3RvclN0eWxlIjp7IiRpZCI6IjkiLCJMaW5lQ29sb3IiOnsiJGlkIjoiMTAiLCIkdHlwZSI6Ik5MUkUuQ29tbW9uLkRvbS5Tb2xpZENvbG9yQnJ1c2gsIE5MUkUuQ29tbW9uIiwiQ29sb3IiOnsiJGlkIjoiMTEiLCJBIjoxMjcsIlIiOjc5LCJHIjoxMjksIkIiOjE4OX19LCJMaW5lV2VpZ2h0IjoxLjAsIkxpbmVUeXBlIjowLCJQYXJlbnRTdHlsZSI6bnVsbH0sIklzQmVsb3dUaW1lYmFuZCI6dHJ1ZSwiUG9zaXRpb25PblRhc2siOjMsIkhpZGVEYXRlIjpmYWxzZSwiU2hhcGVTaXplIjowLCJTcGFjaW5nIjoyLjAsIlBhZGRpbmciOnsiJGlkIjoiMTIiLCJUb3AiOjcuMCwiTGVmdCI6My4wLCJSaWdodCI6MC4wLCJCb3R0b20iOjIuMH0sIlNoYXBlU3R5bGUiOnsiJGlkIjoiMTMiLCJNYXJnaW4iOnsiJGlkIjoiMTQiLCJUb3AiOjAuMCwiTGVmdCI6MC4wLCJSaWdodCI6MC4wLCJCb3R0b20iOjAuMH0sIlBhZGRpbmciOnsiJGlkIjoiMTUiLCJUb3AiOjAuMCwiTGVmdCI6MC4wLCJSaWdodCI6MC4wLCJCb3R0b20iOjAuMH0sIkJhY2tncm91bmQiOnsiJGlkIjoiMTYiLCJDb2xvciI6eyIkaWQiOiIxNyIsIkEiOjI1NSwiUiI6MjM5LCJHIjoyMDIsIkIiOjh9fSwiSXNWaXNpYmxlIjp0cnVlLCJXaWR0aCI6MTIuMCwiSGVpZ2h0IjoxNC4wLCJCb3JkZXJTdHlsZSI6eyIkaWQiOiIxOCIsIkxpbmVDb2xvciI6eyIkaWQiOiIxOSIsIiR0eXBlIjoiTkxSRS5Db21tb24uRG9tLlNvbGlkQ29sb3JCcnVzaCwgTkxSRS5Db21tb24iLCJDb2xvciI6eyIkaWQiOiIyMCIsIkEiOjI1NSwiUiI6MjU1LCJHIjowLCJCIjowfX0sIkxpbmVXZWlnaHQiOjAuMCwiTGluZVR5cGUiOjAsIlBhcmVudFN0eWxlIjpudWxsfSwiUGFyZW50U3R5bGUiOm51bGx9LCJUaXRsZVN0eWxlIjp7IiRpZCI6IjIxIiwiRm9udFNldHRpbmdzIjp7IiRpZCI6IjIyIiwiRm9udFNpemUiOjExLCJGb250TmFtZSI6IkNhbGlicmkiLCJJc0JvbGQiOnRydWUsIklzSXRhbGljIjpmYWxzZSwiSXNVbmRlcmxpbmVkIjpmYWxzZSwiUGFyZW50U3R5bGUiOm51bGx9LCJBdXRvU2l6ZSI6MCwiRm9yZWdyb3VuZCI6eyIkaWQiOiIyMyIsIkNvbG9yIjp7IiRpZCI6IjI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1IiwiVG9wIjowLjAsIkxlZnQiOjAuMCwiUmlnaHQiOjAuMCwiQm90dG9tIjowLjB9LCJQYWRkaW5nIjp7IiRpZCI6IjI2IiwiVG9wIjowLjAsIkxlZnQiOjAuMCwiUmlnaHQiOjAuMCwiQm90dG9tIjowLjB9LCJCYWNrZ3JvdW5kIjp7IiRpZCI6IjI3IiwiQ29sb3IiOnsiJGlkIjoiMjgiLCJBIjowLCJSIjoyNTUsIkciOjI1NSwiQiI6MjU1fX0sIklzVmlzaWJsZSI6dHJ1ZSwiV2lkdGgiOjAuMCwiSGVpZ2h0IjowLjAsIkJvcmRlclN0eWxlIjp7IiRpZCI6IjI5IiwiTGluZUNvbG9yIjpudWxsLCJMaW5lV2VpZ2h0IjowLjAsIkxpbmVUeXBlIjowLCJQYXJlbnRTdHlsZSI6bnVsbH0sIlBhcmVudFN0eWxlIjpudWxsfSwiRGF0ZVN0eWxlIjp7IiRpZCI6IjMwIiwiRm9udFNldHRpbmdzIjp7IiRpZCI6IjMxIiwiRm9udFNpemUiOjEwLCJGb250TmFtZSI6IkNhbGlicmkiLCJJc0JvbGQiOmZhbHNlLCJJc0l0YWxpYyI6ZmFsc2UsIklzVW5kZXJsaW5lZCI6ZmFsc2UsIlBhcmVudFN0eWxlIjpudWxsfSwiQXV0b1NpemUiOjAsIkZvcmVncm91bmQiOnsiJGlkIjoiMzIiLCJDb2xvciI6eyIkaWQiOiIzM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zQiLCJUb3AiOjAuMCwiTGVmdCI6MC4wLCJSaWdodCI6MC4wLCJCb3R0b20iOjAuMH0sIlBhZGRpbmciOnsiJGlkIjoiMzUiLCJUb3AiOjAuMCwiTGVmdCI6MC4wLCJSaWdodCI6MC4wLCJCb3R0b20iOjAuMH0sIkJhY2tncm91bmQiOnsiJGlkIjoiMzYiLCJDb2xvciI6eyIkaWQiOiIzNyIsIkEiOjAsIlIiOjI1NSwiRyI6MjU1LCJCIjoyNTV9fSwiSXNWaXNpYmxlIjp0cnVlLCJXaWR0aCI6MC4wLCJIZWlnaHQiOjAuMCwiQm9yZGVyU3R5bGUiOnsiJGlkIjoiMzgiLCJMaW5lQ29sb3IiOm51bGwsIkxpbmVXZWlnaHQiOjAuMCwiTGluZVR5cGUiOjAsIlBhcmVudFN0eWxlIjpudWxsfSwiUGFyZW50U3R5bGUiOm51bGx9LCJEYXRlRm9ybWF0Ijp7IiRpZCI6IjM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wIiwiRm9ybWF0IjowLCJJc1Zpc2libGUiOmZhbHNlLCJMYXN0S25vd25WaXNpYmlsaXR5U3RhdGUiOmZhbHNlfSwiSXNWaXNpYmxlIjp0cnVlLCJQYXJlbnRTdHlsZSI6bnVsbH0sIkluZGV4IjozLCJQZXJjZW50YWdlQ29tcGxldGUiOm51bGwsIlBvc2l0aW9uIjp7IlJhdGlvIjowLjAsIklzQ3VzdG9tIjpmYWxzZX0sIkRhdGVGb3JtYXQiOnsiJHJlZiI6IjM5In0sIldlZWtOdW1iZXJpbmciOnsiJGlkIjoiNDEiLCJGb3JtYXQiOjAsIklzVmlzaWJsZSI6ZmFsc2UsIkxhc3RLbm93blZpc2liaWxpdHlTdGF0ZSI6ZmFsc2V9LCJSZWxhdGVkVGFza0lkIjoiYTQ5ZGY1ZGUtMjE1NC00NGQ3LWI2ODctY2JhYmVkZDBmMmJiIiwiSWQiOiIxOTlkMGNhZS00NmVhLTQxNTMtODU2MS1kZjQ4ODUzMTFjZjYiLCJJbXBvcnRJZCI6IjIiLCJUaXRsZSI6Ik1pbGVzdG9uZSAxIiwiTm90ZSI6bnVsbCwiSHlwZXJsaW5rIjp7IiRpZCI6IjQyIiwiQWRkcmVzcyI6bnVsbCwiU3ViQWRkcmVzcyI6bnVsbH0sIklzQ2hhbmdlZCI6ZmFsc2UsIklzTmV3IjpmYWxzZX0seyIkaWQiOiI0MyIsIkRhdGUiOiIyMDIyLTA5LTI3VDIzOjU5OjAwIiwiU3R5bGUiOnsiJGlkIjoiNDQiLCJTaGFwZSI6MSwiQ29ubmVjdG9yTWFyZ2luIjp7IiRpZCI6IjQ1IiwiVG9wIjowLjAsIkxlZnQiOjIuMCwiUmlnaHQiOjIuMCwiQm90dG9tIjowLjB9LCJDb25uZWN0b3JTdHlsZSI6eyIkaWQiOiI0NiIsIkxpbmVDb2xvciI6eyIkaWQiOiI0NyIsIiR0eXBlIjoiTkxSRS5Db21tb24uRG9tLlNvbGlkQ29sb3JCcnVzaCwgTkxSRS5Db21tb24iLCJDb2xvciI6eyIkaWQiOiI0OCIsIkEiOjEyNywiUiI6NzksIkciOjEyOSwiQiI6MTg5fX0sIkxpbmVXZWlnaHQiOjEuMCwiTGluZVR5cGUiOjAsIlBhcmVudFN0eWxlIjpudWxsfSwiSXNCZWxvd1RpbWViYW5kIjp0cnVlLCJQb3NpdGlvbk9uVGFzayI6MywiSGlkZURhdGUiOmZhbHNlLCJTaGFwZVNpemUiOjAsIlNwYWNpbmciOjIuMCwiUGFkZGluZyI6eyIkaWQiOiI0OSIsIlRvcCI6Ny4wLCJMZWZ0IjozLjAsIlJpZ2h0IjowLjAsIkJvdHRvbSI6Mi4wfSwiU2hhcGVTdHlsZSI6eyIkaWQiOiI1MCIsIk1hcmdpbiI6eyIkaWQiOiI1MSIsIlRvcCI6MC4wLCJMZWZ0IjowLjAsIlJpZ2h0IjowLjAsIkJvdHRvbSI6MC4wfSwiUGFkZGluZyI6eyIkaWQiOiI1MiIsIlRvcCI6MC4wLCJMZWZ0IjowLjAsIlJpZ2h0IjowLjAsIkJvdHRvbSI6MC4wfSwiQmFja2dyb3VuZCI6eyIkaWQiOiI1MyIsIkNvbG9yIjp7IiRpZCI6IjU0IiwiQSI6MjU1LCJSIjoyMzksIkciOjIwMiwiQiI6OH19LCJJc1Zpc2libGUiOnRydWUsIldpZHRoIjoxMi4wLCJIZWlnaHQiOjE0LjAsIkJvcmRlclN0eWxlIjp7IiRpZCI6IjU1IiwiTGluZUNvbG9yIjp7IiRpZCI6IjU2IiwiJHR5cGUiOiJOTFJFLkNvbW1vbi5Eb20uU29saWRDb2xvckJydXNoLCBOTFJFLkNvbW1vbiIsIkNvbG9yIjp7IiRpZCI6IjU3IiwiQSI6MjU1LCJSIjoyNTUsIkciOjAsIkIiOjB9fSwiTGluZVdlaWdodCI6MC4wLCJMaW5lVHlwZSI6MCwiUGFyZW50U3R5bGUiOm51bGx9LCJQYXJlbnRTdHlsZSI6bnVsbH0sIlRpdGxlU3R5bGUiOnsiJGlkIjoiNTgiLCJGb250U2V0dGluZ3MiOnsiJGlkIjoiNTkiLCJGb250U2l6ZSI6MTEsIkZvbnROYW1lIjoiQ2FsaWJyaSIsIklzQm9sZCI6dHJ1ZSwiSXNJdGFsaWMiOmZhbHNlLCJJc1VuZGVybGluZWQiOmZhbHNlLCJQYXJlbnRTdHlsZSI6bnVsbH0sIkF1dG9TaXplIjoyLCJGb3JlZ3JvdW5kIjp7IiRpZCI6IjYwIiwiQ29sb3IiOnsiJGlkIjoiNjEiLCJBIjoyNTUsIlIiOjAsIkciOjAsIkIiOjB9fSwiTWF4V2lkdGgiOjY2LjcyMzMzMzMzMzMzMzM0MywiTWF4SGVpZ2h0IjoiSW5maW5pdHkiLCJTbWFydEZvcmVncm91bmRJc0FjdGl2ZSI6ZmFsc2UsIkhvcml6b250YWxBbGlnbm1lbnQiOjEsIlZlcnRpY2FsQWxpZ25tZW50IjowLCJTbWFydEZvcmVncm91bmQiOm51bGwsIkJhY2tncm91bmRGaWxsVHlwZSI6MCwiTWFyZ2luIjp7IiRpZCI6IjYyIiwiVG9wIjowLjAsIkxlZnQiOjAuMCwiUmlnaHQiOjAuMCwiQm90dG9tIjowLjB9LCJQYWRkaW5nIjp7IiRpZCI6IjYzIiwiVG9wIjowLjAsIkxlZnQiOjAuMCwiUmlnaHQiOjAuMCwiQm90dG9tIjowLjB9LCJCYWNrZ3JvdW5kIjp7IiRpZCI6IjY0IiwiQ29sb3IiOnsiJGlkIjoiNjUiLCJBIjowLCJSIjoyNTUsIkciOjI1NSwiQiI6MjU1fX0sIklzVmlzaWJsZSI6dHJ1ZSwiV2lkdGgiOjAuMCwiSGVpZ2h0IjowLjAsIkJvcmRlclN0eWxlIjp7IiRpZCI6IjY2IiwiTGluZUNvbG9yIjpudWxsLCJMaW5lV2VpZ2h0IjowLjAsIkxpbmVUeXBlIjowLCJQYXJlbnRTdHlsZSI6bnVsbH0sIlBhcmVudFN0eWxlIjpudWxsfSwiRGF0ZVN0eWxlIjp7IiRpZCI6IjY3IiwiRm9udFNldHRpbmdzIjp7IiRpZCI6IjY4IiwiRm9udFNpemUiOjEwLCJGb250TmFtZSI6IkNhbGlicmkiLCJJc0JvbGQiOmZhbHNlLCJJc0l0YWxpYyI6ZmFsc2UsIklzVW5kZXJsaW5lZCI6ZmFsc2UsIlBhcmVudFN0eWxlIjpudWxsfSwiQXV0b1NpemUiOjAsIkZvcmVncm91bmQiOnsiJGlkIjoiNjkiLCJDb2xvciI6eyIkaWQiOiI3M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NzEiLCJUb3AiOjAuMCwiTGVmdCI6MC4wLCJSaWdodCI6MC4wLCJCb3R0b20iOjAuMH0sIlBhZGRpbmciOnsiJGlkIjoiNzIiLCJUb3AiOjAuMCwiTGVmdCI6MC4wLCJSaWdodCI6MC4wLCJCb3R0b20iOjAuMH0sIkJhY2tncm91bmQiOnsiJGlkIjoiNzMiLCJDb2xvciI6eyIkaWQiOiI3NCIsIkEiOjAsIlIiOjI1NSwiRyI6MjU1LCJCIjoyNTV9fSwiSXNWaXNpYmxlIjp0cnVlLCJXaWR0aCI6MC4wLCJIZWlnaHQiOjAuMCwiQm9yZGVyU3R5bGUiOnsiJGlkIjoiNzUiLCJMaW5lQ29sb3IiOm51bGwsIkxpbmVXZWlnaHQiOjAuMCwiTGluZVR5cGUiOjAsIlBhcmVudFN0eWxlIjpudWxsfSwiUGFyZW50U3R5bGUiOm51bGx9LCJEYXRlRm9ybWF0Ijp7IiRpZCI6Ijc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3IiwiRm9ybWF0IjowLCJJc1Zpc2libGUiOmZhbHNlLCJMYXN0S25vd25WaXNpYmlsaXR5U3RhdGUiOmZhbHNlfSwiSXNWaXNpYmxlIjp0cnVlLCJQYXJlbnRTdHlsZSI6bnVsbH0sIkluZGV4Ijo0LCJQZXJjZW50YWdlQ29tcGxldGUiOm51bGwsIlBvc2l0aW9uIjp7IlJhdGlvIjowLjAsIklzQ3VzdG9tIjpmYWxzZX0sIkRhdGVGb3JtYXQiOnsiJHJlZiI6Ijc2In0sIldlZWtOdW1iZXJpbmciOnsiJGlkIjoiNzgiLCJGb3JtYXQiOjAsIklzVmlzaWJsZSI6ZmFsc2UsIkxhc3RLbm93blZpc2liaWxpdHlTdGF0ZSI6ZmFsc2V9LCJSZWxhdGVkVGFza0lkIjoiYTQ5ZGY1ZGUtMjE1NC00NGQ3LWI2ODctY2JhYmVkZDBmMmJiIiwiSWQiOiJkNWI3ZTQzZC03YTM0LTQ4ZjItYjI0ZC0yMTcwNWZhOGRkNzIiLCJJbXBvcnRJZCI6IjMiLCJUaXRsZSI6Ik1pbGVzdG9uZSAyIiwiTm90ZSI6bnVsbCwiSHlwZXJsaW5rIjp7IiRpZCI6Ijc5IiwiQWRkcmVzcyI6bnVsbCwiU3ViQWRkcmVzcyI6bnVsbH0sIklzQ2hhbmdlZCI6ZmFsc2UsIklzTmV3IjpmYWxzZX1dLCJUYXNrRGVmaW5pdGlvbiI6eyIkaWQiOiI4MCIsIkdyb3VwTmFtZSI6bnVsbCwiU3RhcnREYXRlIjoiMjAyMi0wOC0xM1QwMDowMDowMFoiLCJFbmREYXRlIjoiMjAyMi0xMC0wNVQyMzo1OTowMFoiLCJQZXJjZW50YWdlQ29tcGxldGUiOm51bGwsIlN0eWxlIjp7IiRpZCI6IjgxIiwiU2hhcGUiOjAsIlNoYXBlVGhpY2tuZXNzIjoxLCJEdXJhdGlvbkZvcm1hdCI6MCwiSW5jbHVkZU5vbldvcmtpbmdEYXlzSW5EdXJhdGlvbiI6ZmFsc2UsIlBlcmNlbnRhZ2VDb21wbGV0ZVN0eWxlIjp7IiRpZCI6IjgyIiwiRm9udFNldHRpbmdzIjp7IiRpZCI6IjgzIiwiRm9udFNpemUiOjEwLCJGb250TmFtZSI6IkNhbGlicmkiLCJJc0JvbGQiOmZhbHNlLCJJc0l0YWxpYyI6ZmFsc2UsIklzVW5kZXJsaW5lZCI6ZmFsc2UsIlBhcmVudFN0eWxlIjpudWxsfSwiQXV0b1NpemUiOjAsIkZvcmVncm91bmQiOnsiJGlkIjoiODQiLCJDb2xvciI6eyIkaWQiOiI4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g2IiwiVG9wIjowLjAsIkxlZnQiOjAuMCwiUmlnaHQiOjAuMCwiQm90dG9tIjowLjB9LCJQYWRkaW5nIjp7IiRpZCI6Ijg3IiwiVG9wIjowLjAsIkxlZnQiOjAuMCwiUmlnaHQiOjAuMCwiQm90dG9tIjowLjB9LCJCYWNrZ3JvdW5kIjp7IiRpZCI6Ijg4IiwiQ29sb3IiOnsiJGlkIjoiODkiLCJBIjo4OSwiUiI6MCwiRyI6MCwiQiI6MH19LCJJc1Zpc2libGUiOnRydWUsIldpZHRoIjowLjAsIkhlaWdodCI6MC4wLCJCb3JkZXJTdHlsZSI6eyIkaWQiOiI5MCIsIkxpbmVDb2xvciI6bnVsbCwiTGluZVdlaWdodCI6MC4wLCJMaW5lVHlwZSI6MCwiUGFyZW50U3R5bGUiOm51bGx9LCJQYXJlbnRTdHlsZSI6bnVsbH0sIkR1cmF0aW9uU3R5bGUiOnsiJGlkIjoiOTEiLCJGb250U2V0dGluZ3MiOnsiJGlkIjoiOTIiLCJGb250U2l6ZSI6MTAsIkZvbnROYW1lIjoiQ2FsaWJyaSIsIklzQm9sZCI6ZmFsc2UsIklzSXRhbGljIjpmYWxzZSwiSXNVbmRlcmxpbmVkIjpmYWxzZSwiUGFyZW50U3R5bGUiOm51bGx9LCJBdXRvU2l6ZSI6MCwiRm9yZWdyb3VuZCI6eyIkaWQiOiI5MyIsIkNvbG9yIjp7IiRpZCI6Ijk0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k1IiwiVG9wIjowLjAsIkxlZnQiOjAuMCwiUmlnaHQiOjAuMCwiQm90dG9tIjowLjB9LCJQYWRkaW5nIjp7IiRpZCI6Ijk2IiwiVG9wIjowLjAsIkxlZnQiOjAuMCwiUmlnaHQiOjAuMCwiQm90dG9tIjowLjB9LCJCYWNrZ3JvdW5kIjp7IiRpZCI6Ijk3IiwiQ29sb3IiOnsiJGlkIjoiOTgiLCJBIjowLCJSIjoyNTUsIkciOjI1NSwiQiI6MjU1fX0sIklzVmlzaWJsZSI6dHJ1ZSwiV2lkdGgiOjAuMCwiSGVpZ2h0IjowLjAsIkJvcmRlclN0eWxlIjp7IiRpZCI6Ijk5IiwiTGluZUNvbG9yIjpudWxsLCJMaW5lV2VpZ2h0IjowLjAsIkxpbmVUeXBlIjowLCJQYXJlbnRTdHlsZSI6bnVsbH0sIlBhcmVudFN0eWxlIjpudWxsfSwiSG9yaXpvbnRhbENvbm5lY3RvclN0eWxlIjp7IiRpZCI6IjEwMCIsIkxpbmVDb2xvciI6eyIkaWQiOiIxMDEiLCIkdHlwZSI6Ik5MUkUuQ29tbW9uLkRvbS5Tb2xpZENvbG9yQnJ1c2gsIE5MUkUuQ29tbW9uIiwiQ29sb3IiOnsiJGlkIjoiMTAyIiwiQSI6MjU1LCJSIjowLCJHIjoxNjYsIkIiOjE2Nn19LCJMaW5lV2VpZ2h0IjoxLjAsIkxpbmVUeXBlIjowLCJQYXJlbnRTdHlsZSI6bnVsbH0sIlZlcnRpY2FsQ29ubmVjdG9yU3R5bGUiOnsiJGlkIjoiMTAzIiwiTGluZUNvbG9yIjp7IiRpZCI6IjEwNCIsIiR0eXBlIjoiTkxSRS5Db21tb24uRG9tLlNvbGlkQ29sb3JCcnVzaCwgTkxSRS5Db21tb24iLCJDb2xvciI6eyIkaWQiOiIxMDUiLCJBIjoyNTUsIlIiOjAsIkciOjE2NiwiQiI6MTY2fX0sIkxpbmVXZWlnaHQiOjEuMCwiTGluZVR5cGUiOjAsIlBhcmVudFN0eWxlIjpudWxsfSwiTWFyZ2luIjpudWxsLCJTdGFydERhdGVQb3NpdGlvbiI6MSwiRW5kRGF0ZVBvc2l0aW9uIjoxLCJEYXRlSXNWaXNpYmxlIjp0cnVlLCJUaXRsZVBvc2l0aW9uIjoyLCJEdXJhdGlvblBvc2l0aW9uIjo2LCJQZXJjZW50YWdlQ29tcGxldGVkUG9zaXRpb24iOjYsIlNwYWNpbmciOjMsIklzQmVsb3dUaW1lYmFuZCI6dHJ1ZSwiUGVyY2VudGFnZUNvbXBsZXRlU2hhcGVPcGFjaXR5IjozNSwiU2hhcGVTdHlsZSI6eyIkaWQiOiIxMDYiLCJNYXJnaW4iOnsiJGlkIjoiMTA3IiwiVG9wIjowLjAsIkxlZnQiOjQuMCwiUmlnaHQiOjQuMCwiQm90dG9tIjowLjB9LCJQYWRkaW5nIjp7IiRpZCI6IjEwOCIsIlRvcCI6MC4wLCJMZWZ0IjowLjAsIlJpZ2h0IjowLjAsIkJvdHRvbSI6MC4wfSwiQmFja2dyb3VuZCI6eyIkaWQiOiIxMDkiLCJDb2xvciI6eyIkaWQiOiIxMTAiLCJBIjoyNTUsIlIiOjAsIkciOjE2NiwiQiI6MTY2fX0sIklzVmlzaWJsZSI6dHJ1ZSwiV2lkdGgiOjAuMCwiSGVpZ2h0IjoxNi4wLCJCb3JkZXJTdHlsZSI6eyIkaWQiOiIxMTEiLCJMaW5lQ29sb3IiOnsiJGlkIjoiMTEyIiwiJHR5cGUiOiJOTFJFLkNvbW1vbi5Eb20uU29saWRDb2xvckJydXNoLCBOTFJFLkNvbW1vbiIsIkNvbG9yIjp7IiRpZCI6IjExMyIsIkEiOjI1NSwiUiI6MjU1LCJHIjoyNTUsIkIiOjI1NX19LCJMaW5lV2VpZ2h0IjoyLjAsIkxpbmVUeXBlIjowLCJQYXJlbnRTdHlsZSI6bnVsbH0sIlBhcmVudFN0eWxlIjpudWxsfSwiVGl0bGVTdHlsZSI6eyIkaWQiOiIxMTQiLCJGb250U2V0dGluZ3MiOnsiJGlkIjoiMTE1IiwiRm9udFNpemUiOjE0LCJGb250TmFtZSI6IkNhbGlicmkiLCJJc0JvbGQiOnRydWUsIklzSXRhbGljIjpmYWxzZSwiSXNVbmRlcmxpbmVkIjpmYWxzZSwiUGFyZW50U3R5bGUiOm51bGx9LCJBdXRvU2l6ZSI6MCwiRm9yZWdyb3VuZCI6eyIkaWQiOiIxMTYiLCJDb2xvciI6eyIkaWQiOiIxMTc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MTE4IiwiVG9wIjowLjAsIkxlZnQiOjAuMCwiUmlnaHQiOjAuMCwiQm90dG9tIjowLjB9LCJQYWRkaW5nIjp7IiRpZCI6IjExOSIsIlRvcCI6MC4wLCJMZWZ0IjowLjAsIlJpZ2h0IjowLjAsIkJvdHRvbSI6MC4wfSwiQmFja2dyb3VuZCI6eyIkaWQiOiIxMjAiLCJDb2xvciI6eyIkaWQiOiIxMjEiLCJBIjowLCJSIjoyNTUsIkciOjI1NSwiQiI6MjU1fX0sIklzVmlzaWJsZSI6dHJ1ZSwiV2lkdGgiOjAuMCwiSGVpZ2h0IjowLjAsIkJvcmRlclN0eWxlIjp7IiRpZCI6IjEyMiIsIkxpbmVDb2xvciI6bnVsbCwiTGluZVdlaWdodCI6MC4wLCJMaW5lVHlwZSI6MCwiUGFyZW50U3R5bGUiOm51bGx9LCJQYXJlbnRTdHlsZSI6bnVsbH0sIkRhdGVTdHlsZSI6eyIkaWQiOiIxMjMiLCJGb250U2V0dGluZ3MiOnsiJGlkIjoiMTI0IiwiRm9udFNpemUiOjEwLCJGb250TmFtZSI6IkNhbGlicmkiLCJJc0JvbGQiOmZhbHNlLCJJc0l0YWxpYyI6ZmFsc2UsIklzVW5kZXJsaW5lZCI6ZmFsc2UsIlBhcmVudFN0eWxlIjpudWxsfSwiQXV0b1NpemUiOjAsIkZvcmVncm91bmQiOnsiJGlkIjoiMTI1IiwiQ29sb3IiOnsiJGlkIjoiMTI2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yNyIsIlRvcCI6MC4wLCJMZWZ0IjowLjAsIlJpZ2h0IjowLjAsIkJvdHRvbSI6MC4wfSwiUGFkZGluZyI6eyIkaWQiOiIxMjgiLCJUb3AiOjAuMCwiTGVmdCI6MC4wLCJSaWdodCI6MC4wLCJCb3R0b20iOjAuMH0sIkJhY2tncm91bmQiOnsiJGlkIjoiMTI5IiwiQ29sb3IiOnsiJGlkIjoiMTMwIiwiQSI6MCwiUiI6MjU1LCJHIjoyNTUsIkIiOjI1NX19LCJJc1Zpc2libGUiOnRydWUsIldpZHRoIjowLjAsIkhlaWdodCI6MC4wLCJCb3JkZXJTdHlsZSI6eyIkaWQiOiIxMzEiLCJMaW5lQ29sb3IiOm51bGwsIkxpbmVXZWlnaHQiOjAuMCwiTGluZVR5cGUiOjAsIlBhcmVudFN0eWxlIjpudWxsfSwiUGFyZW50U3R5bGUiOm51bGx9LCJEYXRlRm9ybWF0Ijp7IiRpZCI6IjEz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MiLCJGb3JtYXQiOjAsIklzVmlzaWJsZSI6ZmFsc2UsIkxhc3RLbm93blZpc2liaWxpdHlTdGF0ZSI6ZmFsc2V9LCJJc1Zpc2libGUiOnRydWUsIlBhcmVudFN0eWxlIjpudWxsfSwiSW5kZXgiOjIsIlNtYXJ0RHVyYXRpb25BY3RpdmF0ZWQiOmZhbHNlLCJEYXRlRm9ybWF0Ijp7IiRyZWYiOiIxMzIifSwiV2Vla051bWJlcmluZyI6eyIkaWQiOiIxMzQiLCJGb3JtYXQiOjAsIklzVmlzaWJsZSI6ZmFsc2UsIkxhc3RLbm93blZpc2liaWxpdHlTdGF0ZSI6ZmFsc2V9LCJJZCI6ImE0OWRmNWRlLTIxNTQtNDRkNy1iNjg3LWNiYWJlZGQwZjJiYiIsIkltcG9ydElkIjoiMTEiLCJUaXRsZSI6IkFjdGl2aXR5IEEiLCJOb3RlIjpudWxsLCJIeXBlcmxpbmsiOnsiJGlkIjoiMTM1IiwiQWRkcmVzcyI6bnVsbCwiU3ViQWRkcmVzcyI6bnVsbH0sIklzQ2hhbmdlZCI6ZmFsc2UsIklzTmV3IjpmYWxzZX19LHsiJGlkIjoiMTM2IiwiX2F0dGFjaGVkTWlsZXN0b25lcyI6W3siJGlkIjoiMTM3IiwiRGF0ZSI6IjIwMjItMTAtMjJUMjM6NTk6MDAiLCJTdHlsZSI6eyIkaWQiOiIxMzgiLCJTaGFwZSI6MSwiQ29ubmVjdG9yTWFyZ2luIjp7IiRpZCI6IjEzOSIsIlRvcCI6MC4wLCJMZWZ0IjoyLjAsIlJpZ2h0IjoyLjAsIkJvdHRvbSI6MC4wfSwiQ29ubmVjdG9yU3R5bGUiOnsiJGlkIjoiMTQwIiwiTGluZUNvbG9yIjp7IiRpZCI6IjE0MSIsIiR0eXBlIjoiTkxSRS5Db21tb24uRG9tLlNvbGlkQ29sb3JCcnVzaCwgTkxSRS5Db21tb24iLCJDb2xvciI6eyIkaWQiOiIxNDIiLCJBIjoxMjcsIlIiOjc5LCJHIjoxMjksIkIiOjE4OX19LCJMaW5lV2VpZ2h0IjoxLjAsIkxpbmVUeXBlIjowLCJQYXJlbnRTdHlsZSI6bnVsbH0sIklzQmVsb3dUaW1lYmFuZCI6dHJ1ZSwiUG9zaXRpb25PblRhc2siOjMsIkhpZGVEYXRlIjpmYWxzZSwiU2hhcGVTaXplIjowLCJTcGFjaW5nIjoyLjAsIlBhZGRpbmciOnsiJGlkIjoiMTQzIiwiVG9wIjo3LjAsIkxlZnQiOjMuMCwiUmlnaHQiOjAuMCwiQm90dG9tIjoyLjB9LCJTaGFwZVN0eWxlIjp7IiRpZCI6IjE0NCIsIk1hcmdpbiI6eyIkaWQiOiIxNDUiLCJUb3AiOjAuMCwiTGVmdCI6MC4wLCJSaWdodCI6MC4wLCJCb3R0b20iOjAuMH0sIlBhZGRpbmciOnsiJGlkIjoiMTQ2IiwiVG9wIjowLjAsIkxlZnQiOjAuMCwiUmlnaHQiOjAuMCwiQm90dG9tIjowLjB9LCJCYWNrZ3JvdW5kIjp7IiRpZCI6IjE0NyIsIkNvbG9yIjp7IiRpZCI6IjE0OCIsIkEiOjI1NSwiUiI6MjM5LCJHIjoyMDIsIkIiOjh9fSwiSXNWaXNpYmxlIjp0cnVlLCJXaWR0aCI6MTIuMCwiSGVpZ2h0IjoxNC4wLCJCb3JkZXJTdHlsZSI6eyIkaWQiOiIxNDkiLCJMaW5lQ29sb3IiOnsiJGlkIjoiMTUwIiwiJHR5cGUiOiJOTFJFLkNvbW1vbi5Eb20uU29saWRDb2xvckJydXNoLCBOTFJFLkNvbW1vbiIsIkNvbG9yIjp7IiRpZCI6IjE1MSIsIkEiOjI1NSwiUiI6MjU1LCJHIjowLCJCIjowfX0sIkxpbmVXZWlnaHQiOjAuMCwiTGluZVR5cGUiOjAsIlBhcmVudFN0eWxlIjpudWxsfSwiUGFyZW50U3R5bGUiOm51bGx9LCJUaXRsZVN0eWxlIjp7IiRpZCI6IjE1MiIsIkZvbnRTZXR0aW5ncyI6eyIkaWQiOiIxNTMiLCJGb250U2l6ZSI6MTEsIkZvbnROYW1lIjoiQ2FsaWJyaSIsIklzQm9sZCI6dHJ1ZSwiSXNJdGFsaWMiOmZhbHNlLCJJc1VuZGVybGluZWQiOmZhbHNlLCJQYXJlbnRTdHlsZSI6bnVsbH0sIkF1dG9TaXplIjowLCJGb3JlZ3JvdW5kIjp7IiRpZCI6IjE1NCIsIkNvbG9yIjp7IiRpZCI6IjE1N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NTYiLCJUb3AiOjAuMCwiTGVmdCI6MC4wLCJSaWdodCI6MC4wLCJCb3R0b20iOjAuMH0sIlBhZGRpbmciOnsiJGlkIjoiMTU3IiwiVG9wIjowLjAsIkxlZnQiOjAuMCwiUmlnaHQiOjAuMCwiQm90dG9tIjowLjB9LCJCYWNrZ3JvdW5kIjp7IiRpZCI6IjE1OCIsIkNvbG9yIjp7IiRpZCI6IjE1OSIsIkEiOjAsIlIiOjI1NSwiRyI6MjU1LCJCIjoyNTV9fSwiSXNWaXNpYmxlIjp0cnVlLCJXaWR0aCI6MC4wLCJIZWlnaHQiOjAuMCwiQm9yZGVyU3R5bGUiOnsiJGlkIjoiMTYwIiwiTGluZUNvbG9yIjpudWxsLCJMaW5lV2VpZ2h0IjowLjAsIkxpbmVUeXBlIjowLCJQYXJlbnRTdHlsZSI6bnVsbH0sIlBhcmVudFN0eWxlIjpudWxsfSwiRGF0ZVN0eWxlIjp7IiRpZCI6IjE2MSIsIkZvbnRTZXR0aW5ncyI6eyIkaWQiOiIxNjIiLCJGb250U2l6ZSI6MTAsIkZvbnROYW1lIjoiQ2FsaWJyaSIsIklzQm9sZCI6ZmFsc2UsIklzSXRhbGljIjpmYWxzZSwiSXNVbmRlcmxpbmVkIjpmYWxzZSwiUGFyZW50U3R5bGUiOm51bGx9LCJBdXRvU2l6ZSI6MCwiRm9yZWdyb3VuZCI6eyIkaWQiOiIxNjMiLCJDb2xvciI6eyIkaWQiOiIxNjQ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2NSIsIlRvcCI6MC4wLCJMZWZ0IjowLjAsIlJpZ2h0IjowLjAsIkJvdHRvbSI6MC4wfSwiUGFkZGluZyI6eyIkaWQiOiIxNjYiLCJUb3AiOjAuMCwiTGVmdCI6MC4wLCJSaWdodCI6MC4wLCJCb3R0b20iOjAuMH0sIkJhY2tncm91bmQiOnsiJGlkIjoiMTY3IiwiQ29sb3IiOnsiJGlkIjoiMTY4IiwiQSI6MCwiUiI6MjU1LCJHIjoyNTUsIkIiOjI1NX19LCJJc1Zpc2libGUiOnRydWUsIldpZHRoIjowLjAsIkhlaWdodCI6MC4wLCJCb3JkZXJTdHlsZSI6eyIkaWQiOiIxNjkiLCJMaW5lQ29sb3IiOm51bGwsIkxpbmVXZWlnaHQiOjAuMCwiTGluZVR5cGUiOjAsIlBhcmVudFN0eWxlIjpudWxsfSwiUGFyZW50U3R5bGUiOm51bGx9LCJEYXRlRm9ybWF0Ijp7IiRpZCI6IjE3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zEiLCJGb3JtYXQiOjAsIklzVmlzaWJsZSI6ZmFsc2UsIkxhc3RLbm93blZpc2liaWxpdHlTdGF0ZSI6ZmFsc2V9LCJJc1Zpc2libGUiOnRydWUsIlBhcmVudFN0eWxlIjpudWxsfSwiSW5kZXgiOjYsIlBlcmNlbnRhZ2VDb21wbGV0ZSI6bnVsbCwiUG9zaXRpb24iOnsiUmF0aW8iOjAuMCwiSXNDdXN0b20iOmZhbHNlfSwiRGF0ZUZvcm1hdCI6eyIkcmVmIjoiMTcwIn0sIldlZWtOdW1iZXJpbmciOnsiJGlkIjoiMTcyIiwiRm9ybWF0IjowLCJJc1Zpc2libGUiOmZhbHNlLCJMYXN0S25vd25WaXNpYmlsaXR5U3RhdGUiOmZhbHNlfSwiUmVsYXRlZFRhc2tJZCI6ImVlODBlMWEwLTZlYjctNDg4ZS1hNTUxLTVlNzQwMzNjYTFkNyIsIklkIjoiOTgwMmY3NWQtY2VkMS00M2FkLWE2NWMtZjQ2MmJjNWY5ZWNjIiwiSW1wb3J0SWQiOiI0IiwiVGl0bGUiOiJNaWxlc3RvbmUgMyIsIk5vdGUiOm51bGwsIkh5cGVybGluayI6eyIkaWQiOiIxNzMiLCJBZGRyZXNzIjpudWxsLCJTdWJBZGRyZXNzIjpudWxsfSwiSXNDaGFuZ2VkIjpmYWxzZSwiSXNOZXciOmZhbHNlfSx7IiRpZCI6IjE3NCIsIkRhdGUiOiIyMDIyLTExLTMwVDIzOjU5OjAwIiwiU3R5bGUiOnsiJGlkIjoiMTc1IiwiU2hhcGUiOjEsIkNvbm5lY3Rvck1hcmdpbiI6eyIkaWQiOiIxNzYiLCJUb3AiOjAuMCwiTGVmdCI6Mi4wLCJSaWdodCI6Mi4wLCJCb3R0b20iOjAuMH0sIkNvbm5lY3RvclN0eWxlIjp7IiRpZCI6IjE3NyIsIkxpbmVDb2xvciI6eyIkaWQiOiIxNzgiLCIkdHlwZSI6Ik5MUkUuQ29tbW9uLkRvbS5Tb2xpZENvbG9yQnJ1c2gsIE5MUkUuQ29tbW9uIiwiQ29sb3IiOnsiJGlkIjoiMTc5IiwiQSI6MTI3LCJSIjo3OSwiRyI6MTI5LCJCIjoxODl9fSwiTGluZVdlaWdodCI6MS4wLCJMaW5lVHlwZSI6MCwiUGFyZW50U3R5bGUiOm51bGx9LCJJc0JlbG93VGltZWJhbmQiOnRydWUsIlBvc2l0aW9uT25UYXNrIjozLCJIaWRlRGF0ZSI6ZmFsc2UsIlNoYXBlU2l6ZSI6MCwiU3BhY2luZyI6Mi4wLCJQYWRkaW5nIjp7IiRpZCI6IjE4MCIsIlRvcCI6Ny4wLCJMZWZ0IjozLjAsIlJpZ2h0IjowLjAsIkJvdHRvbSI6Mi4wfSwiU2hhcGVTdHlsZSI6eyIkaWQiOiIxODEiLCJNYXJnaW4iOnsiJGlkIjoiMTgyIiwiVG9wIjowLjAsIkxlZnQiOjAuMCwiUmlnaHQiOjAuMCwiQm90dG9tIjowLjB9LCJQYWRkaW5nIjp7IiRpZCI6IjE4MyIsIlRvcCI6MC4wLCJMZWZ0IjowLjAsIlJpZ2h0IjowLjAsIkJvdHRvbSI6MC4wfSwiQmFja2dyb3VuZCI6eyIkaWQiOiIxODQiLCJDb2xvciI6eyIkaWQiOiIxODUiLCJBIjoyNTUsIlIiOjIzOSwiRyI6MjAyLCJCIjo4fX0sIklzVmlzaWJsZSI6dHJ1ZSwiV2lkdGgiOjEyLjAsIkhlaWdodCI6MTQuMCwiQm9yZGVyU3R5bGUiOnsiJGlkIjoiMTg2IiwiTGluZUNvbG9yIjp7IiRpZCI6IjE4NyIsIiR0eXBlIjoiTkxSRS5Db21tb24uRG9tLlNvbGlkQ29sb3JCcnVzaCwgTkxSRS5Db21tb24iLCJDb2xvciI6eyIkaWQiOiIxODgiLCJBIjoyNTUsIlIiOjI1NSwiRyI6MCwiQiI6MH19LCJMaW5lV2VpZ2h0IjowLjAsIkxpbmVUeXBlIjowLCJQYXJlbnRTdHlsZSI6bnVsbH0sIlBhcmVudFN0eWxlIjpudWxsfSwiVGl0bGVTdHlsZSI6eyIkaWQiOiIxODkiLCJGb250U2V0dGluZ3MiOnsiJGlkIjoiMTkwIiwiRm9udFNpemUiOjExLCJGb250TmFtZSI6IkNhbGlicmkiLCJJc0JvbGQiOnRydWUsIklzSXRhbGljIjpmYWxzZSwiSXNVbmRlcmxpbmVkIjpmYWxzZSwiUGFyZW50U3R5bGUiOm51bGx9LCJBdXRvU2l6ZSI6MCwiRm9yZWdyb3VuZCI6eyIkaWQiOiIxOTEiLCJDb2xvciI6eyIkaWQiOiIxOTI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kzIiwiVG9wIjowLjAsIkxlZnQiOjAuMCwiUmlnaHQiOjAuMCwiQm90dG9tIjowLjB9LCJQYWRkaW5nIjp7IiRpZCI6IjE5NCIsIlRvcCI6MC4wLCJMZWZ0IjowLjAsIlJpZ2h0IjowLjAsIkJvdHRvbSI6MC4wfSwiQmFja2dyb3VuZCI6eyIkaWQiOiIxOTUiLCJDb2xvciI6eyIkaWQiOiIxOTYiLCJBIjowLCJSIjoyNTUsIkciOjI1NSwiQiI6MjU1fX0sIklzVmlzaWJsZSI6dHJ1ZSwiV2lkdGgiOjAuMCwiSGVpZ2h0IjowLjAsIkJvcmRlclN0eWxlIjp7IiRpZCI6IjE5NyIsIkxpbmVDb2xvciI6bnVsbCwiTGluZVdlaWdodCI6MC4wLCJMaW5lVHlwZSI6MCwiUGFyZW50U3R5bGUiOm51bGx9LCJQYXJlbnRTdHlsZSI6bnVsbH0sIkRhdGVTdHlsZSI6eyIkaWQiOiIxOTgiLCJGb250U2V0dGluZ3MiOnsiJGlkIjoiMTk5IiwiRm9udFNpemUiOjEwLCJGb250TmFtZSI6IkNhbGlicmkiLCJJc0JvbGQiOmZhbHNlLCJJc0l0YWxpYyI6ZmFsc2UsIklzVW5kZXJsaW5lZCI6ZmFsc2UsIlBhcmVudFN0eWxlIjpudWxsfSwiQXV0b1NpemUiOjAsIkZvcmVncm91bmQiOnsiJGlkIjoiMjAwIiwiQ29sb3IiOnsiJGlkIjoiMjAx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yMDIiLCJUb3AiOjAuMCwiTGVmdCI6MC4wLCJSaWdodCI6MC4wLCJCb3R0b20iOjAuMH0sIlBhZGRpbmciOnsiJGlkIjoiMjAzIiwiVG9wIjowLjAsIkxlZnQiOjAuMCwiUmlnaHQiOjAuMCwiQm90dG9tIjowLjB9LCJCYWNrZ3JvdW5kIjp7IiRpZCI6IjIwNCIsIkNvbG9yIjp7IiRpZCI6IjIwNSIsIkEiOjAsIlIiOjI1NSwiRyI6MjU1LCJCIjoyNTV9fSwiSXNWaXNpYmxlIjp0cnVlLCJXaWR0aCI6MC4wLCJIZWlnaHQiOjAuMCwiQm9yZGVyU3R5bGUiOnsiJGlkIjoiMjA2IiwiTGluZUNvbG9yIjpudWxsLCJMaW5lV2VpZ2h0IjowLjAsIkxpbmVUeXBlIjowLCJQYXJlbnRTdHlsZSI6bnVsbH0sIlBhcmVudFN0eWxlIjpudWxsfSwiRGF0ZUZvcm1hdCI6eyIkaWQiOiIyMD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A4IiwiRm9ybWF0IjowLCJJc1Zpc2libGUiOmZhbHNlLCJMYXN0S25vd25WaXNpYmlsaXR5U3RhdGUiOmZhbHNlfSwiSXNWaXNpYmxlIjp0cnVlLCJQYXJlbnRTdHlsZSI6bnVsbH0sIkluZGV4Ijo3LCJQZXJjZW50YWdlQ29tcGxldGUiOm51bGwsIlBvc2l0aW9uIjp7IlJhdGlvIjowLjAsIklzQ3VzdG9tIjpmYWxzZX0sIkRhdGVGb3JtYXQiOnsiJHJlZiI6IjIwNyJ9LCJXZWVrTnVtYmVyaW5nIjp7IiRpZCI6IjIwOSIsIkZvcm1hdCI6MCwiSXNWaXNpYmxlIjpmYWxzZSwiTGFzdEtub3duVmlzaWJpbGl0eVN0YXRlIjpmYWxzZX0sIlJlbGF0ZWRUYXNrSWQiOiJlZTgwZTFhMC02ZWI3LTQ4OGUtYTU1MS01ZTc0MDMzY2ExZDciLCJJZCI6IjgxNzJlNjBkLWIwMmYtNGYyMC05Njc0LTA1OWJkY2YzNThkNiIsIkltcG9ydElkIjoiNSIsIlRpdGxlIjoiTWlsZXN0b25lIDQiLCJOb3RlIjpudWxsLCJIeXBlcmxpbmsiOnsiJGlkIjoiMjEwIiwiQWRkcmVzcyI6bnVsbCwiU3ViQWRkcmVzcyI6bnVsbH0sIklzQ2hhbmdlZCI6ZmFsc2UsIklzTmV3IjpmYWxzZX1dLCJUYXNrRGVmaW5pdGlvbiI6eyIkaWQiOiIyMTEiLCJHcm91cE5hbWUiOm51bGwsIlN0YXJ0RGF0ZSI6IjIwMjItMTAtMDZUMDA6MDA6MDBaIiwiRW5kRGF0ZSI6IjIwMjItMTItMDlUMjM6NTk6MDBaIiwiUGVyY2VudGFnZUNvbXBsZXRlIjpudWxsLCJTdHlsZSI6eyIkaWQiOiIyMTIiLCJTaGFwZSI6MCwiU2hhcGVUaGlja25lc3MiOjEsIkR1cmF0aW9uRm9ybWF0IjowLCJJbmNsdWRlTm9uV29ya2luZ0RheXNJbkR1cmF0aW9uIjpmYWxzZSwiUGVyY2VudGFnZUNvbXBsZXRlU3R5bGUiOnsiJGlkIjoiMjEzIiwiRm9udFNldHRpbmdzIjp7IiRpZCI6IjIxNCIsIkZvbnRTaXplIjoxMCwiRm9udE5hbWUiOiJDYWxpYnJpIiwiSXNCb2xkIjpmYWxzZSwiSXNJdGFsaWMiOmZhbHNlLCJJc1VuZGVybGluZWQiOmZhbHNlLCJQYXJlbnRTdHlsZSI6bnVsbH0sIkF1dG9TaXplIjowLCJGb3JlZ3JvdW5kIjp7IiRpZCI6IjIxNSIsIkNvbG9yIjp7IiRpZCI6IjIxN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jE3IiwiVG9wIjowLjAsIkxlZnQiOjAuMCwiUmlnaHQiOjAuMCwiQm90dG9tIjowLjB9LCJQYWRkaW5nIjp7IiRpZCI6IjIxOCIsIlRvcCI6MC4wLCJMZWZ0IjowLjAsIlJpZ2h0IjowLjAsIkJvdHRvbSI6MC4wfSwiQmFja2dyb3VuZCI6eyIkaWQiOiIyMTkiLCJDb2xvciI6eyIkaWQiOiIyMjAiLCJBIjo4OSwiUiI6MCwiRyI6MCwiQiI6MH19LCJJc1Zpc2libGUiOnRydWUsIldpZHRoIjowLjAsIkhlaWdodCI6MC4wLCJCb3JkZXJTdHlsZSI6eyIkaWQiOiIyMjEiLCJMaW5lQ29sb3IiOm51bGwsIkxpbmVXZWlnaHQiOjAuMCwiTGluZVR5cGUiOjAsIlBhcmVudFN0eWxlIjpudWxsfSwiUGFyZW50U3R5bGUiOm51bGx9LCJEdXJhdGlvblN0eWxlIjp7IiRpZCI6IjIyMiIsIkZvbnRTZXR0aW5ncyI6eyIkaWQiOiIyMjMiLCJGb250U2l6ZSI6MTAsIkZvbnROYW1lIjoiQ2FsaWJyaSIsIklzQm9sZCI6ZmFsc2UsIklzSXRhbGljIjpmYWxzZSwiSXNVbmRlcmxpbmVkIjpmYWxzZSwiUGFyZW50U3R5bGUiOm51bGx9LCJBdXRvU2l6ZSI6MCwiRm9yZWdyb3VuZCI6eyIkaWQiOiIyMjQiLCJDb2xvciI6eyIkaWQiOiIyMjU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MjI2IiwiVG9wIjowLjAsIkxlZnQiOjAuMCwiUmlnaHQiOjAuMCwiQm90dG9tIjowLjB9LCJQYWRkaW5nIjp7IiRpZCI6IjIyNyIsIlRvcCI6MC4wLCJMZWZ0IjowLjAsIlJpZ2h0IjowLjAsIkJvdHRvbSI6MC4wfSwiQmFja2dyb3VuZCI6eyIkaWQiOiIyMjgiLCJDb2xvciI6eyIkaWQiOiIyMjkiLCJBIjowLCJSIjoyNTUsIkciOjI1NSwiQiI6MjU1fX0sIklzVmlzaWJsZSI6dHJ1ZSwiV2lkdGgiOjAuMCwiSGVpZ2h0IjowLjAsIkJvcmRlclN0eWxlIjp7IiRpZCI6IjIzMCIsIkxpbmVDb2xvciI6bnVsbCwiTGluZVdlaWdodCI6MC4wLCJMaW5lVHlwZSI6MCwiUGFyZW50U3R5bGUiOm51bGx9LCJQYXJlbnRTdHlsZSI6bnVsbH0sIkhvcml6b250YWxDb25uZWN0b3JTdHlsZSI6eyIkaWQiOiIyMzEiLCJMaW5lQ29sb3IiOnsiJHJlZiI6IjEwMSJ9LCJMaW5lV2VpZ2h0IjoxLjAsIkxpbmVUeXBlIjowLCJQYXJlbnRTdHlsZSI6bnVsbH0sIlZlcnRpY2FsQ29ubmVjdG9yU3R5bGUiOnsiJGlkIjoiMjMyIiwiTGluZUNvbG9yIjp7IiRyZWYiOiIxMDQifSwiTGluZVdlaWdodCI6MS4wLCJMaW5lVHlwZSI6MCwiUGFyZW50U3R5bGUiOm51bGx9LCJNYXJnaW4iOm51bGwsIlN0YXJ0RGF0ZVBvc2l0aW9uIjoxLCJFbmREYXRlUG9zaXRpb24iOjEsIkRhdGVJc1Zpc2libGUiOnRydWUsIlRpdGxlUG9zaXRpb24iOjIsIkR1cmF0aW9uUG9zaXRpb24iOjYsIlBlcmNlbnRhZ2VDb21wbGV0ZWRQb3NpdGlvbiI6NiwiU3BhY2luZyI6MywiSXNCZWxvd1RpbWViYW5kIjp0cnVlLCJQZXJjZW50YWdlQ29tcGxldGVTaGFwZU9wYWNpdHkiOjM1LCJTaGFwZVN0eWxlIjp7IiRpZCI6IjIzMyIsIk1hcmdpbiI6eyIkaWQiOiIyMzQiLCJUb3AiOjAuMCwiTGVmdCI6NC4wLCJSaWdodCI6NC4wLCJCb3R0b20iOjAuMH0sIlBhZGRpbmciOnsiJGlkIjoiMjM1IiwiVG9wIjowLjAsIkxlZnQiOjAuMCwiUmlnaHQiOjAuMCwiQm90dG9tIjowLjB9LCJCYWNrZ3JvdW5kIjp7IiRpZCI6IjIzNiIsIkNvbG9yIjp7IiRpZCI6IjIzNyIsIkEiOjI1NSwiUiI6MCwiRyI6MTY2LCJCIjoxNjZ9fSwiSXNWaXNpYmxlIjp0cnVlLCJXaWR0aCI6MC4wLCJIZWlnaHQiOjE2LjAsIkJvcmRlclN0eWxlIjp7IiRpZCI6IjIzOCIsIkxpbmVDb2xvciI6eyIkaWQiOiIyMzkiLCIkdHlwZSI6Ik5MUkUuQ29tbW9uLkRvbS5Tb2xpZENvbG9yQnJ1c2gsIE5MUkUuQ29tbW9uIiwiQ29sb3IiOnsiJGlkIjoiMjQwIiwiQSI6MjU1LCJSIjoyNTUsIkciOjI1NSwiQiI6MjU1fX0sIkxpbmVXZWlnaHQiOjIuMCwiTGluZVR5cGUiOjAsIlBhcmVudFN0eWxlIjpudWxsfSwiUGFyZW50U3R5bGUiOm51bGx9LCJUaXRsZVN0eWxlIjp7IiRpZCI6IjI0MSIsIkZvbnRTZXR0aW5ncyI6eyIkaWQiOiIyNDIiLCJGb250U2l6ZSI6MTQsIkZvbnROYW1lIjoiQ2FsaWJyaSIsIklzQm9sZCI6dHJ1ZSwiSXNJdGFsaWMiOmZhbHNlLCJJc1VuZGVybGluZWQiOmZhbHNlLCJQYXJlbnRTdHlsZSI6bnVsbH0sIkF1dG9TaXplIjowLCJGb3JlZ3JvdW5kIjp7IiRpZCI6IjI0MyIsIkNvbG9yIjp7IiRpZCI6IjI0NC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MjQ1IiwiVG9wIjowLjAsIkxlZnQiOjAuMCwiUmlnaHQiOjAuMCwiQm90dG9tIjowLjB9LCJQYWRkaW5nIjp7IiRpZCI6IjI0NiIsIlRvcCI6MC4wLCJMZWZ0IjowLjAsIlJpZ2h0IjowLjAsIkJvdHRvbSI6MC4wfSwiQmFja2dyb3VuZCI6eyIkaWQiOiIyNDciLCJDb2xvciI6eyIkaWQiOiIyNDgiLCJBIjowLCJSIjoyNTUsIkciOjI1NSwiQiI6MjU1fX0sIklzVmlzaWJsZSI6dHJ1ZSwiV2lkdGgiOjAuMCwiSGVpZ2h0IjowLjAsIkJvcmRlclN0eWxlIjp7IiRpZCI6IjI0OSIsIkxpbmVDb2xvciI6bnVsbCwiTGluZVdlaWdodCI6MC4wLCJMaW5lVHlwZSI6MCwiUGFyZW50U3R5bGUiOm51bGx9LCJQYXJlbnRTdHlsZSI6bnVsbH0sIkRhdGVTdHlsZSI6eyIkaWQiOiIyNTAiLCJGb250U2V0dGluZ3MiOnsiJGlkIjoiMjUxIiwiRm9udFNpemUiOjEwLCJGb250TmFtZSI6IkNhbGlicmkiLCJJc0JvbGQiOmZhbHNlLCJJc0l0YWxpYyI6ZmFsc2UsIklzVW5kZXJsaW5lZCI6ZmFsc2UsIlBhcmVudFN0eWxlIjpudWxsfSwiQXV0b1NpemUiOjAsIkZvcmVncm91bmQiOnsiJGlkIjoiMjUyIiwiQ29sb3IiOnsiJGlkIjoiMjU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I1NCIsIlRvcCI6MC4wLCJMZWZ0IjowLjAsIlJpZ2h0IjowLjAsIkJvdHRvbSI6MC4wfSwiUGFkZGluZyI6eyIkaWQiOiIyNTUiLCJUb3AiOjAuMCwiTGVmdCI6MC4wLCJSaWdodCI6MC4wLCJCb3R0b20iOjAuMH0sIkJhY2tncm91bmQiOnsiJGlkIjoiMjU2IiwiQ29sb3IiOnsiJGlkIjoiMjU3IiwiQSI6MCwiUiI6MjU1LCJHIjoyNTUsIkIiOjI1NX19LCJJc1Zpc2libGUiOnRydWUsIldpZHRoIjowLjAsIkhlaWdodCI6MC4wLCJCb3JkZXJTdHlsZSI6eyIkaWQiOiIyNTgiLCJMaW5lQ29sb3IiOm51bGwsIkxpbmVXZWlnaHQiOjAuMCwiTGluZVR5cGUiOjAsIlBhcmVudFN0eWxlIjpudWxsfSwiUGFyZW50U3R5bGUiOm51bGx9LCJEYXRlRm9ybWF0Ijp7IiRpZCI6IjI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jAiLCJGb3JtYXQiOjAsIklzVmlzaWJsZSI6ZmFsc2UsIkxhc3RLbm93blZpc2liaWxpdHlTdGF0ZSI6ZmFsc2V9LCJJc1Zpc2libGUiOnRydWUsIlBhcmVudFN0eWxlIjpudWxsfSwiSW5kZXgiOjUsIlNtYXJ0RHVyYXRpb25BY3RpdmF0ZWQiOmZhbHNlLCJEYXRlRm9ybWF0Ijp7IiRyZWYiOiIyNTkifSwiV2Vla051bWJlcmluZyI6eyIkaWQiOiIyNjEiLCJGb3JtYXQiOjAsIklzVmlzaWJsZSI6ZmFsc2UsIkxhc3RLbm93blZpc2liaWxpdHlTdGF0ZSI6ZmFsc2V9LCJJZCI6ImVlODBlMWEwLTZlYjctNDg4ZS1hNTUxLTVlNzQwMzNjYTFkNyIsIkltcG9ydElkIjoiMTIiLCJUaXRsZSI6IkFjdGl2aXR5IEIiLCJOb3RlIjpudWxsLCJIeXBlcmxpbmsiOnsiJGlkIjoiMjYyIiwiQWRkcmVzcyI6bnVsbCwiU3ViQWRkcmVzcyI6bnVsbH0sIklzQ2hhbmdlZCI6ZmFsc2UsIklzTmV3IjpmYWxzZX19XSwiX21pbGVzdG9uZXMiOltdLCJJZCI6IjMyMmE4ZTJlLTk5MTktNGI2Zi05Mjk3LTI0OTIzNzk3NTI4NSIsIklzU2luZ2xlSXRlbVJvdyI6ZmFsc2V9XSwiSW5kZXgiOjAsIklkIjoiYjBmMDFhM2YtNGYzMS00MGY3LWFjNWYtYTE4MTNmNmI4YjRmIiwiSGVhZGVyVGV4dCI6IiIsIklzRGVmYXVsdCI6dHJ1ZSwiU3R5bGUiOnsiJGlkIjoiMjYzIiwiSGVhZGVyU3R5bGUiOnsiJGlkIjoiMjY0IiwiVGV4dFN0eWxlIjp7IiRpZCI6IjI2NSIsIkZvbnRTZXR0aW5ncyI6eyIkaWQiOiIyNjYiLCJGb250U2l6ZSI6MTEsIkZvbnROYW1lIjoiQ2FsaWJyaSIsIklzQm9sZCI6ZmFsc2UsIklzSXRhbGljIjpmYWxzZSwiSXNVbmRlcmxpbmVkIjpmYWxzZSwiUGFyZW50U3R5bGUiOm51bGx9LCJBdXRvU2l6ZSI6MiwiRm9yZWdyb3VuZCI6eyIkaWQiOiIyNjciLCJDb2xvciI6eyIkaWQiOiIyNjgiLCJBIjoyNTUsIlIiOjAsIkciOjAsIkIiOjB9fSwiTWF4V2lkdGgiOjAuMCwiTWF4SGVpZ2h0IjoiSW5maW5pdHkiLCJTbWFydEZvcmVncm91bmRJc0FjdGl2ZSI6ZmFsc2UsIkhvcml6b250YWxBbGlnbm1lbnQiOjAsIlZlcnRpY2FsQWxpZ25tZW50IjowLCJTbWFydEZvcmVncm91bmQiOm51bGwsIkJhY2tncm91bmRGaWxsVHlwZSI6MCwiTWFyZ2luIjp7IiRpZCI6IjI2OSIsIlRvcCI6MC4wLCJMZWZ0IjowLjAsIlJpZ2h0IjowLjAsIkJvdHRvbSI6MC4wfSwiUGFkZGluZyI6eyIkaWQiOiIyNzAiLCJUb3AiOjAuMCwiTGVmdCI6MC4wLCJSaWdodCI6MC4wLCJCb3R0b20iOjAuMH0sIkJhY2tncm91bmQiOnsiJGlkIjoiMjcxIiwiQ29sb3IiOnsiJGlkIjoiMjcyIiwiQSI6MCwiUiI6MjU1LCJHIjoyNTUsIkIiOjI1NX19LCJJc1Zpc2libGUiOnRydWUsIldpZHRoIjowLjAsIkhlaWdodCI6MC4wLCJCb3JkZXJTdHlsZSI6bnVsbCwiUGFyZW50U3R5bGUiOm51bGx9LCJSZWN0YW5nbGVTdHlsZSI6eyIkaWQiOiIyNzMiLCJNYXJnaW4iOnsiJGlkIjoiMjc0IiwiVG9wIjowLjAsIkxlZnQiOjAuMCwiUmlnaHQiOjAuMCwiQm90dG9tIjowLjB9LCJQYWRkaW5nIjp7IiRpZCI6IjI3NSIsIlRvcCI6MC4wLCJMZWZ0IjowLjAsIlJpZ2h0IjowLjAsIkJvdHRvbSI6MC4wfSwiQmFja2dyb3VuZCI6eyIkaWQiOiIyNzYiLCJDb2xvciI6eyIkaWQiOiIyNzciLCJBIjo2MywiUiI6NjgsIkciOjExNCwiQiI6MTk2fX0sIklzVmlzaWJsZSI6dHJ1ZSwiV2lkdGgiOjAuMCwiSGVpZ2h0IjowLjAsIkJvcmRlclN0eWxlIjp7IiRpZCI6IjI3OCIsIkxpbmVDb2xvciI6eyIkaWQiOiIyNzkiLCIkdHlwZSI6Ik5MUkUuQ29tbW9uLkRvbS5Tb2xpZENvbG9yQnJ1c2gsIE5MUkUuQ29tbW9uIiwiQ29sb3IiOnsiJGlkIjoiMjgwIiwiQSI6MjU1LCJSIjoyNTUsIkciOjAsIkIiOjB9fSwiTGluZVdlaWdodCI6MC4wLCJMaW5lVHlwZSI6MCwiUGFyZW50U3R5bGUiOm51bGx9LCJQYXJlbnRTdHlsZSI6bnVsbH0sIk1hcmdpbiI6eyIkaWQiOiIyODEiLCJUb3AiOjAuMCwiTGVmdCI6MC4wLCJSaWdodCI6MC4wLCJCb3R0b20iOjAuMH0sIlBhZGRpbmciOnsiJGlkIjoiMjgyIiwiVG9wIjowLjAsIkxlZnQiOjAuMCwiUmlnaHQiOjAuMCwiQm90dG9tIjowLjB9LCJCYWNrZ3JvdW5kIjpudWxsLCJJc1Zpc2libGUiOnRydWUsIldpZHRoIjowLjAsIkhlaWdodCI6MC4wLCJCb3JkZXJTdHlsZSI6bnVsbCwiUGFyZW50U3R5bGUiOm51bGx9LCJCYWNrZ3JvdW5kU3R5bGUiOnsiJGlkIjoiMjgzIiwiTWFyZ2luIjp7IiRpZCI6IjI4NCIsIlRvcCI6MC4wLCJMZWZ0IjowLjAsIlJpZ2h0IjowLjAsIkJvdHRvbSI6MC4wfSwiUGFkZGluZyI6eyIkaWQiOiIyODUiLCJUb3AiOjAuMCwiTGVmdCI6MC4wLCJSaWdodCI6MC4wLCJCb3R0b20iOjAuMH0sIkJhY2tncm91bmQiOnsiJGlkIjoiMjg2IiwiQ29sb3IiOnsiJGlkIjoiMjg3IiwiQSI6NTEsIlIiOjE2NSwiRyI6MTY1LCJCIjoxNjV9fSwiSXNWaXNpYmxlIjp0cnVlLCJXaWR0aCI6MC4wLCJIZWlnaHQiOjAuMCwiQm9yZGVyU3R5bGUiOnsiJGlkIjoiMjg4IiwiTGluZUNvbG9yIjp7IiRpZCI6IjI4OSIsIiR0eXBlIjoiTkxSRS5Db21tb24uRG9tLlNvbGlkQ29sb3JCcnVzaCwgTkxSRS5Db21tb24iLCJDb2xvciI6eyIkaWQiOiIyOTAiLCJBIjoyNTUsIlIiOjI1NSwiRyI6MCwiQiI6MH19LCJMaW5lV2VpZ2h0IjowLjAsIkxpbmVUeXBlIjowLCJQYXJlbnRTdHlsZSI6bnVsbH0sIlBhcmVudFN0eWxlIjpudWxsfSwiTWFyZ2luIjp7IiRpZCI6IjI5MSIsIlRvcCI6MC4wLCJMZWZ0IjowLjAsIlJpZ2h0IjowLjAsIkJvdHRvbSI6MC4wfSwiUGFkZGluZyI6eyIkaWQiOiIyOTIiLCJUb3AiOjAuMCwiTGVmdCI6MC4wLCJSaWdodCI6MC4wLCJCb3R0b20iOjAuMH0sIklzVmlzaWJsZSI6dHJ1ZSwiV2lkdGgiOjAuMCwiSGVpZ2h0IjowLjAsIkJvcmRlclN0eWxlIjpudWxsLCJQYXJlbnRTdHlsZSI6bnVsbH19XSwiSWQiOiI3NTA5ZjE5Ny05ODM4LTQ5Y2MtYWViMy05MTI5MmIzNzVmMzAiLCJJbmRleCI6MCwiSGVhZGVyVGV4dCI6IlN0YWdlIEkiLCJTdHlsZSI6eyIkaWQiOiIyOTMiLCJIZWFkZXJTdHlsZSI6eyIkaWQiOiIyOTQiLCJUZXh0SXNWZXJ0aWNhbCI6ZmFsc2UsIlRleHRTdHlsZSI6eyIkaWQiOiIyOTUiLCJGb250U2V0dGluZ3MiOnsiJGlkIjoiMjk2IiwiRm9udFNpemUiOjEyLCJGb250TmFtZSI6IkNhbGlicmkiLCJJc0JvbGQiOnRydWUsIklzSXRhbGljIjpmYWxzZSwiSXNVbmRlcmxpbmVkIjpmYWxzZSwiUGFyZW50U3R5bGUiOm51bGx9LCJBdXRvU2l6ZSI6MiwiRm9yZWdyb3VuZCI6eyIkaWQiOiIyOTciLCJDb2xvciI6eyIkaWQiOiIyOTg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yOTkiLCJUb3AiOjAuMCwiTGVmdCI6MC4wLCJSaWdodCI6MC4wLCJCb3R0b20iOjAuMH0sIlBhZGRpbmciOnsiJGlkIjoiMzAwIiwiVG9wIjowLjAsIkxlZnQiOjAuMCwiUmlnaHQiOjAuMCwiQm90dG9tIjowLjB9LCJCYWNrZ3JvdW5kIjp7IiRpZCI6IjMwMSIsIkNvbG9yIjp7IiRpZCI6IjMwMiIsIkEiOjAsIlIiOjI1NSwiRyI6MjU1LCJCIjoyNTV9fSwiSXNWaXNpYmxlIjp0cnVlLCJXaWR0aCI6MC4wLCJIZWlnaHQiOjAuMCwiQm9yZGVyU3R5bGUiOm51bGwsIlBhcmVudFN0eWxlIjpudWxsfSwiUmVjdGFuZ2xlU3R5bGUiOnsiJGlkIjoiMzAzIiwiTWFyZ2luIjp7IiRpZCI6IjMwNCIsIlRvcCI6MC4wLCJMZWZ0IjowLjAsIlJpZ2h0IjowLjAsIkJvdHRvbSI6MC4wfSwiUGFkZGluZyI6eyIkaWQiOiIzMDUiLCJUb3AiOjAuMCwiTGVmdCI6MC4wLCJSaWdodCI6MC4wLCJCb3R0b20iOjAuMH0sIkJhY2tncm91bmQiOnsiJGlkIjoiMzA2IiwiQ29sb3IiOnsiJGlkIjoiMzA3IiwiQSI6MjU1LCJSIjoxODcsIkciOjIyMiwiQiI6MjQwfX0sIklzVmlzaWJsZSI6dHJ1ZSwiV2lkdGgiOjAuMCwiSGVpZ2h0IjowLjAsIkJvcmRlclN0eWxlIjp7IiRpZCI6IjMwOCIsIkxpbmVDb2xvciI6eyIkaWQiOiIzMDkiLCIkdHlwZSI6Ik5MUkUuQ29tbW9uLkRvbS5Tb2xpZENvbG9yQnJ1c2gsIE5MUkUuQ29tbW9uIiwiQ29sb3IiOnsiJGlkIjoiMzEwIiwiQSI6MjU1LCJSIjoyNTUsIkciOjAsIkIiOjB9fSwiTGluZVdlaWdodCI6MC4wLCJMaW5lVHlwZSI6MCwiUGFyZW50U3R5bGUiOm51bGx9LCJQYXJlbnRTdHlsZSI6bnVsbH0sIk1hcmdpbiI6eyIkaWQiOiIzMTEiLCJUb3AiOjAuMCwiTGVmdCI6MC4wLCJSaWdodCI6MC4wLCJCb3R0b20iOjAuMH0sIlBhZGRpbmciOnsiJGlkIjoiMzEyIiwiVG9wIjowLjAsIkxlZnQiOjAuMCwiUmlnaHQiOjAuMCwiQm90dG9tIjowLjB9LCJCYWNrZ3JvdW5kIjpudWxsLCJJc1Zpc2libGUiOnRydWUsIldpZHRoIjowLjAsIkhlaWdodCI6MC4wLCJCb3JkZXJTdHlsZSI6bnVsbCwiUGFyZW50U3R5bGUiOm51bGx9LCJCYWNrZ3JvdW5kU3R5bGUiOnsiJGlkIjoiMzEzIiwiTWFyZ2luIjp7IiRpZCI6IjMxNCIsIlRvcCI6MC4wLCJMZWZ0IjowLjAsIlJpZ2h0IjowLjAsIkJvdHRvbSI6MC4wfSwiUGFkZGluZyI6eyIkaWQiOiIzMTUiLCJUb3AiOjAuMCwiTGVmdCI6MC4wLCJSaWdodCI6MC4wLCJCb3R0b20iOjAuMH0sIkJhY2tncm91bmQiOnsiJGlkIjoiMzE2IiwiQ29sb3IiOnsiJGlkIjoiMzE3IiwiQSI6NTEsIlIiOjE4NywiRyI6MjIyLCJCIjoyNDB9fSwiSXNWaXNpYmxlIjp0cnVlLCJXaWR0aCI6MC4wLCJIZWlnaHQiOjAuMCwiQm9yZGVyU3R5bGUiOnsiJGlkIjoiMzE4IiwiTGluZUNvbG9yIjp7IiRpZCI6IjMxOSIsIiR0eXBlIjoiTkxSRS5Db21tb24uRG9tLlNvbGlkQ29sb3JCcnVzaCwgTkxSRS5Db21tb24iLCJDb2xvciI6eyIkaWQiOiIzMjAiLCJBIjoyNTUsIlIiOjI1NSwiRyI6MCwiQiI6MH19LCJMaW5lV2VpZ2h0IjowLjAsIkxpbmVUeXBlIjowLCJQYXJlbnRTdHlsZSI6bnVsbH0sIlBhcmVudFN0eWxlIjpudWxsfSwiSXNBYm92ZVRpbWViYW5kIjpmYWxzZSwiTWFyZ2luIjp7IiRpZCI6IjMyMSIsIlRvcCI6MC4wLCJMZWZ0IjowLjAsIlJpZ2h0IjowLjAsIkJvdHRvbSI6MC4wfSwiUGFkZGluZyI6eyIkaWQiOiIzMjIiLCJUb3AiOjAuMCwiTGVmdCI6MC4wLCJSaWdodCI6MC4wLCJCb3R0b20iOjAuMH0sIklzVmlzaWJsZSI6dHJ1ZSwiV2lkdGgiOjAuMCwiSGVpZ2h0IjowLjAsIkJvcmRlclN0eWxlIjp7IiRpZCI6IjMyMyIsIkxpbmVDb2xvciI6bnVsbCwiTGluZVdlaWdodCI6MC4wLCJMaW5lVHlwZSI6MCwiUGFyZW50U3R5bGUiOm51bGx9LCJQYXJlbnRTdHlsZSI6bnVsbH19LHsiJGlkIjoiMzI0IiwiX2FjdGl2aXRpZXMiOlt7IiRpZCI6IjMyNSIsIl9yb3dzIjpbeyIkaWQiOiIzMjYiLCJfdGFza3MiOlt7IiRpZCI6IjMyNyIsIl9hdHRhY2hlZE1pbGVzdG9uZXMiOlt7IiRpZCI6IjMyOCIsIkRhdGUiOiIyMDIyLTEyLTIyVDIzOjU5OjAwIiwiU3R5bGUiOnsiJGlkIjoiMzI5IiwiU2hhcGUiOjEsIkNvbm5lY3Rvck1hcmdpbiI6eyIkaWQiOiIzMzAiLCJUb3AiOjAuMCwiTGVmdCI6Mi4wLCJSaWdodCI6Mi4wLCJCb3R0b20iOjAuMH0sIkNvbm5lY3RvclN0eWxlIjp7IiRpZCI6IjMzMSIsIkxpbmVDb2xvciI6eyIkaWQiOiIzMzIiLCIkdHlwZSI6Ik5MUkUuQ29tbW9uLkRvbS5Tb2xpZENvbG9yQnJ1c2gsIE5MUkUuQ29tbW9uIiwiQ29sb3IiOnsiJGlkIjoiMzMzIiwiQSI6MTI3LCJSIjo3OSwiRyI6MTI5LCJCIjoxODl9fSwiTGluZVdlaWdodCI6MS4wLCJMaW5lVHlwZSI6MCwiUGFyZW50U3R5bGUiOm51bGx9LCJJc0JlbG93VGltZWJhbmQiOnRydWUsIlBvc2l0aW9uT25UYXNrIjozLCJIaWRlRGF0ZSI6ZmFsc2UsIlNoYXBlU2l6ZSI6MCwiU3BhY2luZyI6Mi4wLCJQYWRkaW5nIjp7IiRpZCI6IjMzNCIsIlRvcCI6Ny4wLCJMZWZ0IjozLjAsIlJpZ2h0IjowLjAsIkJvdHRvbSI6Mi4wfSwiU2hhcGVTdHlsZSI6eyIkaWQiOiIzMzUiLCJNYXJnaW4iOnsiJGlkIjoiMzM2IiwiVG9wIjowLjAsIkxlZnQiOjAuMCwiUmlnaHQiOjAuMCwiQm90dG9tIjowLjB9LCJQYWRkaW5nIjp7IiRpZCI6IjMzNyIsIlRvcCI6MC4wLCJMZWZ0IjowLjAsIlJpZ2h0IjowLjAsIkJvdHRvbSI6MC4wfSwiQmFja2dyb3VuZCI6eyIkaWQiOiIzMzgiLCJDb2xvciI6eyIkaWQiOiIzMzkiLCJBIjoyNTUsIlIiOjIzOSwiRyI6MjAyLCJCIjo4fX0sIklzVmlzaWJsZSI6dHJ1ZSwiV2lkdGgiOjEyLjAsIkhlaWdodCI6MTQuMCwiQm9yZGVyU3R5bGUiOnsiJGlkIjoiMzQwIiwiTGluZUNvbG9yIjp7IiRpZCI6IjM0MSIsIiR0eXBlIjoiTkxSRS5Db21tb24uRG9tLlNvbGlkQ29sb3JCcnVzaCwgTkxSRS5Db21tb24iLCJDb2xvciI6eyIkaWQiOiIzNDIiLCJBIjoyNTUsIlIiOjI1NSwiRyI6MCwiQiI6MH19LCJMaW5lV2VpZ2h0IjowLjAsIkxpbmVUeXBlIjowLCJQYXJlbnRTdHlsZSI6bnVsbH0sIlBhcmVudFN0eWxlIjpudWxsfSwiVGl0bGVTdHlsZSI6eyIkaWQiOiIzNDMiLCJGb250U2V0dGluZ3MiOnsiJGlkIjoiMzQ0IiwiRm9udFNpemUiOjExLCJGb250TmFtZSI6IkNhbGlicmkiLCJJc0JvbGQiOnRydWUsIklzSXRhbGljIjpmYWxzZSwiSXNVbmRlcmxpbmVkIjpmYWxzZSwiUGFyZW50U3R5bGUiOm51bGx9LCJBdXRvU2l6ZSI6MCwiRm9yZWdyb3VuZCI6eyIkaWQiOiIzNDUiLCJDb2xvciI6eyIkaWQiOiIzNDY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zQ3IiwiVG9wIjowLjAsIkxlZnQiOjAuMCwiUmlnaHQiOjAuMCwiQm90dG9tIjowLjB9LCJQYWRkaW5nIjp7IiRpZCI6IjM0OCIsIlRvcCI6MC4wLCJMZWZ0IjowLjAsIlJpZ2h0IjowLjAsIkJvdHRvbSI6MC4wfSwiQmFja2dyb3VuZCI6eyIkaWQiOiIzNDkiLCJDb2xvciI6eyIkaWQiOiIzNTAiLCJBIjowLCJSIjoyNTUsIkciOjI1NSwiQiI6MjU1fX0sIklzVmlzaWJsZSI6dHJ1ZSwiV2lkdGgiOjAuMCwiSGVpZ2h0IjowLjAsIkJvcmRlclN0eWxlIjp7IiRpZCI6IjM1MSIsIkxpbmVDb2xvciI6bnVsbCwiTGluZVdlaWdodCI6MC4wLCJMaW5lVHlwZSI6MCwiUGFyZW50U3R5bGUiOm51bGx9LCJQYXJlbnRTdHlsZSI6bnVsbH0sIkRhdGVTdHlsZSI6eyIkaWQiOiIzNTIiLCJGb250U2V0dGluZ3MiOnsiJGlkIjoiMzUzIiwiRm9udFNpemUiOjEwLCJGb250TmFtZSI6IkNhbGlicmkiLCJJc0JvbGQiOmZhbHNlLCJJc0l0YWxpYyI6ZmFsc2UsIklzVW5kZXJsaW5lZCI6ZmFsc2UsIlBhcmVudFN0eWxlIjpudWxsfSwiQXV0b1NpemUiOjAsIkZvcmVncm91bmQiOnsiJGlkIjoiMzU0IiwiQ29sb3IiOnsiJGlkIjoiMzU1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zNTYiLCJUb3AiOjAuMCwiTGVmdCI6MC4wLCJSaWdodCI6MC4wLCJCb3R0b20iOjAuMH0sIlBhZGRpbmciOnsiJGlkIjoiMzU3IiwiVG9wIjowLjAsIkxlZnQiOjAuMCwiUmlnaHQiOjAuMCwiQm90dG9tIjowLjB9LCJCYWNrZ3JvdW5kIjp7IiRpZCI6IjM1OCIsIkNvbG9yIjp7IiRpZCI6IjM1OSIsIkEiOjAsIlIiOjI1NSwiRyI6MjU1LCJCIjoyNTV9fSwiSXNWaXNpYmxlIjp0cnVlLCJXaWR0aCI6MC4wLCJIZWlnaHQiOjAuMCwiQm9yZGVyU3R5bGUiOnsiJGlkIjoiMzYwIiwiTGluZUNvbG9yIjpudWxsLCJMaW5lV2VpZ2h0IjowLjAsIkxpbmVUeXBlIjowLCJQYXJlbnRTdHlsZSI6bnVsbH0sIlBhcmVudFN0eWxlIjpudWxsfSwiRGF0ZUZvcm1hdCI6eyIkaWQiOiIzNj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YyIiwiRm9ybWF0IjowLCJJc1Zpc2libGUiOmZhbHNlLCJMYXN0S25vd25WaXNpYmlsaXR5U3RhdGUiOmZhbHNlfSwiSXNWaXNpYmxlIjp0cnVlLCJQYXJlbnRTdHlsZSI6bnVsbH0sIkluZGV4Ijo5LCJQZXJjZW50YWdlQ29tcGxldGUiOm51bGwsIlBvc2l0aW9uIjp7IlJhdGlvIjowLjAsIklzQ3VzdG9tIjpmYWxzZX0sIkRhdGVGb3JtYXQiOnsiJHJlZiI6IjM2MSJ9LCJXZWVrTnVtYmVyaW5nIjp7IiRpZCI6IjM2MyIsIkZvcm1hdCI6MCwiSXNWaXNpYmxlIjpmYWxzZSwiTGFzdEtub3duVmlzaWJpbGl0eVN0YXRlIjpmYWxzZX0sIlJlbGF0ZWRUYXNrSWQiOiIwYmRkZDY1OS1jNGViLTQ5NjYtYWEzOC0yMTliYWVjYmE3ZjUiLCJJZCI6ImI5M2FhNDdmLTI4OGUtNDkwOS1hMzFjLThjZGNkMDc4MzU2YiIsIkltcG9ydElkIjoiNiIsIlRpdGxlIjoiTWlsZXN0b25lICA1IiwiTm90ZSI6bnVsbCwiSHlwZXJsaW5rIjp7IiRpZCI6IjM2NCIsIkFkZHJlc3MiOm51bGwsIlN1YkFkZHJlc3MiOm51bGx9LCJJc0NoYW5nZWQiOmZhbHNlLCJJc05ldyI6ZmFsc2V9XSwiVGFza0RlZmluaXRpb24iOnsiJGlkIjoiMzY1IiwiR3JvdXBOYW1lIjpudWxsLCJTdGFydERhdGUiOiIyMDIyLTEwLTE1VDAwOjAwOjAwIiwiRW5kRGF0ZSI6IjIwMjMtMDItMDNUMjM6NTk6MDAiLCJQZXJjZW50YWdlQ29tcGxldGUiOm51bGwsIlN0eWxlIjp7IiRpZCI6IjM2NiIsIlNoYXBlIjowLCJTaGFwZVRoaWNrbmVzcyI6MSwiRHVyYXRpb25Gb3JtYXQiOjAsIkluY2x1ZGVOb25Xb3JraW5nRGF5c0luRHVyYXRpb24iOmZhbHNlLCJQZXJjZW50YWdlQ29tcGxldGVTdHlsZSI6eyIkaWQiOiIzNjciLCJGb250U2V0dGluZ3MiOnsiJGlkIjoiMzY4IiwiRm9udFNpemUiOjEwLCJGb250TmFtZSI6IkNhbGlicmkiLCJJc0JvbGQiOmZhbHNlLCJJc0l0YWxpYyI6ZmFsc2UsIklzVW5kZXJsaW5lZCI6ZmFsc2UsIlBhcmVudFN0eWxlIjpudWxsfSwiQXV0b1NpemUiOjAsIkZvcmVncm91bmQiOnsiJGlkIjoiMzY5IiwiQ29sb3IiOnsiJGlkIjoiMzcw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zNzEiLCJUb3AiOjAuMCwiTGVmdCI6MC4wLCJSaWdodCI6MC4wLCJCb3R0b20iOjAuMH0sIlBhZGRpbmciOnsiJGlkIjoiMzcyIiwiVG9wIjowLjAsIkxlZnQiOjAuMCwiUmlnaHQiOjAuMCwiQm90dG9tIjowLjB9LCJCYWNrZ3JvdW5kIjp7IiRpZCI6IjM3MyIsIkNvbG9yIjp7IiRpZCI6IjM3NCIsIkEiOjg5LCJSIjowLCJHIjowLCJCIjowfX0sIklzVmlzaWJsZSI6dHJ1ZSwiV2lkdGgiOjAuMCwiSGVpZ2h0IjowLjAsIkJvcmRlclN0eWxlIjp7IiRpZCI6IjM3NSIsIkxpbmVDb2xvciI6bnVsbCwiTGluZVdlaWdodCI6MC4wLCJMaW5lVHlwZSI6MCwiUGFyZW50U3R5bGUiOm51bGx9LCJQYXJlbnRTdHlsZSI6bnVsbH0sIkR1cmF0aW9uU3R5bGUiOnsiJGlkIjoiMzc2IiwiRm9udFNldHRpbmdzIjp7IiRpZCI6IjM3NyIsIkZvbnRTaXplIjoxMCwiRm9udE5hbWUiOiJDYWxpYnJpIiwiSXNCb2xkIjpmYWxzZSwiSXNJdGFsaWMiOmZhbHNlLCJJc1VuZGVybGluZWQiOmZhbHNlLCJQYXJlbnRTdHlsZSI6bnVsbH0sIkF1dG9TaXplIjowLCJGb3JlZ3JvdW5kIjp7IiRpZCI6IjM3OCIsIkNvbG9yIjp7IiRpZCI6IjM3O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zODAiLCJUb3AiOjAuMCwiTGVmdCI6MC4wLCJSaWdodCI6MC4wLCJCb3R0b20iOjAuMH0sIlBhZGRpbmciOnsiJGlkIjoiMzgxIiwiVG9wIjowLjAsIkxlZnQiOjAuMCwiUmlnaHQiOjAuMCwiQm90dG9tIjowLjB9LCJCYWNrZ3JvdW5kIjp7IiRpZCI6IjM4MiIsIkNvbG9yIjp7IiRpZCI6IjM4MyIsIkEiOjAsIlIiOjI1NSwiRyI6MjU1LCJCIjoyNTV9fSwiSXNWaXNpYmxlIjp0cnVlLCJXaWR0aCI6MC4wLCJIZWlnaHQiOjAuMCwiQm9yZGVyU3R5bGUiOnsiJGlkIjoiMzg0IiwiTGluZUNvbG9yIjpudWxsLCJMaW5lV2VpZ2h0IjowLjAsIkxpbmVUeXBlIjowLCJQYXJlbnRTdHlsZSI6bnVsbH0sIlBhcmVudFN0eWxlIjpudWxsfSwiSG9yaXpvbnRhbENvbm5lY3RvclN0eWxlIjp7IiRpZCI6IjM4NSIsIkxpbmVDb2xvciI6eyIkcmVmIjoiMTAxIn0sIkxpbmVXZWlnaHQiOjEuMCwiTGluZVR5cGUiOjAsIlBhcmVudFN0eWxlIjpudWxsfSwiVmVydGljYWxDb25uZWN0b3JTdHlsZSI6eyIkaWQiOiIzODY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Mzg3IiwiTWFyZ2luIjp7IiRpZCI6IjM4OCIsIlRvcCI6MC4wLCJMZWZ0Ijo0LjAsIlJpZ2h0Ijo0LjAsIkJvdHRvbSI6MC4wfSwiUGFkZGluZyI6eyIkaWQiOiIzODkiLCJUb3AiOjAuMCwiTGVmdCI6MC4wLCJSaWdodCI6MC4wLCJCb3R0b20iOjAuMH0sIkJhY2tncm91bmQiOnsiJGlkIjoiMzkwIiwiQ29sb3IiOnsiJGlkIjoiMzkxIiwiQSI6MjU1LCJSIjowLCJHIjoxNjYsIkIiOjE2Nn19LCJJc1Zpc2libGUiOnRydWUsIldpZHRoIjowLjAsIkhlaWdodCI6MTYuMCwiQm9yZGVyU3R5bGUiOnsiJGlkIjoiMzkyIiwiTGluZUNvbG9yIjp7IiRpZCI6IjM5MyIsIiR0eXBlIjoiTkxSRS5Db21tb24uRG9tLlNvbGlkQ29sb3JCcnVzaCwgTkxSRS5Db21tb24iLCJDb2xvciI6eyIkaWQiOiIzOTQiLCJBIjoyNTUsIlIiOjI1NSwiRyI6MjU1LCJCIjoyNTV9fSwiTGluZVdlaWdodCI6Mi4wLCJMaW5lVHlwZSI6MCwiUGFyZW50U3R5bGUiOm51bGx9LCJQYXJlbnRTdHlsZSI6bnVsbH0sIlRpdGxlU3R5bGUiOnsiJGlkIjoiMzk1IiwiRm9udFNldHRpbmdzIjp7IiRpZCI6IjM5NiIsIkZvbnRTaXplIjoxNCwiRm9udE5hbWUiOiJDYWxpYnJpIiwiSXNCb2xkIjp0cnVlLCJJc0l0YWxpYyI6ZmFsc2UsIklzVW5kZXJsaW5lZCI6ZmFsc2UsIlBhcmVudFN0eWxlIjpudWxsfSwiQXV0b1NpemUiOjAsIkZvcmVncm91bmQiOnsiJGlkIjoiMzk3IiwiQ29sb3IiOnsiJGlkIjoiMzk4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zOTkiLCJUb3AiOjAuMCwiTGVmdCI6MC4wLCJSaWdodCI6MC4wLCJCb3R0b20iOjAuMH0sIlBhZGRpbmciOnsiJGlkIjoiNDAwIiwiVG9wIjowLjAsIkxlZnQiOjAuMCwiUmlnaHQiOjAuMCwiQm90dG9tIjowLjB9LCJCYWNrZ3JvdW5kIjp7IiRpZCI6IjQwMSIsIkNvbG9yIjp7IiRpZCI6IjQwMiIsIkEiOjAsIlIiOjI1NSwiRyI6MjU1LCJCIjoyNTV9fSwiSXNWaXNpYmxlIjp0cnVlLCJXaWR0aCI6MC4wLCJIZWlnaHQiOjAuMCwiQm9yZGVyU3R5bGUiOnsiJGlkIjoiNDAzIiwiTGluZUNvbG9yIjpudWxsLCJMaW5lV2VpZ2h0IjowLjAsIkxpbmVUeXBlIjowLCJQYXJlbnRTdHlsZSI6bnVsbH0sIlBhcmVudFN0eWxlIjpudWxsfSwiRGF0ZVN0eWxlIjp7IiRpZCI6IjQwNCIsIkZvbnRTZXR0aW5ncyI6eyIkaWQiOiI0MDUiLCJGb250U2l6ZSI6MTAsIkZvbnROYW1lIjoiQ2FsaWJyaSIsIklzQm9sZCI6ZmFsc2UsIklzSXRhbGljIjpmYWxzZSwiSXNVbmRlcmxpbmVkIjpmYWxzZSwiUGFyZW50U3R5bGUiOm51bGx9LCJBdXRvU2l6ZSI6MCwiRm9yZWdyb3VuZCI6eyIkaWQiOiI0MDYiLCJDb2xvciI6eyIkaWQiOiI0MDc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DA4IiwiVG9wIjowLjAsIkxlZnQiOjAuMCwiUmlnaHQiOjAuMCwiQm90dG9tIjowLjB9LCJQYWRkaW5nIjp7IiRpZCI6IjQwOSIsIlRvcCI6MC4wLCJMZWZ0IjowLjAsIlJpZ2h0IjowLjAsIkJvdHRvbSI6MC4wfSwiQmFja2dyb3VuZCI6eyIkaWQiOiI0MTAiLCJDb2xvciI6eyIkaWQiOiI0MTEiLCJBIjowLCJSIjoyNTUsIkciOjI1NSwiQiI6MjU1fX0sIklzVmlzaWJsZSI6dHJ1ZSwiV2lkdGgiOjAuMCwiSGVpZ2h0IjowLjAsIkJvcmRlclN0eWxlIjp7IiRpZCI6IjQxMiIsIkxpbmVDb2xvciI6bnVsbCwiTGluZVdlaWdodCI6MC4wLCJMaW5lVHlwZSI6MCwiUGFyZW50U3R5bGUiOm51bGx9LCJQYXJlbnRTdHlsZSI6bnVsbH0sIkRhdGVGb3JtYXQiOnsiJGlkIjoiNDE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xNCIsIkZvcm1hdCI6MCwiSXNWaXNpYmxlIjpmYWxzZSwiTGFzdEtub3duVmlzaWJpbGl0eVN0YXRlIjpmYWxzZX0sIklzVmlzaWJsZSI6dHJ1ZSwiUGFyZW50U3R5bGUiOm51bGx9LCJJbmRleCI6OCwiU21hcnREdXJhdGlvbkFjdGl2YXRlZCI6ZmFsc2UsIkRhdGVGb3JtYXQiOnsiJHJlZiI6IjQxMyJ9LCJXZWVrTnVtYmVyaW5nIjp7IiRpZCI6IjQxNSIsIkZvcm1hdCI6MCwiSXNWaXNpYmxlIjpmYWxzZSwiTGFzdEtub3duVmlzaWJpbGl0eVN0YXRlIjpmYWxzZX0sIklkIjoiMGJkZGQ2NTktYzRlYi00OTY2LWFhMzgtMjE5YmFlY2JhN2Y1IiwiSW1wb3J0SWQiOiIxMyIsIlRpdGxlIjoiQWN0aXZpdHkgQyIsIk5vdGUiOm51bGwsIkh5cGVybGluayI6eyIkaWQiOiI0MTYiLCJBZGRyZXNzIjpudWxsLCJTdWJBZGRyZXNzIjpudWxsfSwiSXNDaGFuZ2VkIjpmYWxzZSwiSXNOZXciOmZhbHNlfX1dLCJfbWlsZXN0b25lcyI6W10sIklkIjoiMDAwMDAwMDAtMDAwMC0wMDAwLTAwMDAtMDAwMDAwMDAwMDAwIiwiSXNTaW5nbGVJdGVtUm93Ijp0cnVlfV0sIkluZGV4IjowLCJJZCI6ImU3MmQwNmQzLTg3YWYtNDgzNy1iNjQ3LTI3YjI2MGE1NTYzMSIsIkhlYWRlclRleHQiOiIiLCJJc0RlZmF1bHQiOnRydWUsIlN0eWxlIjp7IiRpZCI6IjQxNyIsIkhlYWRlclN0eWxlIjp7IiRpZCI6IjQxOCIsIlRleHRTdHlsZSI6eyIkaWQiOiI0MTkiLCJGb250U2V0dGluZ3MiOnsiJGlkIjoiNDIwIiwiRm9udFNpemUiOjExLCJGb250TmFtZSI6IkNhbGlicmkiLCJJc0JvbGQiOmZhbHNlLCJJc0l0YWxpYyI6ZmFsc2UsIklzVW5kZXJsaW5lZCI6ZmFsc2UsIlBhcmVudFN0eWxlIjpudWxsfSwiQXV0b1NpemUiOjIsIkZvcmVncm91bmQiOnsiJGlkIjoiNDIxIiwiQ29sb3IiOnsiJGlkIjoiNDIyIiwiQSI6MjU1LCJSIjowLCJHIjowLCJCIjowfX0sIk1heFdpZHRoIjowLjAsIk1heEhlaWdodCI6IkluZmluaXR5IiwiU21hcnRGb3JlZ3JvdW5kSXNBY3RpdmUiOmZhbHNlLCJIb3Jpem9udGFsQWxpZ25tZW50IjowLCJWZXJ0aWNhbEFsaWdubWVudCI6MCwiU21hcnRGb3JlZ3JvdW5kIjpudWxsLCJCYWNrZ3JvdW5kRmlsbFR5cGUiOjAsIk1hcmdpbiI6eyIkaWQiOiI0MjMiLCJUb3AiOjAuMCwiTGVmdCI6MC4wLCJSaWdodCI6MC4wLCJCb3R0b20iOjAuMH0sIlBhZGRpbmciOnsiJGlkIjoiNDI0IiwiVG9wIjowLjAsIkxlZnQiOjAuMCwiUmlnaHQiOjAuMCwiQm90dG9tIjowLjB9LCJCYWNrZ3JvdW5kIjp7IiRpZCI6IjQyNSIsIkNvbG9yIjp7IiRpZCI6IjQyNiIsIkEiOjAsIlIiOjI1NSwiRyI6MjU1LCJCIjoyNTV9fSwiSXNWaXNpYmxlIjp0cnVlLCJXaWR0aCI6MC4wLCJIZWlnaHQiOjAuMCwiQm9yZGVyU3R5bGUiOm51bGwsIlBhcmVudFN0eWxlIjpudWxsfSwiUmVjdGFuZ2xlU3R5bGUiOnsiJGlkIjoiNDI3IiwiTWFyZ2luIjp7IiRpZCI6IjQyOCIsIlRvcCI6MC4wLCJMZWZ0IjowLjAsIlJpZ2h0IjowLjAsIkJvdHRvbSI6MC4wfSwiUGFkZGluZyI6eyIkaWQiOiI0MjkiLCJUb3AiOjAuMCwiTGVmdCI6MC4wLCJSaWdodCI6MC4wLCJCb3R0b20iOjAuMH0sIkJhY2tncm91bmQiOnsiJGlkIjoiNDMwIiwiQ29sb3IiOnsiJGlkIjoiNDMxIiwiQSI6NjMsIlIiOjIzNywiRyI6MTI1LCJCIjo0OX19LCJJc1Zpc2libGUiOnRydWUsIldpZHRoIjowLjAsIkhlaWdodCI6MC4wLCJCb3JkZXJTdHlsZSI6eyIkaWQiOiI0MzIiLCJMaW5lQ29sb3IiOnsiJGlkIjoiNDMzIiwiJHR5cGUiOiJOTFJFLkNvbW1vbi5Eb20uU29saWRDb2xvckJydXNoLCBOTFJFLkNvbW1vbiIsIkNvbG9yIjp7IiRpZCI6IjQzNCIsIkEiOjI1NSwiUiI6MjU1LCJHIjowLCJCIjowfX0sIkxpbmVXZWlnaHQiOjAuMCwiTGluZVR5cGUiOjAsIlBhcmVudFN0eWxlIjpudWxsfSwiUGFyZW50U3R5bGUiOm51bGx9LCJNYXJnaW4iOnsiJGlkIjoiNDM1IiwiVG9wIjowLjAsIkxlZnQiOjAuMCwiUmlnaHQiOjAuMCwiQm90dG9tIjowLjB9LCJQYWRkaW5nIjp7IiRpZCI6IjQzNiIsIlRvcCI6MC4wLCJMZWZ0IjowLjAsIlJpZ2h0IjowLjAsIkJvdHRvbSI6MC4wfSwiQmFja2dyb3VuZCI6bnVsbCwiSXNWaXNpYmxlIjp0cnVlLCJXaWR0aCI6MC4wLCJIZWlnaHQiOjAuMCwiQm9yZGVyU3R5bGUiOm51bGwsIlBhcmVudFN0eWxlIjpudWxsfSwiQmFja2dyb3VuZFN0eWxlIjp7IiRpZCI6IjQzNyIsIk1hcmdpbiI6eyIkaWQiOiI0MzgiLCJUb3AiOjAuMCwiTGVmdCI6MC4wLCJSaWdodCI6MC4wLCJCb3R0b20iOjAuMH0sIlBhZGRpbmciOnsiJGlkIjoiNDM5IiwiVG9wIjowLjAsIkxlZnQiOjAuMCwiUmlnaHQiOjAuMCwiQm90dG9tIjowLjB9LCJCYWNrZ3JvdW5kIjp7IiRpZCI6IjQ0MCIsIkNvbG9yIjp7IiRpZCI6IjQ0MSIsIkEiOjUxLCJSIjoxNjUsIkciOjE2NSwiQiI6MTY1fX0sIklzVmlzaWJsZSI6dHJ1ZSwiV2lkdGgiOjAuMCwiSGVpZ2h0IjowLjAsIkJvcmRlclN0eWxlIjp7IiRpZCI6IjQ0MiIsIkxpbmVDb2xvciI6eyIkaWQiOiI0NDMiLCIkdHlwZSI6Ik5MUkUuQ29tbW9uLkRvbS5Tb2xpZENvbG9yQnJ1c2gsIE5MUkUuQ29tbW9uIiwiQ29sb3IiOnsiJGlkIjoiNDQ0IiwiQSI6MjU1LCJSIjoyNTUsIkciOjAsIkIiOjB9fSwiTGluZVdlaWdodCI6MC4wLCJMaW5lVHlwZSI6MCwiUGFyZW50U3R5bGUiOm51bGx9LCJQYXJlbnRTdHlsZSI6bnVsbH0sIk1hcmdpbiI6eyIkaWQiOiI0NDUiLCJUb3AiOjAuMCwiTGVmdCI6MC4wLCJSaWdodCI6MC4wLCJCb3R0b20iOjAuMH0sIlBhZGRpbmciOnsiJGlkIjoiNDQ2IiwiVG9wIjowLjAsIkxlZnQiOjAuMCwiUmlnaHQiOjAuMCwiQm90dG9tIjowLjB9LCJJc1Zpc2libGUiOnRydWUsIldpZHRoIjowLjAsIkhlaWdodCI6MC4wLCJCb3JkZXJTdHlsZSI6bnVsbCwiUGFyZW50U3R5bGUiOm51bGx9fV0sIklkIjoiMDYwZDllYmEtZmEzNy00M2M3LWEzZWYtNzQ4NzM0NTAyZDRmIiwiSW5kZXgiOjEsIkhlYWRlclRleHQiOiJTdGFnZSBJSSIsIlN0eWxlIjp7IiRpZCI6IjQ0NyIsIkhlYWRlclN0eWxlIjp7IiRpZCI6IjQ0OCIsIlRleHRJc1ZlcnRpY2FsIjpmYWxzZSwiVGV4dFN0eWxlIjp7IiRpZCI6IjQ0OSIsIkZvbnRTZXR0aW5ncyI6eyIkaWQiOiI0NTAiLCJGb250U2l6ZSI6MTIsIkZvbnROYW1lIjoiQ2FsaWJyaSIsIklzQm9sZCI6dHJ1ZSwiSXNJdGFsaWMiOmZhbHNlLCJJc1VuZGVybGluZWQiOmZhbHNlLCJQYXJlbnRTdHlsZSI6bnVsbH0sIkF1dG9TaXplIjoyLCJGb3JlZ3JvdW5kIjp7IiRpZCI6IjQ1MSIsIkNvbG9yIjp7IiRpZCI6IjQ1M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Q1MyIsIlRvcCI6MC4wLCJMZWZ0IjowLjAsIlJpZ2h0IjowLjAsIkJvdHRvbSI6MC4wfSwiUGFkZGluZyI6eyIkaWQiOiI0NTQiLCJUb3AiOjAuMCwiTGVmdCI6MC4wLCJSaWdodCI6MC4wLCJCb3R0b20iOjAuMH0sIkJhY2tncm91bmQiOnsiJGlkIjoiNDU1IiwiQ29sb3IiOnsiJGlkIjoiNDU2IiwiQSI6MCwiUiI6MjU1LCJHIjoyNTUsIkIiOjI1NX19LCJJc1Zpc2libGUiOnRydWUsIldpZHRoIjowLjAsIkhlaWdodCI6MC4wLCJCb3JkZXJTdHlsZSI6bnVsbCwiUGFyZW50U3R5bGUiOm51bGx9LCJSZWN0YW5nbGVTdHlsZSI6eyIkaWQiOiI0NTciLCJNYXJnaW4iOnsiJGlkIjoiNDU4IiwiVG9wIjowLjAsIkxlZnQiOjAuMCwiUmlnaHQiOjAuMCwiQm90dG9tIjowLjB9LCJQYWRkaW5nIjp7IiRpZCI6IjQ1OSIsIlRvcCI6MC4wLCJMZWZ0IjowLjAsIlJpZ2h0IjowLjAsIkJvdHRvbSI6MC4wfSwiQmFja2dyb3VuZCI6eyIkaWQiOiI0NjAiLCJDb2xvciI6eyIkaWQiOiI0NjEiLCJBIjoyNTUsIlIiOjE4NywiRyI6MjIyLCJCIjoyNDB9fSwiSXNWaXNpYmxlIjp0cnVlLCJXaWR0aCI6MC4wLCJIZWlnaHQiOjAuMCwiQm9yZGVyU3R5bGUiOnsiJGlkIjoiNDYyIiwiTGluZUNvbG9yIjp7IiRpZCI6IjQ2MyIsIiR0eXBlIjoiTkxSRS5Db21tb24uRG9tLlNvbGlkQ29sb3JCcnVzaCwgTkxSRS5Db21tb24iLCJDb2xvciI6eyIkaWQiOiI0NjQiLCJBIjoyNTUsIlIiOjI1NSwiRyI6MCwiQiI6MH19LCJMaW5lV2VpZ2h0IjowLjAsIkxpbmVUeXBlIjowLCJQYXJlbnRTdHlsZSI6bnVsbH0sIlBhcmVudFN0eWxlIjpudWxsfSwiTWFyZ2luIjp7IiRpZCI6IjQ2NSIsIlRvcCI6MC4wLCJMZWZ0IjowLjAsIlJpZ2h0IjowLjAsIkJvdHRvbSI6MC4wfSwiUGFkZGluZyI6eyIkaWQiOiI0NjYiLCJUb3AiOjAuMCwiTGVmdCI6MC4wLCJSaWdodCI6MC4wLCJCb3R0b20iOjAuMH0sIkJhY2tncm91bmQiOm51bGwsIklzVmlzaWJsZSI6dHJ1ZSwiV2lkdGgiOjAuMCwiSGVpZ2h0IjowLjAsIkJvcmRlclN0eWxlIjpudWxsLCJQYXJlbnRTdHlsZSI6bnVsbH0sIkJhY2tncm91bmRTdHlsZSI6eyIkaWQiOiI0NjciLCJNYXJnaW4iOnsiJGlkIjoiNDY4IiwiVG9wIjowLjAsIkxlZnQiOjAuMCwiUmlnaHQiOjAuMCwiQm90dG9tIjowLjB9LCJQYWRkaW5nIjp7IiRpZCI6IjQ2OSIsIlRvcCI6MC4wLCJMZWZ0IjowLjAsIlJpZ2h0IjowLjAsIkJvdHRvbSI6MC4wfSwiQmFja2dyb3VuZCI6eyIkaWQiOiI0NzAiLCJDb2xvciI6eyIkaWQiOiI0NzEiLCJBIjo1MSwiUiI6MTg3LCJHIjoyMjIsIkIiOjI0MH19LCJJc1Zpc2libGUiOnRydWUsIldpZHRoIjowLjAsIkhlaWdodCI6MC4wLCJCb3JkZXJTdHlsZSI6eyIkaWQiOiI0NzIiLCJMaW5lQ29sb3IiOnsiJGlkIjoiNDczIiwiJHR5cGUiOiJOTFJFLkNvbW1vbi5Eb20uU29saWRDb2xvckJydXNoLCBOTFJFLkNvbW1vbiIsIkNvbG9yIjp7IiRpZCI6IjQ3NCIsIkEiOjI1NSwiUiI6MjU1LCJHIjowLCJCIjowfX0sIkxpbmVXZWlnaHQiOjAuMCwiTGluZVR5cGUiOjAsIlBhcmVudFN0eWxlIjpudWxsfSwiUGFyZW50U3R5bGUiOm51bGx9LCJJc0Fib3ZlVGltZWJhbmQiOmZhbHNlLCJNYXJnaW4iOnsiJGlkIjoiNDc1IiwiVG9wIjowLjAsIkxlZnQiOjAuMCwiUmlnaHQiOjAuMCwiQm90dG9tIjowLjB9LCJQYWRkaW5nIjp7IiRpZCI6IjQ3NiIsIlRvcCI6MC4wLCJMZWZ0IjowLjAsIlJpZ2h0IjowLjAsIkJvdHRvbSI6MC4wfSwiSXNWaXNpYmxlIjp0cnVlLCJXaWR0aCI6MC4wLCJIZWlnaHQiOjAuMCwiQm9yZGVyU3R5bGUiOnsiJGlkIjoiNDc3IiwiTGluZUNvbG9yIjpudWxsLCJMaW5lV2VpZ2h0IjowLjAsIkxpbmVUeXBlIjowLCJQYXJlbnRTdHlsZSI6bnVsbH0sIlBhcmVudFN0eWxlIjpudWxsfX0seyIkaWQiOiI0NzgiLCJfYWN0aXZpdGllcyI6W3siJGlkIjoiNDc5IiwiX3Jvd3MiOlt7IiRpZCI6IjQ4MCIsIl90YXNrcyI6W3siJGlkIjoiNDgxIiwiX2F0dGFjaGVkTWlsZXN0b25lcyI6W3siJGlkIjoiNDgyIiwiRGF0ZSI6IjIwMjItMTItMjdUMjM6NTk6MDAiLCJTdHlsZSI6eyIkaWQiOiI0ODMiLCJTaGFwZSI6MSwiQ29ubmVjdG9yTWFyZ2luIjp7IiRpZCI6IjQ4NCIsIlRvcCI6MC4wLCJMZWZ0IjoyLjAsIlJpZ2h0IjoyLjAsIkJvdHRvbSI6MC4wfSwiQ29ubmVjdG9yU3R5bGUiOnsiJGlkIjoiNDg1IiwiTGluZUNvbG9yIjp7IiRpZCI6IjQ4NiIsIiR0eXBlIjoiTkxSRS5Db21tb24uRG9tLlNvbGlkQ29sb3JCcnVzaCwgTkxSRS5Db21tb24iLCJDb2xvciI6eyIkaWQiOiI0ODciLCJBIjoxMjcsIlIiOjc5LCJHIjoxMjksIkIiOjE4OX19LCJMaW5lV2VpZ2h0IjoxLjAsIkxpbmVUeXBlIjowLCJQYXJlbnRTdHlsZSI6bnVsbH0sIklzQmVsb3dUaW1lYmFuZCI6dHJ1ZSwiUG9zaXRpb25PblRhc2siOjMsIkhpZGVEYXRlIjpmYWxzZSwiU2hhcGVTaXplIjowLCJTcGFjaW5nIjoyLjAsIlBhZGRpbmciOnsiJGlkIjoiNDg4IiwiVG9wIjo3LjAsIkxlZnQiOjMuMCwiUmlnaHQiOjAuMCwiQm90dG9tIjoyLjB9LCJTaGFwZVN0eWxlIjp7IiRpZCI6IjQ4OSIsIk1hcmdpbiI6eyIkaWQiOiI0OTAiLCJUb3AiOjAuMCwiTGVmdCI6MC4wLCJSaWdodCI6MC4wLCJCb3R0b20iOjAuMH0sIlBhZGRpbmciOnsiJGlkIjoiNDkxIiwiVG9wIjowLjAsIkxlZnQiOjAuMCwiUmlnaHQiOjAuMCwiQm90dG9tIjowLjB9LCJCYWNrZ3JvdW5kIjp7IiRpZCI6IjQ5MiIsIkNvbG9yIjp7IiRpZCI6IjQ5MyIsIkEiOjI1NSwiUiI6MjM5LCJHIjoyMDIsIkIiOjh9fSwiSXNWaXNpYmxlIjp0cnVlLCJXaWR0aCI6MTIuMCwiSGVpZ2h0IjoxNC4wLCJCb3JkZXJTdHlsZSI6eyIkaWQiOiI0OTQiLCJMaW5lQ29sb3IiOnsiJGlkIjoiNDk1IiwiJHR5cGUiOiJOTFJFLkNvbW1vbi5Eb20uU29saWRDb2xvckJydXNoLCBOTFJFLkNvbW1vbiIsIkNvbG9yIjp7IiRpZCI6IjQ5NiIsIkEiOjI1NSwiUiI6MjU1LCJHIjowLCJCIjowfX0sIkxpbmVXZWlnaHQiOjAuMCwiTGluZVR5cGUiOjAsIlBhcmVudFN0eWxlIjpudWxsfSwiUGFyZW50U3R5bGUiOm51bGx9LCJUaXRsZVN0eWxlIjp7IiRpZCI6IjQ5NyIsIkZvbnRTZXR0aW5ncyI6eyIkaWQiOiI0OTgiLCJGb250U2l6ZSI6MTEsIkZvbnROYW1lIjoiQ2FsaWJyaSIsIklzQm9sZCI6dHJ1ZSwiSXNJdGFsaWMiOmZhbHNlLCJJc1VuZGVybGluZWQiOmZhbHNlLCJQYXJlbnRTdHlsZSI6bnVsbH0sIkF1dG9TaXplIjoyLCJGb3JlZ3JvdW5kIjp7IiRpZCI6IjQ5OSIsIkNvbG9yIjp7IiRpZCI6IjUwMCIsIkEiOjI1NSwiUiI6MCwiRyI6MCwiQiI6MH19LCJNYXhXaWR0aCI6NjcuMTk2NjY2NjY2NjY2NjczLCJNYXhIZWlnaHQiOiJJbmZpbml0eSIsIlNtYXJ0Rm9yZWdyb3VuZElzQWN0aXZlIjpmYWxzZSwiSG9yaXpvbnRhbEFsaWdubWVudCI6MSwiVmVydGljYWxBbGlnbm1lbnQiOjAsIlNtYXJ0Rm9yZWdyb3VuZCI6bnVsbCwiQmFja2dyb3VuZEZpbGxUeXBlIjowLCJNYXJnaW4iOnsiJGlkIjoiNTAxIiwiVG9wIjowLjAsIkxlZnQiOjAuMCwiUmlnaHQiOjAuMCwiQm90dG9tIjowLjB9LCJQYWRkaW5nIjp7IiRpZCI6IjUwMiIsIlRvcCI6MC4wLCJMZWZ0IjowLjAsIlJpZ2h0IjowLjAsIkJvdHRvbSI6MC4wfSwiQmFja2dyb3VuZCI6eyIkaWQiOiI1MDMiLCJDb2xvciI6eyIkaWQiOiI1MDQiLCJBIjowLCJSIjoyNTUsIkciOjI1NSwiQiI6MjU1fX0sIklzVmlzaWJsZSI6dHJ1ZSwiV2lkdGgiOjAuMCwiSGVpZ2h0IjowLjAsIkJvcmRlclN0eWxlIjp7IiRpZCI6IjUwNSIsIkxpbmVDb2xvciI6bnVsbCwiTGluZVdlaWdodCI6MC4wLCJMaW5lVHlwZSI6MCwiUGFyZW50U3R5bGUiOm51bGx9LCJQYXJlbnRTdHlsZSI6bnVsbH0sIkRhdGVTdHlsZSI6eyIkaWQiOiI1MDYiLCJGb250U2V0dGluZ3MiOnsiJGlkIjoiNTA3IiwiRm9udFNpemUiOjEwLCJGb250TmFtZSI6IkNhbGlicmkiLCJJc0JvbGQiOmZhbHNlLCJJc0l0YWxpYyI6ZmFsc2UsIklzVW5kZXJsaW5lZCI6ZmFsc2UsIlBhcmVudFN0eWxlIjpudWxsfSwiQXV0b1NpemUiOjAsIkZvcmVncm91bmQiOnsiJGlkIjoiNTA4IiwiQ29sb3IiOnsiJGlkIjoiNTA5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1MTAiLCJUb3AiOjAuMCwiTGVmdCI6MC4wLCJSaWdodCI6MC4wLCJCb3R0b20iOjAuMH0sIlBhZGRpbmciOnsiJGlkIjoiNTExIiwiVG9wIjowLjAsIkxlZnQiOjAuMCwiUmlnaHQiOjAuMCwiQm90dG9tIjowLjB9LCJCYWNrZ3JvdW5kIjp7IiRpZCI6IjUxMiIsIkNvbG9yIjp7IiRpZCI6IjUxMyIsIkEiOjAsIlIiOjI1NSwiRyI6MjU1LCJCIjoyNTV9fSwiSXNWaXNpYmxlIjp0cnVlLCJXaWR0aCI6MC4wLCJIZWlnaHQiOjAuMCwiQm9yZGVyU3R5bGUiOnsiJGlkIjoiNTE0IiwiTGluZUNvbG9yIjpudWxsLCJMaW5lV2VpZ2h0IjowLjAsIkxpbmVUeXBlIjowLCJQYXJlbnRTdHlsZSI6bnVsbH0sIlBhcmVudFN0eWxlIjpudWxsfSwiRGF0ZUZvcm1hdCI6eyIkaWQiOiI1MT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E2IiwiRm9ybWF0IjowLCJJc1Zpc2libGUiOmZhbHNlLCJMYXN0S25vd25WaXNpYmlsaXR5U3RhdGUiOmZhbHNlfSwiSXNWaXNpYmxlIjp0cnVlLCJQYXJlbnRTdHlsZSI6bnVsbH0sIkluZGV4IjoxMSwiUGVyY2VudGFnZUNvbXBsZXRlIjpudWxsLCJQb3NpdGlvbiI6eyJSYXRpbyI6MC4wLCJJc0N1c3RvbSI6ZmFsc2V9LCJEYXRlRm9ybWF0Ijp7IiRyZWYiOiI1MTUifSwiV2Vla051bWJlcmluZyI6eyIkaWQiOiI1MTciLCJGb3JtYXQiOjAsIklzVmlzaWJsZSI6ZmFsc2UsIkxhc3RLbm93blZpc2liaWxpdHlTdGF0ZSI6ZmFsc2V9LCJSZWxhdGVkVGFza0lkIjoiN2JlOTU2NjEtNDgwMS00NTFlLWJmNGItMTkxMWEyOWFhNmRmIiwiSWQiOiJjZTUzNGRjMS00YjMxLTQxNzQtOWJmMC1lMzM4NjdkOWNhNDQiLCJJbXBvcnRJZCI6IjciLCJUaXRsZSI6Ik1pbGVzdG9uZSA2IiwiTm90ZSI6bnVsbCwiSHlwZXJsaW5rIjp7IiRpZCI6IjUxOCIsIkFkZHJlc3MiOm51bGwsIlN1YkFkZHJlc3MiOm51bGx9LCJJc0NoYW5nZWQiOmZhbHNlLCJJc05ldyI6ZmFsc2V9XSwiVGFza0RlZmluaXRpb24iOnsiJGlkIjoiNTE5IiwiR3JvdXBOYW1lIjpudWxsLCJTdGFydERhdGUiOiIyMDIyLTExLTE2VDAwOjAwOjAwIiwiRW5kRGF0ZSI6IjIwMjItMTItMzFUMjM6NTk6MDAiLCJQZXJjZW50YWdlQ29tcGxldGUiOm51bGwsIlN0eWxlIjp7IiRpZCI6IjUyMCIsIlNoYXBlIjowLCJTaGFwZVRoaWNrbmVzcyI6MSwiRHVyYXRpb25Gb3JtYXQiOjAsIkluY2x1ZGVOb25Xb3JraW5nRGF5c0luRHVyYXRpb24iOmZhbHNlLCJQZXJjZW50YWdlQ29tcGxldGVTdHlsZSI6eyIkaWQiOiI1MjEiLCJGb250U2V0dGluZ3MiOnsiJGlkIjoiNTIyIiwiRm9udFNpemUiOjEwLCJGb250TmFtZSI6IkNhbGlicmkiLCJJc0JvbGQiOmZhbHNlLCJJc0l0YWxpYyI6ZmFsc2UsIklzVW5kZXJsaW5lZCI6ZmFsc2UsIlBhcmVudFN0eWxlIjpudWxsfSwiQXV0b1NpemUiOjAsIkZvcmVncm91bmQiOnsiJGlkIjoiNTIzIiwiQ29sb3IiOnsiJGlkIjoiNTI0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1MjUiLCJUb3AiOjAuMCwiTGVmdCI6MC4wLCJSaWdodCI6MC4wLCJCb3R0b20iOjAuMH0sIlBhZGRpbmciOnsiJGlkIjoiNTI2IiwiVG9wIjowLjAsIkxlZnQiOjAuMCwiUmlnaHQiOjAuMCwiQm90dG9tIjowLjB9LCJCYWNrZ3JvdW5kIjp7IiRpZCI6IjUyNyIsIkNvbG9yIjp7IiRpZCI6IjUyOCIsIkEiOjg5LCJSIjowLCJHIjowLCJCIjowfX0sIklzVmlzaWJsZSI6dHJ1ZSwiV2lkdGgiOjAuMCwiSGVpZ2h0IjowLjAsIkJvcmRlclN0eWxlIjp7IiRpZCI6IjUyOSIsIkxpbmVDb2xvciI6bnVsbCwiTGluZVdlaWdodCI6MC4wLCJMaW5lVHlwZSI6MCwiUGFyZW50U3R5bGUiOm51bGx9LCJQYXJlbnRTdHlsZSI6bnVsbH0sIkR1cmF0aW9uU3R5bGUiOnsiJGlkIjoiNTMwIiwiRm9udFNldHRpbmdzIjp7IiRpZCI6IjUzMSIsIkZvbnRTaXplIjoxMCwiRm9udE5hbWUiOiJDYWxpYnJpIiwiSXNCb2xkIjpmYWxzZSwiSXNJdGFsaWMiOmZhbHNlLCJJc1VuZGVybGluZWQiOmZhbHNlLCJQYXJlbnRTdHlsZSI6bnVsbH0sIkF1dG9TaXplIjowLCJGb3JlZ3JvdW5kIjp7IiRpZCI6IjUzMiIsIkNvbG9yIjp7IiRpZCI6IjUzMy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1MzQiLCJUb3AiOjAuMCwiTGVmdCI6MC4wLCJSaWdodCI6MC4wLCJCb3R0b20iOjAuMH0sIlBhZGRpbmciOnsiJGlkIjoiNTM1IiwiVG9wIjowLjAsIkxlZnQiOjAuMCwiUmlnaHQiOjAuMCwiQm90dG9tIjowLjB9LCJCYWNrZ3JvdW5kIjp7IiRpZCI6IjUzNiIsIkNvbG9yIjp7IiRpZCI6IjUzNyIsIkEiOjAsIlIiOjI1NSwiRyI6MjU1LCJCIjoyNTV9fSwiSXNWaXNpYmxlIjp0cnVlLCJXaWR0aCI6MC4wLCJIZWlnaHQiOjAuMCwiQm9yZGVyU3R5bGUiOnsiJGlkIjoiNTM4IiwiTGluZUNvbG9yIjpudWxsLCJMaW5lV2VpZ2h0IjowLjAsIkxpbmVUeXBlIjowLCJQYXJlbnRTdHlsZSI6bnVsbH0sIlBhcmVudFN0eWxlIjpudWxsfSwiSG9yaXpvbnRhbENvbm5lY3RvclN0eWxlIjp7IiRpZCI6IjUzOSIsIkxpbmVDb2xvciI6eyIkcmVmIjoiMTAxIn0sIkxpbmVXZWlnaHQiOjEuMCwiTGluZVR5cGUiOjAsIlBhcmVudFN0eWxlIjpudWxsfSwiVmVydGljYWxDb25uZWN0b3JTdHlsZSI6eyIkaWQiOiI1NDA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NTQxIiwiTWFyZ2luIjp7IiRpZCI6IjU0MiIsIlRvcCI6MC4wLCJMZWZ0Ijo0LjAsIlJpZ2h0Ijo0LjAsIkJvdHRvbSI6MC4wfSwiUGFkZGluZyI6eyIkaWQiOiI1NDMiLCJUb3AiOjAuMCwiTGVmdCI6MC4wLCJSaWdodCI6MC4wLCJCb3R0b20iOjAuMH0sIkJhY2tncm91bmQiOnsiJGlkIjoiNTQ0IiwiQ29sb3IiOnsiJGlkIjoiNTQ1IiwiQSI6MjU1LCJSIjowLCJHIjoxNjYsIkIiOjE2Nn19LCJJc1Zpc2libGUiOnRydWUsIldpZHRoIjowLjAsIkhlaWdodCI6MTYuMCwiQm9yZGVyU3R5bGUiOnsiJGlkIjoiNTQ2IiwiTGluZUNvbG9yIjp7IiRpZCI6IjU0NyIsIiR0eXBlIjoiTkxSRS5Db21tb24uRG9tLlNvbGlkQ29sb3JCcnVzaCwgTkxSRS5Db21tb24iLCJDb2xvciI6eyIkaWQiOiI1NDgiLCJBIjoyNTUsIlIiOjI1NSwiRyI6MjU1LCJCIjoyNTV9fSwiTGluZVdlaWdodCI6Mi4wLCJMaW5lVHlwZSI6MCwiUGFyZW50U3R5bGUiOm51bGx9LCJQYXJlbnRTdHlsZSI6bnVsbH0sIlRpdGxlU3R5bGUiOnsiJGlkIjoiNTQ5IiwiRm9udFNldHRpbmdzIjp7IiRpZCI6IjU1MCIsIkZvbnRTaXplIjoxNCwiRm9udE5hbWUiOiJDYWxpYnJpIiwiSXNCb2xkIjp0cnVlLCJJc0l0YWxpYyI6ZmFsc2UsIklzVW5kZXJsaW5lZCI6ZmFsc2UsIlBhcmVudFN0eWxlIjpudWxsfSwiQXV0b1NpemUiOjAsIkZvcmVncm91bmQiOnsiJGlkIjoiNTUxIiwiQ29sb3IiOnsiJGlkIjoiNTUy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1NTMiLCJUb3AiOjAuMCwiTGVmdCI6MC4wLCJSaWdodCI6MC4wLCJCb3R0b20iOjAuMH0sIlBhZGRpbmciOnsiJGlkIjoiNTU0IiwiVG9wIjowLjAsIkxlZnQiOjAuMCwiUmlnaHQiOjAuMCwiQm90dG9tIjowLjB9LCJCYWNrZ3JvdW5kIjp7IiRpZCI6IjU1NSIsIkNvbG9yIjp7IiRpZCI6IjU1NiIsIkEiOjAsIlIiOjI1NSwiRyI6MjU1LCJCIjoyNTV9fSwiSXNWaXNpYmxlIjp0cnVlLCJXaWR0aCI6MC4wLCJIZWlnaHQiOjAuMCwiQm9yZGVyU3R5bGUiOnsiJGlkIjoiNTU3IiwiTGluZUNvbG9yIjpudWxsLCJMaW5lV2VpZ2h0IjowLjAsIkxpbmVUeXBlIjowLCJQYXJlbnRTdHlsZSI6bnVsbH0sIlBhcmVudFN0eWxlIjpudWxsfSwiRGF0ZVN0eWxlIjp7IiRpZCI6IjU1OCIsIkZvbnRTZXR0aW5ncyI6eyIkaWQiOiI1NTkiLCJGb250U2l6ZSI6MTAsIkZvbnROYW1lIjoiQ2FsaWJyaSIsIklzQm9sZCI6ZmFsc2UsIklzSXRhbGljIjpmYWxzZSwiSXNVbmRlcmxpbmVkIjpmYWxzZSwiUGFyZW50U3R5bGUiOm51bGx9LCJBdXRvU2l6ZSI6MCwiRm9yZWdyb3VuZCI6eyIkaWQiOiI1NjAiLCJDb2xvciI6eyIkaWQiOiI1NjE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TYyIiwiVG9wIjowLjAsIkxlZnQiOjAuMCwiUmlnaHQiOjAuMCwiQm90dG9tIjowLjB9LCJQYWRkaW5nIjp7IiRpZCI6IjU2MyIsIlRvcCI6MC4wLCJMZWZ0IjowLjAsIlJpZ2h0IjowLjAsIkJvdHRvbSI6MC4wfSwiQmFja2dyb3VuZCI6eyIkaWQiOiI1NjQiLCJDb2xvciI6eyIkaWQiOiI1NjUiLCJBIjowLCJSIjoyNTUsIkciOjI1NSwiQiI6MjU1fX0sIklzVmlzaWJsZSI6dHJ1ZSwiV2lkdGgiOjAuMCwiSGVpZ2h0IjowLjAsIkJvcmRlclN0eWxlIjp7IiRpZCI6IjU2NiIsIkxpbmVDb2xvciI6bnVsbCwiTGluZVdlaWdodCI6MC4wLCJMaW5lVHlwZSI6MCwiUGFyZW50U3R5bGUiOm51bGx9LCJQYXJlbnRTdHlsZSI6bnVsbH0sIkRhdGVGb3JtYXQiOnsiJGlkIjoiNTY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2OCIsIkZvcm1hdCI6MCwiSXNWaXNpYmxlIjpmYWxzZSwiTGFzdEtub3duVmlzaWJpbGl0eVN0YXRlIjpmYWxzZX0sIklzVmlzaWJsZSI6dHJ1ZSwiUGFyZW50U3R5bGUiOm51bGx9LCJJbmRleCI6MTAsIlNtYXJ0RHVyYXRpb25BY3RpdmF0ZWQiOmZhbHNlLCJEYXRlRm9ybWF0Ijp7IiRyZWYiOiI1NjcifSwiV2Vla051bWJlcmluZyI6eyIkaWQiOiI1NjkiLCJGb3JtYXQiOjAsIklzVmlzaWJsZSI6ZmFsc2UsIkxhc3RLbm93blZpc2liaWxpdHlTdGF0ZSI6ZmFsc2V9LCJJZCI6IjdiZTk1NjYxLTQ4MDEtNDUxZS1iZjRiLTE5MTFhMjlhYTZkZiIsIkltcG9ydElkIjoiMTQiLCJUaXRsZSI6IkFjdGl2aXR5IEQiLCJOb3RlIjpudWxsLCJIeXBlcmxpbmsiOnsiJGlkIjoiNTcwIiwiQWRkcmVzcyI6bnVsbCwiU3ViQWRkcmVzcyI6bnVsbH0sIklzQ2hhbmdlZCI6ZmFsc2UsIklzTmV3IjpmYWxzZX19LHsiJGlkIjoiNTcxIiwiX2F0dGFjaGVkTWlsZXN0b25lcyI6W3siJGlkIjoiNTcyIiwiRGF0ZSI6IjIwMjMtMDItMDhUMjM6NTk6MDAiLCJTdHlsZSI6eyIkaWQiOiI1NzMiLCJTaGFwZSI6MSwiQ29ubmVjdG9yTWFyZ2luIjp7IiRpZCI6IjU3NCIsIlRvcCI6MC4wLCJMZWZ0IjoyLjAsIlJpZ2h0IjoyLjAsIkJvdHRvbSI6MC4wfSwiQ29ubmVjdG9yU3R5bGUiOnsiJGlkIjoiNTc1IiwiTGluZUNvbG9yIjp7IiRpZCI6IjU3NiIsIiR0eXBlIjoiTkxSRS5Db21tb24uRG9tLlNvbGlkQ29sb3JCcnVzaCwgTkxSRS5Db21tb24iLCJDb2xvciI6eyIkaWQiOiI1NzciLCJBIjoxMjcsIlIiOjc5LCJHIjoxMjksIkIiOjE4OX19LCJMaW5lV2VpZ2h0IjoxLjAsIkxpbmVUeXBlIjowLCJQYXJlbnRTdHlsZSI6bnVsbH0sIklzQmVsb3dUaW1lYmFuZCI6dHJ1ZSwiUG9zaXRpb25PblRhc2siOjMsIkhpZGVEYXRlIjpmYWxzZSwiU2hhcGVTaXplIjowLCJTcGFjaW5nIjoyLjAsIlBhZGRpbmciOnsiJGlkIjoiNTc4IiwiVG9wIjo3LjAsIkxlZnQiOjMuMCwiUmlnaHQiOjAuMCwiQm90dG9tIjoyLjB9LCJTaGFwZVN0eWxlIjp7IiRpZCI6IjU3OSIsIk1hcmdpbiI6eyIkaWQiOiI1ODAiLCJUb3AiOjAuMCwiTGVmdCI6MC4wLCJSaWdodCI6MC4wLCJCb3R0b20iOjAuMH0sIlBhZGRpbmciOnsiJGlkIjoiNTgxIiwiVG9wIjowLjAsIkxlZnQiOjAuMCwiUmlnaHQiOjAuMCwiQm90dG9tIjowLjB9LCJCYWNrZ3JvdW5kIjp7IiRpZCI6IjU4MiIsIkNvbG9yIjp7IiRpZCI6IjU4MyIsIkEiOjI1NSwiUiI6MjM5LCJHIjoyMDIsIkIiOjh9fSwiSXNWaXNpYmxlIjp0cnVlLCJXaWR0aCI6MTIuMCwiSGVpZ2h0IjoxNC4wLCJCb3JkZXJTdHlsZSI6eyIkaWQiOiI1ODQiLCJMaW5lQ29sb3IiOnsiJGlkIjoiNTg1IiwiJHR5cGUiOiJOTFJFLkNvbW1vbi5Eb20uU29saWRDb2xvckJydXNoLCBOTFJFLkNvbW1vbiIsIkNvbG9yIjp7IiRpZCI6IjU4NiIsIkEiOjI1NSwiUiI6MjU1LCJHIjowLCJCIjowfX0sIkxpbmVXZWlnaHQiOjAuMCwiTGluZVR5cGUiOjAsIlBhcmVudFN0eWxlIjpudWxsfSwiUGFyZW50U3R5bGUiOm51bGx9LCJUaXRsZVN0eWxlIjp7IiRpZCI6IjU4NyIsIkZvbnRTZXR0aW5ncyI6eyIkaWQiOiI1ODgiLCJGb250U2l6ZSI6MTEsIkZvbnROYW1lIjoiQ2FsaWJyaSIsIklzQm9sZCI6dHJ1ZSwiSXNJdGFsaWMiOmZhbHNlLCJJc1VuZGVybGluZWQiOmZhbHNlLCJQYXJlbnRTdHlsZSI6bnVsbH0sIkF1dG9TaXplIjowLCJGb3JlZ3JvdW5kIjp7IiRpZCI6IjU4OSIsIkNvbG9yIjp7IiRpZCI6IjU5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1OTEiLCJUb3AiOjAuMCwiTGVmdCI6MC4wLCJSaWdodCI6MC4wLCJCb3R0b20iOjAuMH0sIlBhZGRpbmciOnsiJGlkIjoiNTkyIiwiVG9wIjowLjAsIkxlZnQiOjAuMCwiUmlnaHQiOjAuMCwiQm90dG9tIjowLjB9LCJCYWNrZ3JvdW5kIjp7IiRpZCI6IjU5MyIsIkNvbG9yIjp7IiRpZCI6IjU5NCIsIkEiOjAsIlIiOjI1NSwiRyI6MjU1LCJCIjoyNTV9fSwiSXNWaXNpYmxlIjp0cnVlLCJXaWR0aCI6MC4wLCJIZWlnaHQiOjAuMCwiQm9yZGVyU3R5bGUiOnsiJGlkIjoiNTk1IiwiTGluZUNvbG9yIjpudWxsLCJMaW5lV2VpZ2h0IjowLjAsIkxpbmVUeXBlIjowLCJQYXJlbnRTdHlsZSI6bnVsbH0sIlBhcmVudFN0eWxlIjpudWxsfSwiRGF0ZVN0eWxlIjp7IiRpZCI6IjU5NiIsIkZvbnRTZXR0aW5ncyI6eyIkaWQiOiI1OTciLCJGb250U2l6ZSI6MTAsIkZvbnROYW1lIjoiQ2FsaWJyaSIsIklzQm9sZCI6ZmFsc2UsIklzSXRhbGljIjpmYWxzZSwiSXNVbmRlcmxpbmVkIjpmYWxzZSwiUGFyZW50U3R5bGUiOm51bGx9LCJBdXRvU2l6ZSI6MCwiRm9yZWdyb3VuZCI6eyIkaWQiOiI1OTgiLCJDb2xvciI6eyIkaWQiOiI1OTk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YwMCIsIlRvcCI6MC4wLCJMZWZ0IjowLjAsIlJpZ2h0IjowLjAsIkJvdHRvbSI6MC4wfSwiUGFkZGluZyI6eyIkaWQiOiI2MDEiLCJUb3AiOjAuMCwiTGVmdCI6MC4wLCJSaWdodCI6MC4wLCJCb3R0b20iOjAuMH0sIkJhY2tncm91bmQiOnsiJGlkIjoiNjAyIiwiQ29sb3IiOnsiJGlkIjoiNjAzIiwiQSI6MCwiUiI6MjU1LCJHIjoyNTUsIkIiOjI1NX19LCJJc1Zpc2libGUiOnRydWUsIldpZHRoIjowLjAsIkhlaWdodCI6MC4wLCJCb3JkZXJTdHlsZSI6eyIkaWQiOiI2MDQiLCJMaW5lQ29sb3IiOm51bGwsIkxpbmVXZWlnaHQiOjAuMCwiTGluZVR5cGUiOjAsIlBhcmVudFN0eWxlIjpudWxsfSwiUGFyZW50U3R5bGUiOm51bGx9LCJEYXRlRm9ybWF0Ijp7IiRpZCI6IjYw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MDYiLCJGb3JtYXQiOjAsIklzVmlzaWJsZSI6ZmFsc2UsIkxhc3RLbm93blZpc2liaWxpdHlTdGF0ZSI6ZmFsc2V9LCJJc1Zpc2libGUiOnRydWUsIlBhcmVudFN0eWxlIjpudWxsfSwiSW5kZXgiOjEzLCJQZXJjZW50YWdlQ29tcGxldGUiOm51bGwsIlBvc2l0aW9uIjp7IlJhdGlvIjowLjAsIklzQ3VzdG9tIjpmYWxzZX0sIkRhdGVGb3JtYXQiOnsiJHJlZiI6IjYwNSJ9LCJXZWVrTnVtYmVyaW5nIjp7IiRpZCI6IjYwNyIsIkZvcm1hdCI6MCwiSXNWaXNpYmxlIjpmYWxzZSwiTGFzdEtub3duVmlzaWJpbGl0eVN0YXRlIjpmYWxzZX0sIlJlbGF0ZWRUYXNrSWQiOiJhOTBhNWNmZi0xMmVhLTRiNTctOWMwNC0xZTMxYTkyNjZhNzIiLCJJZCI6IjJkNjg3ZTU5LWZhMjAtNDQxNS04ODQ4LTk0MTk0YjYyOTNhNSIsIkltcG9ydElkIjoiOCIsIlRpdGxlIjoiTWlsZXN0b25lIDciLCJOb3RlIjpudWxsLCJIeXBlcmxpbmsiOnsiJGlkIjoiNjA4IiwiQWRkcmVzcyI6bnVsbCwiU3ViQWRkcmVzcyI6bnVsbH0sIklzQ2hhbmdlZCI6ZmFsc2UsIklzTmV3IjpmYWxzZX1dLCJUYXNrRGVmaW5pdGlvbiI6eyIkaWQiOiI2MDkiLCJHcm91cE5hbWUiOm51bGwsIlN0YXJ0RGF0ZSI6IjIwMjMtMDEtMTFUMDA6MDA6MDAiLCJFbmREYXRlIjoiMjAyMy0wMi0xMVQyMzo1OTowMCIsIlBlcmNlbnRhZ2VDb21wbGV0ZSI6bnVsbCwiU3R5bGUiOnsiJGlkIjoiNjEwIiwiU2hhcGUiOjAsIlNoYXBlVGhpY2tuZXNzIjoxLCJEdXJhdGlvbkZvcm1hdCI6MCwiSW5jbHVkZU5vbldvcmtpbmdEYXlzSW5EdXJhdGlvbiI6ZmFsc2UsIlBlcmNlbnRhZ2VDb21wbGV0ZVN0eWxlIjp7IiRpZCI6IjYxMSIsIkZvbnRTZXR0aW5ncyI6eyIkaWQiOiI2MTIiLCJGb250U2l6ZSI6MTAsIkZvbnROYW1lIjoiQ2FsaWJyaSIsIklzQm9sZCI6ZmFsc2UsIklzSXRhbGljIjpmYWxzZSwiSXNVbmRlcmxpbmVkIjpmYWxzZSwiUGFyZW50U3R5bGUiOm51bGx9LCJBdXRvU2l6ZSI6MCwiRm9yZWdyb3VuZCI6eyIkaWQiOiI2MTMiLCJDb2xvciI6eyIkaWQiOiI2MTQ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YxNSIsIlRvcCI6MC4wLCJMZWZ0IjowLjAsIlJpZ2h0IjowLjAsIkJvdHRvbSI6MC4wfSwiUGFkZGluZyI6eyIkaWQiOiI2MTYiLCJUb3AiOjAuMCwiTGVmdCI6MC4wLCJSaWdodCI6MC4wLCJCb3R0b20iOjAuMH0sIkJhY2tncm91bmQiOnsiJGlkIjoiNjE3IiwiQ29sb3IiOnsiJGlkIjoiNjE4IiwiQSI6ODksIlIiOjAsIkciOjAsIkIiOjB9fSwiSXNWaXNpYmxlIjp0cnVlLCJXaWR0aCI6MC4wLCJIZWlnaHQiOjAuMCwiQm9yZGVyU3R5bGUiOnsiJGlkIjoiNjE5IiwiTGluZUNvbG9yIjpudWxsLCJMaW5lV2VpZ2h0IjowLjAsIkxpbmVUeXBlIjowLCJQYXJlbnRTdHlsZSI6bnVsbH0sIlBhcmVudFN0eWxlIjpudWxsfSwiRHVyYXRpb25TdHlsZSI6eyIkaWQiOiI2MjAiLCJGb250U2V0dGluZ3MiOnsiJGlkIjoiNjIxIiwiRm9udFNpemUiOjEwLCJGb250TmFtZSI6IkNhbGlicmkiLCJJc0JvbGQiOmZhbHNlLCJJc0l0YWxpYyI6ZmFsc2UsIklzVW5kZXJsaW5lZCI6ZmFsc2UsIlBhcmVudFN0eWxlIjpudWxsfSwiQXV0b1NpemUiOjAsIkZvcmVncm91bmQiOnsiJGlkIjoiNjIyIiwiQ29sb3IiOnsiJGlkIjoiNjI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YyNCIsIlRvcCI6MC4wLCJMZWZ0IjowLjAsIlJpZ2h0IjowLjAsIkJvdHRvbSI6MC4wfSwiUGFkZGluZyI6eyIkaWQiOiI2MjUiLCJUb3AiOjAuMCwiTGVmdCI6MC4wLCJSaWdodCI6MC4wLCJCb3R0b20iOjAuMH0sIkJhY2tncm91bmQiOnsiJGlkIjoiNjI2IiwiQ29sb3IiOnsiJGlkIjoiNjI3IiwiQSI6MCwiUiI6MjU1LCJHIjoyNTUsIkIiOjI1NX19LCJJc1Zpc2libGUiOnRydWUsIldpZHRoIjowLjAsIkhlaWdodCI6MC4wLCJCb3JkZXJTdHlsZSI6eyIkaWQiOiI2MjgiLCJMaW5lQ29sb3IiOm51bGwsIkxpbmVXZWlnaHQiOjAuMCwiTGluZVR5cGUiOjAsIlBhcmVudFN0eWxlIjpudWxsfSwiUGFyZW50U3R5bGUiOm51bGx9LCJIb3Jpem9udGFsQ29ubmVjdG9yU3R5bGUiOnsiJGlkIjoiNjI5IiwiTGluZUNvbG9yIjp7IiRyZWYiOiIxMDEifSwiTGluZVdlaWdodCI6MS4wLCJMaW5lVHlwZSI6MCwiUGFyZW50U3R5bGUiOm51bGx9LCJWZXJ0aWNhbENvbm5lY3RvclN0eWxlIjp7IiRpZCI6IjYzMCIsIkxpbmVDb2xvciI6eyIkcmVmIjoiMTA0In0sIkxpbmVXZWlnaHQiOjEuMCwiTGluZVR5cGUiOjAsIlBhcmVudFN0eWxlIjpudWxsfSwiTWFyZ2luIjpudWxsLCJTdGFydERhdGVQb3NpdGlvbiI6NCwiRW5kRGF0ZVBvc2l0aW9uIjo0LCJEYXRlSXNWaXNpYmxlIjp0cnVlLCJUaXRsZVBvc2l0aW9uIjoyLCJEdXJhdGlvblBvc2l0aW9uIjo2LCJQZXJjZW50YWdlQ29tcGxldGVkUG9zaXRpb24iOjYsIlNwYWNpbmciOjMsIklzQmVsb3dUaW1lYmFuZCI6dHJ1ZSwiUGVyY2VudGFnZUNvbXBsZXRlU2hhcGVPcGFjaXR5IjozNSwiU2hhcGVTdHlsZSI6eyIkaWQiOiI2MzEiLCJNYXJnaW4iOnsiJGlkIjoiNjMyIiwiVG9wIjowLjAsIkxlZnQiOjQuMCwiUmlnaHQiOjQuMCwiQm90dG9tIjowLjB9LCJQYWRkaW5nIjp7IiRpZCI6IjYzMyIsIlRvcCI6MC4wLCJMZWZ0IjowLjAsIlJpZ2h0IjowLjAsIkJvdHRvbSI6MC4wfSwiQmFja2dyb3VuZCI6eyIkaWQiOiI2MzQiLCJDb2xvciI6eyIkaWQiOiI2MzUiLCJBIjoyNTUsIlIiOjAsIkciOjE2NiwiQiI6MTY2fX0sIklzVmlzaWJsZSI6dHJ1ZSwiV2lkdGgiOjAuMCwiSGVpZ2h0IjoxNi4wLCJCb3JkZXJTdHlsZSI6eyIkaWQiOiI2MzYiLCJMaW5lQ29sb3IiOnsiJGlkIjoiNjM3IiwiJHR5cGUiOiJOTFJFLkNvbW1vbi5Eb20uU29saWRDb2xvckJydXNoLCBOTFJFLkNvbW1vbiIsIkNvbG9yIjp7IiRpZCI6IjYzOCIsIkEiOjI1NSwiUiI6MjU1LCJHIjoyNTUsIkIiOjI1NX19LCJMaW5lV2VpZ2h0IjoyLjAsIkxpbmVUeXBlIjowLCJQYXJlbnRTdHlsZSI6bnVsbH0sIlBhcmVudFN0eWxlIjpudWxsfSwiVGl0bGVTdHlsZSI6eyIkaWQiOiI2MzkiLCJGb250U2V0dGluZ3MiOnsiJGlkIjoiNjQwIiwiRm9udFNpemUiOjE0LCJGb250TmFtZSI6IkNhbGlicmkiLCJJc0JvbGQiOnRydWUsIklzSXRhbGljIjpmYWxzZSwiSXNVbmRlcmxpbmVkIjpmYWxzZSwiUGFyZW50U3R5bGUiOm51bGx9LCJBdXRvU2l6ZSI6MCwiRm9yZWdyb3VuZCI6eyIkaWQiOiI2NDEiLCJDb2xvciI6eyIkaWQiOiI2NDIiLCJBIjoyNTUsIlIiOjI1NSwiRyI6MjU1LCJCIjoyNTV9fSwiTWF4V2lkdGgiOjEyMjEuODE4MTgxODE4MTgxOCwiTWF4SGVpZ2h0IjoiSW5maW5pdHkiLCJTbWFydEZvcmVncm91bmRJc0FjdGl2ZSI6ZmFsc2UsIkhvcml6b250YWxBbGlnbm1lbnQiOjEsIlZlcnRpY2FsQWxpZ25tZW50IjowLCJTbWFydEZvcmVncm91bmQiOm51bGwsIkJhY2tncm91bmRGaWxsVHlwZSI6MCwiTWFyZ2luIjp7IiRpZCI6IjY0MyIsIlRvcCI6MC4wLCJMZWZ0IjowLjAsIlJpZ2h0IjowLjAsIkJvdHRvbSI6MC4wfSwiUGFkZGluZyI6eyIkaWQiOiI2NDQiLCJUb3AiOjAuMCwiTGVmdCI6MC4wLCJSaWdodCI6MC4wLCJCb3R0b20iOjAuMH0sIkJhY2tncm91bmQiOnsiJGlkIjoiNjQ1IiwiQ29sb3IiOnsiJGlkIjoiNjQ2IiwiQSI6MCwiUiI6MjU1LCJHIjoyNTUsIkIiOjI1NX19LCJJc1Zpc2libGUiOnRydWUsIldpZHRoIjowLjAsIkhlaWdodCI6MC4wLCJCb3JkZXJTdHlsZSI6eyIkaWQiOiI2NDciLCJMaW5lQ29sb3IiOm51bGwsIkxpbmVXZWlnaHQiOjAuMCwiTGluZVR5cGUiOjAsIlBhcmVudFN0eWxlIjpudWxsfSwiUGFyZW50U3R5bGUiOm51bGx9LCJEYXRlU3R5bGUiOnsiJGlkIjoiNjQ4IiwiRm9udFNldHRpbmdzIjp7IiRpZCI6IjY0OSIsIkZvbnRTaXplIjoxMCwiRm9udE5hbWUiOiJDYWxpYnJpIiwiSXNCb2xkIjpmYWxzZSwiSXNJdGFsaWMiOmZhbHNlLCJJc1VuZGVybGluZWQiOmZhbHNlLCJQYXJlbnRTdHlsZSI6bnVsbH0sIkF1dG9TaXplIjowLCJGb3JlZ3JvdW5kIjp7IiRpZCI6IjY1MCIsIkNvbG9yIjp7IiRpZCI6IjY1M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2NTIiLCJUb3AiOjAuMCwiTGVmdCI6MC4wLCJSaWdodCI6MC4wLCJCb3R0b20iOjAuMH0sIlBhZGRpbmciOnsiJGlkIjoiNjUzIiwiVG9wIjowLjAsIkxlZnQiOjAuMCwiUmlnaHQiOjAuMCwiQm90dG9tIjowLjB9LCJCYWNrZ3JvdW5kIjp7IiRpZCI6IjY1NCIsIkNvbG9yIjp7IiRpZCI6IjY1NSIsIkEiOjAsIlIiOjI1NSwiRyI6MjU1LCJCIjoyNTV9fSwiSXNWaXNpYmxlIjp0cnVlLCJXaWR0aCI6MC4wLCJIZWlnaHQiOjAuMCwiQm9yZGVyU3R5bGUiOnsiJGlkIjoiNjU2IiwiTGluZUNvbG9yIjpudWxsLCJMaW5lV2VpZ2h0IjowLjAsIkxpbmVUeXBlIjowLCJQYXJlbnRTdHlsZSI6bnVsbH0sIlBhcmVudFN0eWxlIjpudWxsfSwiRGF0ZUZvcm1hdCI6eyIkaWQiOiI2NT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U4IiwiRm9ybWF0IjowLCJJc1Zpc2libGUiOmZhbHNlLCJMYXN0S25vd25WaXNpYmlsaXR5U3RhdGUiOmZhbHNlfSwiSXNWaXNpYmxlIjp0cnVlLCJQYXJlbnRTdHlsZSI6bnVsbH0sIkluZGV4IjoxMiwiU21hcnREdXJhdGlvbkFjdGl2YXRlZCI6ZmFsc2UsIkRhdGVGb3JtYXQiOnsiJHJlZiI6IjY1NyJ9LCJXZWVrTnVtYmVyaW5nIjp7IiRpZCI6IjY1OSIsIkZvcm1hdCI6MCwiSXNWaXNpYmxlIjpmYWxzZSwiTGFzdEtub3duVmlzaWJpbGl0eVN0YXRlIjpmYWxzZX0sIklkIjoiYTkwYTVjZmYtMTJlYS00YjU3LTljMDQtMWUzMWE5MjY2YTcyIiwiSW1wb3J0SWQiOiIxNSIsIlRpdGxlIjoiQWN0aXZpdHkgRSIsIk5vdGUiOm51bGwsIkh5cGVybGluayI6eyIkaWQiOiI2NjAiLCJBZGRyZXNzIjpudWxsLCJTdWJBZGRyZXNzIjpudWxsfSwiSXNDaGFuZ2VkIjpmYWxzZSwiSXNOZXciOmZhbHNlfX1dLCJfbWlsZXN0b25lcyI6W10sIklkIjoiZDAzMDU3NDUtNjJiMS00NmRhLWI1M2ItYWM2MDEzNGFmOTkxIiwiSXNTaW5nbGVJdGVtUm93IjpmYWxzZX1dLCJJbmRleCI6MCwiSWQiOiJmNzcwNzM1Zi1lYjkyLTRkOGYtYTg0ZC0xZDRiMjM5Y2M5NTkiLCJIZWFkZXJUZXh0IjoiIiwiSXNEZWZhdWx0Ijp0cnVlLCJTdHlsZSI6eyIkaWQiOiI2NjEiLCJIZWFkZXJTdHlsZSI6eyIkaWQiOiI2NjIiLCJUZXh0U3R5bGUiOnsiJGlkIjoiNjYzIiwiRm9udFNldHRpbmdzIjp7IiRpZCI6IjY2NCIsIkZvbnRTaXplIjoxMSwiRm9udE5hbWUiOiJDYWxpYnJpIiwiSXNCb2xkIjpmYWxzZSwiSXNJdGFsaWMiOmZhbHNlLCJJc1VuZGVybGluZWQiOmZhbHNlLCJQYXJlbnRTdHlsZSI6bnVsbH0sIkF1dG9TaXplIjoyLCJGb3JlZ3JvdW5kIjp7IiRpZCI6IjY2NSIsIkNvbG9yIjp7IiRpZCI6IjY2NiIsIkEiOjI1NSwiUiI6MCwiRyI6MCwiQiI6MH19LCJNYXhXaWR0aCI6MC4wLCJNYXhIZWlnaHQiOiJJbmZpbml0eSIsIlNtYXJ0Rm9yZWdyb3VuZElzQWN0aXZlIjpmYWxzZSwiSG9yaXpvbnRhbEFsaWdubWVudCI6MCwiVmVydGljYWxBbGlnbm1lbnQiOjAsIlNtYXJ0Rm9yZWdyb3VuZCI6bnVsbCwiQmFja2dyb3VuZEZpbGxUeXBlIjowLCJNYXJnaW4iOnsiJGlkIjoiNjY3IiwiVG9wIjowLjAsIkxlZnQiOjAuMCwiUmlnaHQiOjAuMCwiQm90dG9tIjowLjB9LCJQYWRkaW5nIjp7IiRpZCI6IjY2OCIsIlRvcCI6MC4wLCJMZWZ0IjowLjAsIlJpZ2h0IjowLjAsIkJvdHRvbSI6MC4wfSwiQmFja2dyb3VuZCI6eyIkaWQiOiI2NjkiLCJDb2xvciI6eyIkaWQiOiI2NzAiLCJBIjowLCJSIjoyNTUsIkciOjI1NSwiQiI6MjU1fX0sIklzVmlzaWJsZSI6dHJ1ZSwiV2lkdGgiOjAuMCwiSGVpZ2h0IjowLjAsIkJvcmRlclN0eWxlIjpudWxsLCJQYXJlbnRTdHlsZSI6bnVsbH0sIlJlY3RhbmdsZVN0eWxlIjp7IiRpZCI6IjY3MSIsIk1hcmdpbiI6eyIkaWQiOiI2NzIiLCJUb3AiOjAuMCwiTGVmdCI6MC4wLCJSaWdodCI6MC4wLCJCb3R0b20iOjAuMH0sIlBhZGRpbmciOnsiJGlkIjoiNjczIiwiVG9wIjowLjAsIkxlZnQiOjAuMCwiUmlnaHQiOjAuMCwiQm90dG9tIjowLjB9LCJCYWNrZ3JvdW5kIjp7IiRpZCI6IjY3NCIsIkNvbG9yIjp7IiRpZCI6IjY3NSIsIkEiOjYzLCJSIjoxNjUsIkciOjE2NSwiQiI6MTY1fX0sIklzVmlzaWJsZSI6dHJ1ZSwiV2lkdGgiOjAuMCwiSGVpZ2h0IjowLjAsIkJvcmRlclN0eWxlIjp7IiRpZCI6IjY3NiIsIkxpbmVDb2xvciI6eyIkaWQiOiI2NzciLCIkdHlwZSI6Ik5MUkUuQ29tbW9uLkRvbS5Tb2xpZENvbG9yQnJ1c2gsIE5MUkUuQ29tbW9uIiwiQ29sb3IiOnsiJGlkIjoiNjc4IiwiQSI6MjU1LCJSIjoyNTUsIkciOjAsIkIiOjB9fSwiTGluZVdlaWdodCI6MC4wLCJMaW5lVHlwZSI6MCwiUGFyZW50U3R5bGUiOm51bGx9LCJQYXJlbnRTdHlsZSI6bnVsbH0sIk1hcmdpbiI6eyIkaWQiOiI2NzkiLCJUb3AiOjAuMCwiTGVmdCI6MC4wLCJSaWdodCI6MC4wLCJCb3R0b20iOjAuMH0sIlBhZGRpbmciOnsiJGlkIjoiNjgwIiwiVG9wIjowLjAsIkxlZnQiOjAuMCwiUmlnaHQiOjAuMCwiQm90dG9tIjowLjB9LCJCYWNrZ3JvdW5kIjpudWxsLCJJc1Zpc2libGUiOnRydWUsIldpZHRoIjowLjAsIkhlaWdodCI6MC4wLCJCb3JkZXJTdHlsZSI6bnVsbCwiUGFyZW50U3R5bGUiOm51bGx9LCJCYWNrZ3JvdW5kU3R5bGUiOnsiJGlkIjoiNjgxIiwiTWFyZ2luIjp7IiRpZCI6IjY4MiIsIlRvcCI6MC4wLCJMZWZ0IjowLjAsIlJpZ2h0IjowLjAsIkJvdHRvbSI6MC4wfSwiUGFkZGluZyI6eyIkaWQiOiI2ODMiLCJUb3AiOjAuMCwiTGVmdCI6MC4wLCJSaWdodCI6MC4wLCJCb3R0b20iOjAuMH0sIkJhY2tncm91bmQiOnsiJGlkIjoiNjg0IiwiQ29sb3IiOnsiJGlkIjoiNjg1IiwiQSI6NTEsIlIiOjE2NSwiRyI6MTY1LCJCIjoxNjV9fSwiSXNWaXNpYmxlIjp0cnVlLCJXaWR0aCI6MC4wLCJIZWlnaHQiOjAuMCwiQm9yZGVyU3R5bGUiOnsiJGlkIjoiNjg2IiwiTGluZUNvbG9yIjp7IiRpZCI6IjY4NyIsIiR0eXBlIjoiTkxSRS5Db21tb24uRG9tLlNvbGlkQ29sb3JCcnVzaCwgTkxSRS5Db21tb24iLCJDb2xvciI6eyIkaWQiOiI2ODgiLCJBIjoyNTUsIlIiOjI1NSwiRyI6MCwiQiI6MH19LCJMaW5lV2VpZ2h0IjowLjAsIkxpbmVUeXBlIjowLCJQYXJlbnRTdHlsZSI6bnVsbH0sIlBhcmVudFN0eWxlIjpudWxsfSwiTWFyZ2luIjp7IiRpZCI6IjY4OSIsIlRvcCI6MC4wLCJMZWZ0IjowLjAsIlJpZ2h0IjowLjAsIkJvdHRvbSI6MC4wfSwiUGFkZGluZyI6eyIkaWQiOiI2OTAiLCJUb3AiOjAuMCwiTGVmdCI6MC4wLCJSaWdodCI6MC4wLCJCb3R0b20iOjAuMH0sIklzVmlzaWJsZSI6dHJ1ZSwiV2lkdGgiOjAuMCwiSGVpZ2h0IjowLjAsIkJvcmRlclN0eWxlIjpudWxsLCJQYXJlbnRTdHlsZSI6bnVsbH19XSwiSWQiOiJmMjNjNDBhZi03ZDQxLTQ5NTktOTA5Zi1kYzQ4MzBjZDI4ZjMiLCJJbmRleCI6MiwiSGVhZGVyVGV4dCI6IlN0YWdlIElJSSIsIlN0eWxlIjp7IiRpZCI6IjY5MSIsIkhlYWRlclN0eWxlIjp7IiRpZCI6IjY5MiIsIlRleHRJc1ZlcnRpY2FsIjpmYWxzZSwiVGV4dFN0eWxlIjp7IiRpZCI6IjY5MyIsIkZvbnRTZXR0aW5ncyI6eyIkaWQiOiI2OTQiLCJGb250U2l6ZSI6MTIsIkZvbnROYW1lIjoiQ2FsaWJyaSIsIklzQm9sZCI6dHJ1ZSwiSXNJdGFsaWMiOmZhbHNlLCJJc1VuZGVybGluZWQiOmZhbHNlLCJQYXJlbnRTdHlsZSI6bnVsbH0sIkF1dG9TaXplIjoyLCJGb3JlZ3JvdW5kIjp7IiRpZCI6IjY5NSIsIkNvbG9yIjp7IiRpZCI6IjY5N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Y5NyIsIlRvcCI6MC4wLCJMZWZ0IjowLjAsIlJpZ2h0IjowLjAsIkJvdHRvbSI6MC4wfSwiUGFkZGluZyI6eyIkaWQiOiI2OTgiLCJUb3AiOjAuMCwiTGVmdCI6MC4wLCJSaWdodCI6MC4wLCJCb3R0b20iOjAuMH0sIkJhY2tncm91bmQiOnsiJGlkIjoiNjk5IiwiQ29sb3IiOnsiJGlkIjoiNzAwIiwiQSI6MCwiUiI6MjU1LCJHIjoyNTUsIkIiOjI1NX19LCJJc1Zpc2libGUiOnRydWUsIldpZHRoIjowLjAsIkhlaWdodCI6MC4wLCJCb3JkZXJTdHlsZSI6bnVsbCwiUGFyZW50U3R5bGUiOm51bGx9LCJSZWN0YW5nbGVTdHlsZSI6eyIkaWQiOiI3MDEiLCJNYXJnaW4iOnsiJGlkIjoiNzAyIiwiVG9wIjowLjAsIkxlZnQiOjAuMCwiUmlnaHQiOjAuMCwiQm90dG9tIjowLjB9LCJQYWRkaW5nIjp7IiRpZCI6IjcwMyIsIlRvcCI6MC4wLCJMZWZ0IjowLjAsIlJpZ2h0IjowLjAsIkJvdHRvbSI6MC4wfSwiQmFja2dyb3VuZCI6eyIkaWQiOiI3MDQiLCJDb2xvciI6eyIkaWQiOiI3MDUiLCJBIjoyNTUsIlIiOjE4NywiRyI6MjIyLCJCIjoyNDB9fSwiSXNWaXNpYmxlIjp0cnVlLCJXaWR0aCI6MC4wLCJIZWlnaHQiOjAuMCwiQm9yZGVyU3R5bGUiOnsiJGlkIjoiNzA2IiwiTGluZUNvbG9yIjp7IiRpZCI6IjcwNyIsIiR0eXBlIjoiTkxSRS5Db21tb24uRG9tLlNvbGlkQ29sb3JCcnVzaCwgTkxSRS5Db21tb24iLCJDb2xvciI6eyIkaWQiOiI3MDgiLCJBIjoyNTUsIlIiOjI1NSwiRyI6MCwiQiI6MH19LCJMaW5lV2VpZ2h0IjowLjAsIkxpbmVUeXBlIjowLCJQYXJlbnRTdHlsZSI6bnVsbH0sIlBhcmVudFN0eWxlIjpudWxsfSwiTWFyZ2luIjp7IiRpZCI6IjcwOSIsIlRvcCI6MC4wLCJMZWZ0IjowLjAsIlJpZ2h0IjowLjAsIkJvdHRvbSI6MC4wfSwiUGFkZGluZyI6eyIkaWQiOiI3MTAiLCJUb3AiOjAuMCwiTGVmdCI6MC4wLCJSaWdodCI6MC4wLCJCb3R0b20iOjAuMH0sIkJhY2tncm91bmQiOm51bGwsIklzVmlzaWJsZSI6dHJ1ZSwiV2lkdGgiOjAuMCwiSGVpZ2h0IjowLjAsIkJvcmRlclN0eWxlIjpudWxsLCJQYXJlbnRTdHlsZSI6bnVsbH0sIkJhY2tncm91bmRTdHlsZSI6eyIkaWQiOiI3MTEiLCJNYXJnaW4iOnsiJGlkIjoiNzEyIiwiVG9wIjowLjAsIkxlZnQiOjAuMCwiUmlnaHQiOjAuMCwiQm90dG9tIjowLjB9LCJQYWRkaW5nIjp7IiRpZCI6IjcxMyIsIlRvcCI6MC4wLCJMZWZ0IjowLjAsIlJpZ2h0IjowLjAsIkJvdHRvbSI6MC4wfSwiQmFja2dyb3VuZCI6eyIkaWQiOiI3MTQiLCJDb2xvciI6eyIkaWQiOiI3MTUiLCJBIjo1MSwiUiI6MTg3LCJHIjoyMjIsIkIiOjI0MH19LCJJc1Zpc2libGUiOnRydWUsIldpZHRoIjowLjAsIkhlaWdodCI6MC4wLCJCb3JkZXJTdHlsZSI6eyIkaWQiOiI3MTYiLCJMaW5lQ29sb3IiOnsiJGlkIjoiNzE3IiwiJHR5cGUiOiJOTFJFLkNvbW1vbi5Eb20uU29saWRDb2xvckJydXNoLCBOTFJFLkNvbW1vbiIsIkNvbG9yIjp7IiRpZCI6IjcxOCIsIkEiOjI1NSwiUiI6MjU1LCJHIjowLCJCIjowfX0sIkxpbmVXZWlnaHQiOjAuMCwiTGluZVR5cGUiOjAsIlBhcmVudFN0eWxlIjpudWxsfSwiUGFyZW50U3R5bGUiOm51bGx9LCJJc0Fib3ZlVGltZWJhbmQiOmZhbHNlLCJNYXJnaW4iOnsiJGlkIjoiNzE5IiwiVG9wIjowLjAsIkxlZnQiOjAuMCwiUmlnaHQiOjAuMCwiQm90dG9tIjowLjB9LCJQYWRkaW5nIjp7IiRpZCI6IjcyMCIsIlRvcCI6MC4wLCJMZWZ0IjowLjAsIlJpZ2h0IjowLjAsIkJvdHRvbSI6MC4wfSwiSXNWaXNpYmxlIjp0cnVlLCJXaWR0aCI6MC4wLCJIZWlnaHQiOjAuMCwiQm9yZGVyU3R5bGUiOnsiJGlkIjoiNzIxIiwiTGluZUNvbG9yIjpudWxsLCJMaW5lV2VpZ2h0IjowLjAsIkxpbmVUeXBlIjowLCJQYXJlbnRTdHlsZSI6bnVsbH0sIlBhcmVudFN0eWxlIjpudWxsfX0seyIkaWQiOiI3MjIiLCJfYWN0aXZpdGllcyI6W3siJGlkIjoiNzIzIiwiX3Jvd3MiOlt7IiRpZCI6IjcyNCIsIl90YXNrcyI6W3siJGlkIjoiNzI1IiwiX2F0dGFjaGVkTWlsZXN0b25lcyI6W3siJGlkIjoiNzI2IiwiRGF0ZSI6IjIwMjMtMDItMjZUMjM6NTk6MDAiLCJTdHlsZSI6eyIkaWQiOiI3MjciLCJTaGFwZSI6MSwiQ29ubmVjdG9yTWFyZ2luIjp7IiRpZCI6IjcyOCIsIlRvcCI6MC4wLCJMZWZ0IjoyLjAsIlJpZ2h0IjoyLjAsIkJvdHRvbSI6MC4wfSwiQ29ubmVjdG9yU3R5bGUiOnsiJGlkIjoiNzI5IiwiTGluZUNvbG9yIjp7IiRpZCI6IjczMCIsIiR0eXBlIjoiTkxSRS5Db21tb24uRG9tLlNvbGlkQ29sb3JCcnVzaCwgTkxSRS5Db21tb24iLCJDb2xvciI6eyIkaWQiOiI3MzEiLCJBIjoxMjcsIlIiOjc5LCJHIjoxMjksIkIiOjE4OX19LCJMaW5lV2VpZ2h0IjoxLjAsIkxpbmVUeXBlIjowLCJQYXJlbnRTdHlsZSI6bnVsbH0sIklzQmVsb3dUaW1lYmFuZCI6dHJ1ZSwiUG9zaXRpb25PblRhc2siOjMsIkhpZGVEYXRlIjpmYWxzZSwiU2hhcGVTaXplIjowLCJTcGFjaW5nIjoyLjAsIlBhZGRpbmciOnsiJGlkIjoiNzMyIiwiVG9wIjo3LjAsIkxlZnQiOjMuMCwiUmlnaHQiOjAuMCwiQm90dG9tIjoyLjB9LCJTaGFwZVN0eWxlIjp7IiRpZCI6IjczMyIsIk1hcmdpbiI6eyIkaWQiOiI3MzQiLCJUb3AiOjAuMCwiTGVmdCI6MC4wLCJSaWdodCI6MC4wLCJCb3R0b20iOjAuMH0sIlBhZGRpbmciOnsiJGlkIjoiNzM1IiwiVG9wIjowLjAsIkxlZnQiOjAuMCwiUmlnaHQiOjAuMCwiQm90dG9tIjowLjB9LCJCYWNrZ3JvdW5kIjp7IiRpZCI6IjczNiIsIkNvbG9yIjp7IiRpZCI6IjczNyIsIkEiOjI1NSwiUiI6MjM5LCJHIjoyMDIsIkIiOjh9fSwiSXNWaXNpYmxlIjp0cnVlLCJXaWR0aCI6MTIuMCwiSGVpZ2h0IjoxNC4wLCJCb3JkZXJTdHlsZSI6eyIkaWQiOiI3MzgiLCJMaW5lQ29sb3IiOnsiJGlkIjoiNzM5IiwiJHR5cGUiOiJOTFJFLkNvbW1vbi5Eb20uU29saWRDb2xvckJydXNoLCBOTFJFLkNvbW1vbiIsIkNvbG9yIjp7IiRpZCI6Ijc0MCIsIkEiOjI1NSwiUiI6MjU1LCJHIjowLCJCIjowfX0sIkxpbmVXZWlnaHQiOjAuMCwiTGluZVR5cGUiOjAsIlBhcmVudFN0eWxlIjpudWxsfSwiUGFyZW50U3R5bGUiOm51bGx9LCJUaXRsZVN0eWxlIjp7IiRpZCI6Ijc0MSIsIkZvbnRTZXR0aW5ncyI6eyIkaWQiOiI3NDIiLCJGb250U2l6ZSI6MTEsIkZvbnROYW1lIjoiQ2FsaWJyaSIsIklzQm9sZCI6dHJ1ZSwiSXNJdGFsaWMiOmZhbHNlLCJJc1VuZGVybGluZWQiOmZhbHNlLCJQYXJlbnRTdHlsZSI6bnVsbH0sIkF1dG9TaXplIjowLCJGb3JlZ3JvdW5kIjp7IiRpZCI6Ijc0MyIsIkNvbG9yIjp7IiRpZCI6Ijc0N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3NDUiLCJUb3AiOjAuMCwiTGVmdCI6MC4wLCJSaWdodCI6MC4wLCJCb3R0b20iOjAuMH0sIlBhZGRpbmciOnsiJGlkIjoiNzQ2IiwiVG9wIjowLjAsIkxlZnQiOjAuMCwiUmlnaHQiOjAuMCwiQm90dG9tIjowLjB9LCJCYWNrZ3JvdW5kIjp7IiRpZCI6Ijc0NyIsIkNvbG9yIjp7IiRpZCI6Ijc0OCIsIkEiOjAsIlIiOjI1NSwiRyI6MjU1LCJCIjoyNTV9fSwiSXNWaXNpYmxlIjp0cnVlLCJXaWR0aCI6MC4wLCJIZWlnaHQiOjAuMCwiQm9yZGVyU3R5bGUiOnsiJGlkIjoiNzQ5IiwiTGluZUNvbG9yIjpudWxsLCJMaW5lV2VpZ2h0IjowLjAsIkxpbmVUeXBlIjowLCJQYXJlbnRTdHlsZSI6bnVsbH0sIlBhcmVudFN0eWxlIjpudWxsfSwiRGF0ZVN0eWxlIjp7IiRpZCI6Ijc1MCIsIkZvbnRTZXR0aW5ncyI6eyIkaWQiOiI3NTEiLCJGb250U2l6ZSI6MTAsIkZvbnROYW1lIjoiQ2FsaWJyaSIsIklzQm9sZCI6ZmFsc2UsIklzSXRhbGljIjpmYWxzZSwiSXNVbmRlcmxpbmVkIjpmYWxzZSwiUGFyZW50U3R5bGUiOm51bGx9LCJBdXRvU2l6ZSI6MCwiRm9yZWdyb3VuZCI6eyIkaWQiOiI3NTIiLCJDb2xvciI6eyIkaWQiOiI3NTM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c1NCIsIlRvcCI6MC4wLCJMZWZ0IjowLjAsIlJpZ2h0IjowLjAsIkJvdHRvbSI6MC4wfSwiUGFkZGluZyI6eyIkaWQiOiI3NTUiLCJUb3AiOjAuMCwiTGVmdCI6MC4wLCJSaWdodCI6MC4wLCJCb3R0b20iOjAuMH0sIkJhY2tncm91bmQiOnsiJGlkIjoiNzU2IiwiQ29sb3IiOnsiJGlkIjoiNzU3IiwiQSI6MCwiUiI6MjU1LCJHIjoyNTUsIkIiOjI1NX19LCJJc1Zpc2libGUiOnRydWUsIldpZHRoIjowLjAsIkhlaWdodCI6MC4wLCJCb3JkZXJTdHlsZSI6eyIkaWQiOiI3NTgiLCJMaW5lQ29sb3IiOm51bGwsIkxpbmVXZWlnaHQiOjAuMCwiTGluZVR5cGUiOjAsIlBhcmVudFN0eWxlIjpudWxsfSwiUGFyZW50U3R5bGUiOm51bGx9LCJEYXRlRm9ybWF0Ijp7IiRpZCI6Ijc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NjAiLCJGb3JtYXQiOjAsIklzVmlzaWJsZSI6ZmFsc2UsIkxhc3RLbm93blZpc2liaWxpdHlTdGF0ZSI6ZmFsc2V9LCJJc1Zpc2libGUiOnRydWUsIlBhcmVudFN0eWxlIjpudWxsfSwiSW5kZXgiOjE1LCJQZXJjZW50YWdlQ29tcGxldGUiOm51bGwsIlBvc2l0aW9uIjp7IlJhdGlvIjowLjAsIklzQ3VzdG9tIjpmYWxzZX0sIkRhdGVGb3JtYXQiOnsiJHJlZiI6Ijc1OSJ9LCJXZWVrTnVtYmVyaW5nIjp7IiRpZCI6Ijc2MSIsIkZvcm1hdCI6MCwiSXNWaXNpYmxlIjpmYWxzZSwiTGFzdEtub3duVmlzaWJpbGl0eVN0YXRlIjpmYWxzZX0sIlJlbGF0ZWRUYXNrSWQiOiI2ZmQwYWZlNS01ZTAxLTQyNTQtYWE2Yy02YzM0ODk2YTZlMmQiLCJJZCI6IjU3YWNlNjY5LTk3OTYtNDJjOC1hOTQ1LTFhYmI3OTQxODRjOCIsIkltcG9ydElkIjoiOSIsIlRpdGxlIjoiTWlsZXN0b25lIDgiLCJOb3RlIjpudWxsLCJIeXBlcmxpbmsiOnsiJGlkIjoiNzYyIiwiQWRkcmVzcyI6bnVsbCwiU3ViQWRkcmVzcyI6bnVsbH0sIklzQ2hhbmdlZCI6ZmFsc2UsIklzTmV3IjpmYWxzZX1dLCJUYXNrRGVmaW5pdGlvbiI6eyIkaWQiOiI3NjMiLCJHcm91cE5hbWUiOm51bGwsIlN0YXJ0RGF0ZSI6IjIwMjMtMDItMDFUMDA6MDA6MDBaIiwiRW5kRGF0ZSI6IjIwMjMtMDItMjhUMjM6NTk6MDBaIiwiUGVyY2VudGFnZUNvbXBsZXRlIjpudWxsLCJTdHlsZSI6eyIkaWQiOiI3NjQiLCJTaGFwZSI6MCwiU2hhcGVUaGlja25lc3MiOjEsIkR1cmF0aW9uRm9ybWF0IjowLCJJbmNsdWRlTm9uV29ya2luZ0RheXNJbkR1cmF0aW9uIjpmYWxzZSwiUGVyY2VudGFnZUNvbXBsZXRlU3R5bGUiOnsiJGlkIjoiNzY1IiwiRm9udFNldHRpbmdzIjp7IiRpZCI6Ijc2NiIsIkZvbnRTaXplIjoxMCwiRm9udE5hbWUiOiJDYWxpYnJpIiwiSXNCb2xkIjpmYWxzZSwiSXNJdGFsaWMiOmZhbHNlLCJJc1VuZGVybGluZWQiOmZhbHNlLCJQYXJlbnRTdHlsZSI6bnVsbH0sIkF1dG9TaXplIjowLCJGb3JlZ3JvdW5kIjp7IiRpZCI6Ijc2NyIsIkNvbG9yIjp7IiRpZCI6Ijc2O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NzY5IiwiVG9wIjowLjAsIkxlZnQiOjAuMCwiUmlnaHQiOjAuMCwiQm90dG9tIjowLjB9LCJQYWRkaW5nIjp7IiRpZCI6Ijc3MCIsIlRvcCI6MC4wLCJMZWZ0IjowLjAsIlJpZ2h0IjowLjAsIkJvdHRvbSI6MC4wfSwiQmFja2dyb3VuZCI6eyIkaWQiOiI3NzEiLCJDb2xvciI6eyIkaWQiOiI3NzIiLCJBIjo4OSwiUiI6MCwiRyI6MCwiQiI6MH19LCJJc1Zpc2libGUiOnRydWUsIldpZHRoIjowLjAsIkhlaWdodCI6MC4wLCJCb3JkZXJTdHlsZSI6eyIkaWQiOiI3NzMiLCJMaW5lQ29sb3IiOm51bGwsIkxpbmVXZWlnaHQiOjAuMCwiTGluZVR5cGUiOjAsIlBhcmVudFN0eWxlIjpudWxsfSwiUGFyZW50U3R5bGUiOm51bGx9LCJEdXJhdGlvblN0eWxlIjp7IiRpZCI6Ijc3NCIsIkZvbnRTZXR0aW5ncyI6eyIkaWQiOiI3NzUiLCJGb250U2l6ZSI6MTAsIkZvbnROYW1lIjoiQ2FsaWJyaSIsIklzQm9sZCI6ZmFsc2UsIklzSXRhbGljIjpmYWxzZSwiSXNVbmRlcmxpbmVkIjpmYWxzZSwiUGFyZW50U3R5bGUiOm51bGx9LCJBdXRvU2l6ZSI6MCwiRm9yZWdyb3VuZCI6eyIkaWQiOiI3NzYiLCJDb2xvciI6eyIkaWQiOiI3Nzc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Nzc4IiwiVG9wIjowLjAsIkxlZnQiOjAuMCwiUmlnaHQiOjAuMCwiQm90dG9tIjowLjB9LCJQYWRkaW5nIjp7IiRpZCI6Ijc3OSIsIlRvcCI6MC4wLCJMZWZ0IjowLjAsIlJpZ2h0IjowLjAsIkJvdHRvbSI6MC4wfSwiQmFja2dyb3VuZCI6eyIkaWQiOiI3ODAiLCJDb2xvciI6eyIkaWQiOiI3ODEiLCJBIjowLCJSIjoyNTUsIkciOjI1NSwiQiI6MjU1fX0sIklzVmlzaWJsZSI6dHJ1ZSwiV2lkdGgiOjAuMCwiSGVpZ2h0IjowLjAsIkJvcmRlclN0eWxlIjp7IiRpZCI6Ijc4MiIsIkxpbmVDb2xvciI6bnVsbCwiTGluZVdlaWdodCI6MC4wLCJMaW5lVHlwZSI6MCwiUGFyZW50U3R5bGUiOm51bGx9LCJQYXJlbnRTdHlsZSI6bnVsbH0sIkhvcml6b250YWxDb25uZWN0b3JTdHlsZSI6eyIkaWQiOiI3ODMiLCJMaW5lQ29sb3IiOnsiJHJlZiI6IjEwMSJ9LCJMaW5lV2VpZ2h0IjoxLjAsIkxpbmVUeXBlIjowLCJQYXJlbnRTdHlsZSI6bnVsbH0sIlZlcnRpY2FsQ29ubmVjdG9yU3R5bGUiOnsiJGlkIjoiNzg0IiwiTGluZUNvbG9yIjp7IiRyZWYiOiIxMDQifSwiTGluZVdlaWdodCI6MS4wLCJMaW5lVHlwZSI6MCwiUGFyZW50U3R5bGUiOm51bGx9LCJNYXJnaW4iOm51bGwsIlN0YXJ0RGF0ZVBvc2l0aW9uIjozLCJFbmREYXRlUG9zaXRpb24iOjMsIkRhdGVJc1Zpc2libGUiOnRydWUsIlRpdGxlUG9zaXRpb24iOjIsIkR1cmF0aW9uUG9zaXRpb24iOjYsIlBlcmNlbnRhZ2VDb21wbGV0ZWRQb3NpdGlvbiI6NiwiU3BhY2luZyI6MywiSXNCZWxvd1RpbWViYW5kIjp0cnVlLCJQZXJjZW50YWdlQ29tcGxldGVTaGFwZU9wYWNpdHkiOjM1LCJTaGFwZVN0eWxlIjp7IiRpZCI6Ijc4NSIsIk1hcmdpbiI6eyIkaWQiOiI3ODYiLCJUb3AiOjAuMCwiTGVmdCI6NC4wLCJSaWdodCI6NC4wLCJCb3R0b20iOjAuMH0sIlBhZGRpbmciOnsiJGlkIjoiNzg3IiwiVG9wIjowLjAsIkxlZnQiOjAuMCwiUmlnaHQiOjAuMCwiQm90dG9tIjowLjB9LCJCYWNrZ3JvdW5kIjp7IiRpZCI6Ijc4OCIsIkNvbG9yIjp7IiRpZCI6Ijc4OSIsIkEiOjI1NSwiUiI6MCwiRyI6MTY2LCJCIjoxNjZ9fSwiSXNWaXNpYmxlIjp0cnVlLCJXaWR0aCI6MC4wLCJIZWlnaHQiOjE2LjAsIkJvcmRlclN0eWxlIjp7IiRpZCI6Ijc5MCIsIkxpbmVDb2xvciI6eyIkaWQiOiI3OTEiLCIkdHlwZSI6Ik5MUkUuQ29tbW9uLkRvbS5Tb2xpZENvbG9yQnJ1c2gsIE5MUkUuQ29tbW9uIiwiQ29sb3IiOnsiJGlkIjoiNzkyIiwiQSI6MjU1LCJSIjoyNTUsIkciOjI1NSwiQiI6MjU1fX0sIkxpbmVXZWlnaHQiOjIuMCwiTGluZVR5cGUiOjAsIlBhcmVudFN0eWxlIjpudWxsfSwiUGFyZW50U3R5bGUiOm51bGx9LCJUaXRsZVN0eWxlIjp7IiRpZCI6Ijc5MyIsIkZvbnRTZXR0aW5ncyI6eyIkaWQiOiI3OTQiLCJGb250U2l6ZSI6MTQsIkZvbnROYW1lIjoiQ2FsaWJyaSIsIklzQm9sZCI6dHJ1ZSwiSXNJdGFsaWMiOmZhbHNlLCJJc1VuZGVybGluZWQiOmZhbHNlLCJQYXJlbnRTdHlsZSI6bnVsbH0sIkF1dG9TaXplIjowLCJGb3JlZ3JvdW5kIjp7IiRpZCI6Ijc5NSIsIkNvbG9yIjp7IiRpZCI6Ijc5Ni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Nzk3IiwiVG9wIjowLjAsIkxlZnQiOjAuMCwiUmlnaHQiOjAuMCwiQm90dG9tIjowLjB9LCJQYWRkaW5nIjp7IiRpZCI6Ijc5OCIsIlRvcCI6MC4wLCJMZWZ0IjowLjAsIlJpZ2h0IjowLjAsIkJvdHRvbSI6MC4wfSwiQmFja2dyb3VuZCI6eyIkaWQiOiI3OTkiLCJDb2xvciI6eyIkaWQiOiI4MDAiLCJBIjowLCJSIjoyNTUsIkciOjI1NSwiQiI6MjU1fX0sIklzVmlzaWJsZSI6dHJ1ZSwiV2lkdGgiOjAuMCwiSGVpZ2h0IjowLjAsIkJvcmRlclN0eWxlIjp7IiRpZCI6IjgwMSIsIkxpbmVDb2xvciI6bnVsbCwiTGluZVdlaWdodCI6MC4wLCJMaW5lVHlwZSI6MCwiUGFyZW50U3R5bGUiOm51bGx9LCJQYXJlbnRTdHlsZSI6bnVsbH0sIkRhdGVTdHlsZSI6eyIkaWQiOiI4MDIiLCJGb250U2V0dGluZ3MiOnsiJGlkIjoiODAzIiwiRm9udFNpemUiOjEwLCJGb250TmFtZSI6IkNhbGlicmkiLCJJc0JvbGQiOmZhbHNlLCJJc0l0YWxpYyI6ZmFsc2UsIklzVW5kZXJsaW5lZCI6ZmFsc2UsIlBhcmVudFN0eWxlIjpudWxsfSwiQXV0b1NpemUiOjAsIkZvcmVncm91bmQiOnsiJGlkIjoiODA0IiwiQ29sb3IiOnsiJGlkIjoiODA1IiwiQSI6MjU1LCJSIjoxNjUsIkciOjE2NSwiQiI6MTY1fX0sIk1heFdpZHRoIjoyMDAuMCwiTWF4SGVpZ2h0IjoiSW5maW5pdHkiLCJTbWFydEZvcmVncm91bmRJc0FjdGl2ZSI6ZmFsc2UsIkhvcml6b250YWxBbGlnbm1lbnQiOjIsIlZlcnRpY2FsQWxpZ25tZW50IjowLCJTbWFydEZvcmVncm91bmQiOm51bGwsIkJhY2tncm91bmRGaWxsVHlwZSI6MCwiTWFyZ2luIjp7IiRpZCI6IjgwNiIsIlRvcCI6MC4wLCJMZWZ0IjowLjAsIlJpZ2h0IjowLjAsIkJvdHRvbSI6MC4wfSwiUGFkZGluZyI6eyIkaWQiOiI4MDciLCJUb3AiOjAuMCwiTGVmdCI6MC4wLCJSaWdodCI6MC4wLCJCb3R0b20iOjAuMH0sIkJhY2tncm91bmQiOnsiJGlkIjoiODA4IiwiQ29sb3IiOnsiJGlkIjoiODA5IiwiQSI6MCwiUiI6MjU1LCJHIjoyNTUsIkIiOjI1NX19LCJJc1Zpc2libGUiOnRydWUsIldpZHRoIjowLjAsIkhlaWdodCI6MC4wLCJCb3JkZXJTdHlsZSI6eyIkaWQiOiI4MTAiLCJMaW5lQ29sb3IiOm51bGwsIkxpbmVXZWlnaHQiOjAuMCwiTGluZVR5cGUiOjAsIlBhcmVudFN0eWxlIjpudWxsfSwiUGFyZW50U3R5bGUiOm51bGx9LCJEYXRlRm9ybWF0Ijp7IiRpZCI6Ijgx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MTIiLCJGb3JtYXQiOjAsIklzVmlzaWJsZSI6ZmFsc2UsIkxhc3RLbm93blZpc2liaWxpdHlTdGF0ZSI6ZmFsc2V9LCJJc1Zpc2libGUiOnRydWUsIlBhcmVudFN0eWxlIjpudWxsfSwiSW5kZXgiOjE0LCJTbWFydER1cmF0aW9uQWN0aXZhdGVkIjpmYWxzZSwiRGF0ZUZvcm1hdCI6eyIkcmVmIjoiODExIn0sIldlZWtOdW1iZXJpbmciOnsiJGlkIjoiODEzIiwiRm9ybWF0IjowLCJJc1Zpc2libGUiOmZhbHNlLCJMYXN0S25vd25WaXNpYmlsaXR5U3RhdGUiOmZhbHNlfSwiSWQiOiI2ZmQwYWZlNS01ZTAxLTQyNTQtYWE2Yy02YzM0ODk2YTZlMmQiLCJJbXBvcnRJZCI6IjE2IiwiVGl0bGUiOiJBY3Rpdml0eSBGIiwiTm90ZSI6bnVsbCwiSHlwZXJsaW5rIjp7IiRpZCI6IjgxNCIsIkFkZHJlc3MiOm51bGwsIlN1YkFkZHJlc3MiOm51bGx9LCJJc0NoYW5nZWQiOmZhbHNlLCJJc05ldyI6ZmFsc2V9fV0sIl9taWxlc3RvbmVzIjpbXSwiSWQiOiIwMDAwMDAwMC0wMDAwLTAwMDAtMDAwMC0wMDAwMDAwMDAwMDAiLCJJc1NpbmdsZUl0ZW1Sb3ciOnRydWV9XSwiSW5kZXgiOjAsIklkIjoiY2VmMTE1NTktODUxNS00MGRlLWI4OGEtOTU2MjUxOGIxYWZjIiwiSGVhZGVyVGV4dCI6IiIsIklzRGVmYXVsdCI6dHJ1ZSwiU3R5bGUiOnsiJGlkIjoiODE1IiwiSGVhZGVyU3R5bGUiOnsiJGlkIjoiODE2IiwiVGV4dFN0eWxlIjp7IiRpZCI6IjgxNyIsIkZvbnRTZXR0aW5ncyI6eyIkaWQiOiI4MTgiLCJGb250U2l6ZSI6MTEsIkZvbnROYW1lIjoiQ2FsaWJyaSIsIklzQm9sZCI6ZmFsc2UsIklzSXRhbGljIjpmYWxzZSwiSXNVbmRlcmxpbmVkIjpmYWxzZSwiUGFyZW50U3R5bGUiOm51bGx9LCJBdXRvU2l6ZSI6MiwiRm9yZWdyb3VuZCI6eyIkaWQiOiI4MTkiLCJDb2xvciI6eyIkaWQiOiI4MjAiLCJBIjoyNTUsIlIiOjAsIkciOjAsIkIiOjB9fSwiTWF4V2lkdGgiOjAuMCwiTWF4SGVpZ2h0IjoiSW5maW5pdHkiLCJTbWFydEZvcmVncm91bmRJc0FjdGl2ZSI6ZmFsc2UsIkhvcml6b250YWxBbGlnbm1lbnQiOjAsIlZlcnRpY2FsQWxpZ25tZW50IjowLCJTbWFydEZvcmVncm91bmQiOm51bGwsIkJhY2tncm91bmRGaWxsVHlwZSI6MCwiTWFyZ2luIjp7IiRpZCI6IjgyMSIsIlRvcCI6MC4wLCJMZWZ0IjowLjAsIlJpZ2h0IjowLjAsIkJvdHRvbSI6MC4wfSwiUGFkZGluZyI6eyIkaWQiOiI4MjIiLCJUb3AiOjAuMCwiTGVmdCI6MC4wLCJSaWdodCI6MC4wLCJCb3R0b20iOjAuMH0sIkJhY2tncm91bmQiOnsiJGlkIjoiODIzIiwiQ29sb3IiOnsiJGlkIjoiODI0IiwiQSI6MCwiUiI6MjU1LCJHIjoyNTUsIkIiOjI1NX19LCJJc1Zpc2libGUiOnRydWUsIldpZHRoIjowLjAsIkhlaWdodCI6MC4wLCJCb3JkZXJTdHlsZSI6bnVsbCwiUGFyZW50U3R5bGUiOm51bGx9LCJSZWN0YW5nbGVTdHlsZSI6eyIkaWQiOiI4MjUiLCJNYXJnaW4iOnsiJGlkIjoiODI2IiwiVG9wIjowLjAsIkxlZnQiOjAuMCwiUmlnaHQiOjAuMCwiQm90dG9tIjowLjB9LCJQYWRkaW5nIjp7IiRpZCI6IjgyNyIsIlRvcCI6MC4wLCJMZWZ0IjowLjAsIlJpZ2h0IjowLjAsIkJvdHRvbSI6MC4wfSwiQmFja2dyb3VuZCI6eyIkaWQiOiI4MjgiLCJDb2xvciI6eyIkaWQiOiI4MjkiLCJBIjo2MywiUiI6MjU1LCJHIjoxOTIsIkIiOjB9fSwiSXNWaXNpYmxlIjp0cnVlLCJXaWR0aCI6MC4wLCJIZWlnaHQiOjAuMCwiQm9yZGVyU3R5bGUiOnsiJGlkIjoiODMwIiwiTGluZUNvbG9yIjp7IiRpZCI6IjgzMSIsIiR0eXBlIjoiTkxSRS5Db21tb24uRG9tLlNvbGlkQ29sb3JCcnVzaCwgTkxSRS5Db21tb24iLCJDb2xvciI6eyIkaWQiOiI4MzIiLCJBIjoyNTUsIlIiOjI1NSwiRyI6MCwiQiI6MH19LCJMaW5lV2VpZ2h0IjowLjAsIkxpbmVUeXBlIjowLCJQYXJlbnRTdHlsZSI6bnVsbH0sIlBhcmVudFN0eWxlIjpudWxsfSwiTWFyZ2luIjp7IiRpZCI6IjgzMyIsIlRvcCI6MC4wLCJMZWZ0IjowLjAsIlJpZ2h0IjowLjAsIkJvdHRvbSI6MC4wfSwiUGFkZGluZyI6eyIkaWQiOiI4MzQiLCJUb3AiOjAuMCwiTGVmdCI6MC4wLCJSaWdodCI6MC4wLCJCb3R0b20iOjAuMH0sIkJhY2tncm91bmQiOm51bGwsIklzVmlzaWJsZSI6dHJ1ZSwiV2lkdGgiOjAuMCwiSGVpZ2h0IjowLjAsIkJvcmRlclN0eWxlIjpudWxsLCJQYXJlbnRTdHlsZSI6bnVsbH0sIkJhY2tncm91bmRTdHlsZSI6eyIkaWQiOiI4MzUiLCJNYXJnaW4iOnsiJGlkIjoiODM2IiwiVG9wIjowLjAsIkxlZnQiOjAuMCwiUmlnaHQiOjAuMCwiQm90dG9tIjowLjB9LCJQYWRkaW5nIjp7IiRpZCI6IjgzNyIsIlRvcCI6MC4wLCJMZWZ0IjowLjAsIlJpZ2h0IjowLjAsIkJvdHRvbSI6MC4wfSwiQmFja2dyb3VuZCI6eyIkaWQiOiI4MzgiLCJDb2xvciI6eyIkaWQiOiI4MzkiLCJBIjo1MSwiUiI6MTY1LCJHIjoxNjUsIkIiOjE2NX19LCJJc1Zpc2libGUiOnRydWUsIldpZHRoIjowLjAsIkhlaWdodCI6MC4wLCJCb3JkZXJTdHlsZSI6eyIkaWQiOiI4NDAiLCJMaW5lQ29sb3IiOnsiJGlkIjoiODQxIiwiJHR5cGUiOiJOTFJFLkNvbW1vbi5Eb20uU29saWRDb2xvckJydXNoLCBOTFJFLkNvbW1vbiIsIkNvbG9yIjp7IiRpZCI6Ijg0MiIsIkEiOjI1NSwiUiI6MjU1LCJHIjowLCJCIjowfX0sIkxpbmVXZWlnaHQiOjAuMCwiTGluZVR5cGUiOjAsIlBhcmVudFN0eWxlIjpudWxsfSwiUGFyZW50U3R5bGUiOm51bGx9LCJNYXJnaW4iOnsiJGlkIjoiODQzIiwiVG9wIjowLjAsIkxlZnQiOjAuMCwiUmlnaHQiOjAuMCwiQm90dG9tIjowLjB9LCJQYWRkaW5nIjp7IiRpZCI6Ijg0NCIsIlRvcCI6MC4wLCJMZWZ0IjowLjAsIlJpZ2h0IjowLjAsIkJvdHRvbSI6MC4wfSwiSXNWaXNpYmxlIjp0cnVlLCJXaWR0aCI6MC4wLCJIZWlnaHQiOjAuMCwiQm9yZGVyU3R5bGUiOm51bGwsIlBhcmVudFN0eWxlIjpudWxsfX1dLCJJZCI6Ijc2OWZlMWM1LTM0ZDAtNGQ3Zi04ZGU5LTUzMDI5YzVkZTNlMSIsIkluZGV4IjozLCJIZWFkZXJUZXh0IjoiU3RhZ2UgSVYiLCJTdHlsZSI6eyIkaWQiOiI4NDUiLCJIZWFkZXJTdHlsZSI6eyIkaWQiOiI4NDYiLCJUZXh0SXNWZXJ0aWNhbCI6ZmFsc2UsIlRleHRTdHlsZSI6eyIkaWQiOiI4NDciLCJGb250U2V0dGluZ3MiOnsiJGlkIjoiODQ4IiwiRm9udFNpemUiOjEyLCJGb250TmFtZSI6IkNhbGlicmkiLCJJc0JvbGQiOnRydWUsIklzSXRhbGljIjpmYWxzZSwiSXNVbmRlcmxpbmVkIjpmYWxzZSwiUGFyZW50U3R5bGUiOm51bGx9LCJBdXRvU2l6ZSI6MiwiRm9yZWdyb3VuZCI6eyIkaWQiOiI4NDkiLCJDb2xvciI6eyIkaWQiOiI4NTA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4NTEiLCJUb3AiOjAuMCwiTGVmdCI6MC4wLCJSaWdodCI6MC4wLCJCb3R0b20iOjAuMH0sIlBhZGRpbmciOnsiJGlkIjoiODUyIiwiVG9wIjowLjAsIkxlZnQiOjAuMCwiUmlnaHQiOjAuMCwiQm90dG9tIjowLjB9LCJCYWNrZ3JvdW5kIjp7IiRpZCI6Ijg1MyIsIkNvbG9yIjp7IiRpZCI6Ijg1NCIsIkEiOjAsIlIiOjI1NSwiRyI6MjU1LCJCIjoyNTV9fSwiSXNWaXNpYmxlIjp0cnVlLCJXaWR0aCI6MC4wLCJIZWlnaHQiOjAuMCwiQm9yZGVyU3R5bGUiOm51bGwsIlBhcmVudFN0eWxlIjpudWxsfSwiUmVjdGFuZ2xlU3R5bGUiOnsiJGlkIjoiODU1IiwiTWFyZ2luIjp7IiRpZCI6Ijg1NiIsIlRvcCI6MC4wLCJMZWZ0IjowLjAsIlJpZ2h0IjowLjAsIkJvdHRvbSI6MC4wfSwiUGFkZGluZyI6eyIkaWQiOiI4NTciLCJUb3AiOjAuMCwiTGVmdCI6MC4wLCJSaWdodCI6MC4wLCJCb3R0b20iOjAuMH0sIkJhY2tncm91bmQiOnsiJGlkIjoiODU4IiwiQ29sb3IiOnsiJGlkIjoiODU5IiwiQSI6MjU1LCJSIjoxODcsIkciOjIyMiwiQiI6MjQwfX0sIklzVmlzaWJsZSI6dHJ1ZSwiV2lkdGgiOjAuMCwiSGVpZ2h0IjowLjAsIkJvcmRlclN0eWxlIjp7IiRpZCI6Ijg2MCIsIkxpbmVDb2xvciI6eyIkaWQiOiI4NjEiLCIkdHlwZSI6Ik5MUkUuQ29tbW9uLkRvbS5Tb2xpZENvbG9yQnJ1c2gsIE5MUkUuQ29tbW9uIiwiQ29sb3IiOnsiJGlkIjoiODYyIiwiQSI6MjU1LCJSIjoyNTUsIkciOjAsIkIiOjB9fSwiTGluZVdlaWdodCI6MC4wLCJMaW5lVHlwZSI6MCwiUGFyZW50U3R5bGUiOm51bGx9LCJQYXJlbnRTdHlsZSI6bnVsbH0sIk1hcmdpbiI6eyIkaWQiOiI4NjMiLCJUb3AiOjAuMCwiTGVmdCI6MC4wLCJSaWdodCI6MC4wLCJCb3R0b20iOjAuMH0sIlBhZGRpbmciOnsiJGlkIjoiODY0IiwiVG9wIjowLjAsIkxlZnQiOjAuMCwiUmlnaHQiOjAuMCwiQm90dG9tIjowLjB9LCJCYWNrZ3JvdW5kIjpudWxsLCJJc1Zpc2libGUiOnRydWUsIldpZHRoIjowLjAsIkhlaWdodCI6MC4wLCJCb3JkZXJTdHlsZSI6bnVsbCwiUGFyZW50U3R5bGUiOm51bGx9LCJCYWNrZ3JvdW5kU3R5bGUiOnsiJGlkIjoiODY1IiwiTWFyZ2luIjp7IiRpZCI6Ijg2NiIsIlRvcCI6MC4wLCJMZWZ0IjowLjAsIlJpZ2h0IjowLjAsIkJvdHRvbSI6MC4wfSwiUGFkZGluZyI6eyIkaWQiOiI4NjciLCJUb3AiOjAuMCwiTGVmdCI6MC4wLCJSaWdodCI6MC4wLCJCb3R0b20iOjAuMH0sIkJhY2tncm91bmQiOnsiJGlkIjoiODY4IiwiQ29sb3IiOnsiJGlkIjoiODY5IiwiQSI6NTEsIlIiOjE4NywiRyI6MjIyLCJCIjoyNDB9fSwiSXNWaXNpYmxlIjp0cnVlLCJXaWR0aCI6MC4wLCJIZWlnaHQiOjAuMCwiQm9yZGVyU3R5bGUiOnsiJGlkIjoiODcwIiwiTGluZUNvbG9yIjp7IiRpZCI6Ijg3MSIsIiR0eXBlIjoiTkxSRS5Db21tb24uRG9tLlNvbGlkQ29sb3JCcnVzaCwgTkxSRS5Db21tb24iLCJDb2xvciI6eyIkaWQiOiI4NzIiLCJBIjoyNTUsIlIiOjI1NSwiRyI6MCwiQiI6MH19LCJMaW5lV2VpZ2h0IjowLjAsIkxpbmVUeXBlIjowLCJQYXJlbnRTdHlsZSI6bnVsbH0sIlBhcmVudFN0eWxlIjpudWxsfSwiSXNBYm92ZVRpbWViYW5kIjpmYWxzZSwiTWFyZ2luIjp7IiRpZCI6Ijg3MyIsIlRvcCI6MC4wLCJMZWZ0IjowLjAsIlJpZ2h0IjowLjAsIkJvdHRvbSI6MC4wfSwiUGFkZGluZyI6eyIkaWQiOiI4NzQiLCJUb3AiOjAuMCwiTGVmdCI6MC4wLCJSaWdodCI6MC4wLCJCb3R0b20iOjAuMH0sIklzVmlzaWJsZSI6dHJ1ZSwiV2lkdGgiOjAuMCwiSGVpZ2h0IjowLjAsIkJvcmRlclN0eWxlIjp7IiRpZCI6Ijg3NSIsIkxpbmVDb2xvciI6bnVsbCwiTGluZVdlaWdodCI6MC4wLCJMaW5lVHlwZSI6MCwiUGFyZW50U3R5bGUiOm51bGx9LCJQYXJlbnRTdHlsZSI6bnVsbH19XSwiQ3VsdHVyZUluZm9OYW1lIjoiZW4tVVMiLCJTdHlsZU5hbWUiOm51bGwsIlZlcnNpb24iOnsiJGlkIjoiODc2IiwiVmVyc2lvbiI6IjMuNi4yIiwiT3JpZ2luYWxBc3NlbWJseVZlcnNpb24iOm51bGwsIkVkaXRpb24iOm51bGwsIkxhc3RTYXZlZEVkaXRpb24iOjMsIklzUGx1c0VkaXRpb24iOmZhbHNlLCJJc1Byb0VkaXRpb24iOmZhbHNlfSwiRWZmZWN0IjowLCJTdHlsZSI6eyIkaWQiOiI4NzciLCJUaW1lYmFuZFN0eWxlIjp7IiRpZCI6Ijg3OCIsIlNjYWxlTWFya2luZyI6MSwiU2hhcGUiOjAsIlNoYXBlU3R5bGUiOnsiJGlkIjoiODc5IiwiTWFyZ2luIjp7IiRpZCI6Ijg4MCIsIlRvcCI6MC4wLCJMZWZ0IjoxMC4wLCJSaWdodCI6MTAuMCwiQm90dG9tIjowLjB9LCJQYWRkaW5nIjp7IiRpZCI6Ijg4MSIsIlRvcCI6My4wLCJMZWZ0IjowLjAsIlJpZ2h0IjowLjAsIkJvdHRvbSI6My4wfSwiQmFja2dyb3VuZCI6eyIkaWQiOiI4ODIiLCJDb2xvciI6eyIkaWQiOiI4ODMiLCJBIjoyNTUsIlIiOjE4NywiRyI6MjIyLCJCIjoyNDB9fSwiSXNWaXNpYmxlIjp0cnVlLCJXaWR0aCI6ODU4LjAsIkhlaWdodCI6MTQuMzk5OTk5NjE4NTMwMjczLCJCb3JkZXJTdHlsZSI6eyIkaWQiOiI4ODQiLCJMaW5lQ29sb3IiOnsiJGlkIjoiODg1IiwiJHR5cGUiOiJOTFJFLkNvbW1vbi5Eb20uU29saWRDb2xvckJydXNoLCBOTFJFLkNvbW1vbiIsIkNvbG9yIjp7IiRpZCI6Ijg4NiIsIkEiOjI1NSwiUiI6MjU1LCJHIjowLCJCIjowfX0sIkxpbmVXZWlnaHQiOjAuMCwiTGluZVR5cGUiOjAsIlBhcmVudFN0eWxlIjpudWxsfSwiUGFyZW50U3R5bGUiOm51bGx9LCJNaWRkbGVUaWVyU2hhcGVTdHlsZSI6eyIkaWQiOiI4ODciLCJNYXJnaW4iOnsiJGlkIjoiODg4IiwiVG9wIjowLjAsIkxlZnQiOjEwLjAsIlJpZ2h0IjoxMC4wLCJCb3R0b20iOjAuMH0sIlBhZGRpbmciOnsiJGlkIjoiODg5IiwiVG9wIjozLjAsIkxlZnQiOjAuMCwiUmlnaHQiOjAuMCwiQm90dG9tIjozLjB9LCJCYWNrZ3JvdW5kIjp7IiRpZCI6Ijg5MCIsIkNvbG9yIjp7IiRpZCI6Ijg5MSIsIkEiOjI1NSwiUiI6MjM5LCJHIjoyMDIsIkIiOjh9fSwiSXNWaXNpYmxlIjp0cnVlLCJXaWR0aCI6ODU4LjAsIkhlaWdodCI6MTQuMzk5OTk5NjE4NTMwMjczLCJCb3JkZXJTdHlsZSI6eyIkaWQiOiI4OTIiLCJMaW5lQ29sb3IiOnsiJGlkIjoiODkzIiwiJHR5cGUiOiJOTFJFLkNvbW1vbi5Eb20uU29saWRDb2xvckJydXNoLCBOTFJFLkNvbW1vbiIsIkNvbG9yIjp7IiRpZCI6Ijg5NCIsIkEiOjI1NSwiUiI6MjU1LCJHIjowLCJCIjowfX0sIkxpbmVXZWlnaHQiOjAuMCwiTGluZVR5cGUiOjAsIlBhcmVudFN0eWxlIjpudWxsfSwiUGFyZW50U3R5bGUiOm51bGx9LCJCb3R0b21UaWVyU2hhcGVTdHlsZSI6eyIkaWQiOiI4OTUiLCJNYXJnaW4iOnsiJGlkIjoiODk2IiwiVG9wIjowLjAsIkxlZnQiOjEwLjAsIlJpZ2h0IjoxMC4wLCJCb3R0b20iOjAuMH0sIlBhZGRpbmciOnsiJGlkIjoiODk3IiwiVG9wIjozLjAsIkxlZnQiOjAuMCwiUmlnaHQiOjAuMCwiQm90dG9tIjozLjB9LCJCYWNrZ3JvdW5kIjp7IiRpZCI6Ijg5OCIsIkNvbG9yIjp7IiRpZCI6Ijg5OSIsIkEiOjI1NSwiUiI6MCwiRyI6MTY2LCJCIjoxNjZ9fSwiSXNWaXNpYmxlIjp0cnVlLCJXaWR0aCI6ODU4LjAsIkhlaWdodCI6MTQuMzk5OTk5NjE4NTMwMjczLCJCb3JkZXJTdHlsZSI6eyIkaWQiOiI5MDAiLCJMaW5lQ29sb3IiOnsiJGlkIjoiOTAxIiwiJHR5cGUiOiJOTFJFLkNvbW1vbi5Eb20uU29saWRDb2xvckJydXNoLCBOTFJFLkNvbW1vbiIsIkNvbG9yIjp7IiRpZCI6IjkwMiIsIkEiOjI1NSwiUiI6MjU1LCJHIjowLCJCIjowfX0sIkxpbmVXZWlnaHQiOjAuMCwiTGluZVR5cGUiOjAsIlBhcmVudFN0eWxlIjpudWxsfSwiUGFyZW50U3R5bGUiOm51bGx9LCJSaWdodEVuZENhcHNTdHlsZSI6eyIkaWQiOiI5MDMiLCJGb250U2V0dGluZ3MiOnsiJGlkIjoiOTA0IiwiRm9udFNpemUiOjE4LCJGb250TmFtZSI6IkNhbGlicmkiLCJJc0JvbGQiOnRydWUsIklzSXRhbGljIjpmYWxzZSwiSXNVbmRlcmxpbmVkIjpmYWxzZSwiUGFyZW50U3R5bGUiOm51bGx9LCJBdXRvU2l6ZSI6MCwiRm9yZWdyb3VuZCI6eyIkaWQiOiI5MDUiLCJDb2xvciI6eyIkaWQiOiI5MDY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kwNyIsIlRvcCI6MC4wLCJMZWZ0IjowLjAsIlJpZ2h0IjoyMC4wLCJCb3R0b20iOjAuMH0sIlBhZGRpbmciOnsiJGlkIjoiOTA4IiwiVG9wIjowLjAsIkxlZnQiOjAuMCwiUmlnaHQiOjAuMCwiQm90dG9tIjowLjB9LCJCYWNrZ3JvdW5kIjp7IiRpZCI6IjkwOSIsIkNvbG9yIjp7IiRpZCI6IjkxMCIsIkEiOjAsIlIiOjAsIkciOjAsIkIiOjB9fSwiSXNWaXNpYmxlIjpmYWxzZSwiV2lkdGgiOjAuMCwiSGVpZ2h0IjowLjAsIkJvcmRlclN0eWxlIjpudWxsLCJQYXJlbnRTdHlsZSI6bnVsbH0sIkxlZnRFbmRDYXBzU3R5bGUiOnsiJGlkIjoiOTExIiwiRm9udFNldHRpbmdzIjp7IiRpZCI6IjkxMiIsIkZvbnRTaXplIjoxOCwiRm9udE5hbWUiOiJDYWxpYnJpIiwiSXNCb2xkIjp0cnVlLCJJc0l0YWxpYyI6ZmFsc2UsIklzVW5kZXJsaW5lZCI6ZmFsc2UsIlBhcmVudFN0eWxlIjpudWxsfSwiQXV0b1NpemUiOjAsIkZvcmVncm91bmQiOnsiJGlkIjoiOTEzIiwiQ29sb3IiOnsiJGlkIjoiOTE0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5MTUiLCJUb3AiOjAuMCwiTGVmdCI6NDQuNTA2NjY2NjY2NjY2NjYxLCJSaWdodCI6MC4wLCJCb3R0b20iOjAuMH0sIlBhZGRpbmciOnsiJGlkIjoiOTE2IiwiVG9wIjowLjAsIkxlZnQiOjAuMCwiUmlnaHQiOjAuMCwiQm90dG9tIjowLjB9LCJCYWNrZ3JvdW5kIjp7IiRpZCI6IjkxNyIsIkNvbG9yIjp7IiRyZWYiOiI5MTAifX0sIklzVmlzaWJsZSI6ZmFsc2UsIldpZHRoIjowLjAsIkhlaWdodCI6MC4wLCJCb3JkZXJTdHlsZSI6bnVsbCwiUGFyZW50U3R5bGUiOm51bGx9LCJUb2RheVRleHRTdHlsZSI6eyIkaWQiOiI5MTgiLCJGb250U2V0dGluZ3MiOnsiJGlkIjoiOTE5IiwiRm9udFNpemUiOjEyLCJGb250TmFtZSI6IkNhbGlicmkiLCJJc0JvbGQiOmZhbHNlLCJJc0l0YWxpYyI6ZmFsc2UsIklzVW5kZXJsaW5lZCI6ZmFsc2UsIlBhcmVudFN0eWxlIjpudWxsfSwiQXV0b1NpemUiOjAsIkZvcmVncm91bmQiOnsiJGlkIjoiOTIwIiwiQ29sb3IiOnsiJGlkIjoiOTI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kyMiIsIlRvcCI6MC4wLCJMZWZ0IjowLjAsIlJpZ2h0IjowLjAsIkJvdHRvbSI6MC4wfSwiUGFkZGluZyI6eyIkaWQiOiI5MjMiLCJUb3AiOjAuMCwiTGVmdCI6MC4wLCJSaWdodCI6MC4wLCJCb3R0b20iOjAuMH0sIkJhY2tncm91bmQiOnsiJGlkIjoiOTI0IiwiQ29sb3IiOnsiJHJlZiI6IjkxMCJ9fSwiSXNWaXNpYmxlIjpmYWxzZSwiV2lkdGgiOjAuMCwiSGVpZ2h0IjowLjAsIkJvcmRlclN0eWxlIjpudWxsLCJQYXJlbnRTdHlsZSI6bnVsbH0sIlRvZGF5TWFya2VyU3R5bGUiOnsiJGlkIjoiOTI1IiwiTWFyZ2luIjp7IiRpZCI6IjkyNiIsIlRvcCI6MC4wLCJMZWZ0IjowLjAsIlJpZ2h0IjowLjAsIkJvdHRvbSI6MC4wfSwiUGFkZGluZyI6eyIkaWQiOiI5MjciLCJUb3AiOjAuMCwiTGVmdCI6MC4wLCJSaWdodCI6MC4wLCJCb3R0b20iOjAuMH0sIkJhY2tncm91bmQiOnsiJGlkIjoiOTI4IiwiQ29sb3IiOnsiJGlkIjoiOTI5IiwiQSI6MjU1LCJSIjoyNTUsIkciOjAsIkIiOjB9fSwiSXNWaXNpYmxlIjp0cnVlLCJXaWR0aCI6MC4wLCJIZWlnaHQiOjAuMCwiQm9yZGVyU3R5bGUiOm51bGwsIlBhcmVudFN0eWxlIjpudWxsfSwiU2NhbGVTdHlsZSI6eyIkaWQiOiI5MzAiLCJTaGFwZSI6MCwiU2hvd1NlZ21lbnRTZXBhcmF0b3JzIjp0cnVlLCJTZWdtZW50U2VwYXJhdG9yT3BhY2l0eSI6MzAsIkhhc0JlZW5WaXNpYmxlQmVmb3JlIjp0cnVlLCJGb250U2V0dGluZ3MiOnsiJGlkIjoiOTMxIiwiRm9udFNpemUiOjEyLCJGb250TmFtZSI6IkNhbGlicmkiLCJJc0JvbGQiOmZhbHNlLCJJc0l0YWxpYyI6ZmFsc2UsIklzVW5kZXJsaW5lZCI6ZmFsc2UsIlBhcmVudFN0eWxlIjpudWxsfSwiQXV0b1NpemUiOjAsIkZvcmVncm91bmQiOnsiJGlkIjoiOTMyIiwiQ29sb3IiOnsiJGlkIjoiOTMz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kzNCIsIlRvcCI6MC4wLCJMZWZ0Ijo1LjAsIlJpZ2h0IjowLjAsIkJvdHRvbSI6MC4wfSwiUGFkZGluZyI6eyIkaWQiOiI5MzUiLCJUb3AiOjAuMCwiTGVmdCI6MC4wLCJSaWdodCI6MC4wLCJCb3R0b20iOjAuMH0sIkJhY2tncm91bmQiOnsiJGlkIjoiOTM2IiwiQ29sb3IiOnsiJHJlZiI6IjkxMCJ9fSwiSXNWaXNpYmxlIjp0cnVlLCJXaWR0aCI6MC4wLCJIZWlnaHQiOjAuMCwiQm9yZGVyU3R5bGUiOm51bGwsIlBhcmVudFN0eWxlIjpudWxsfSwiU2luZ2xlU2NhbGVTaGFwZVN0eWxlIjp7IiRpZCI6IjkzNyIsIlNoYXBlIjozLCJIZWlnaHQiOjIwLjB9LCJNaWRkbGVUaWVyU2NhbGVTdHlsZSI6eyIkaWQiOiI5MzgiLCJTaGFwZSI6MCwiU2hvd1NlZ21lbnRTZXBhcmF0b3JzIjpmYWxzZSwiU2VnbWVudFNlcGFyYXRvck9wYWNpdHkiOjMwLCJIYXNCZWVuVmlzaWJsZUJlZm9yZSI6dHJ1ZSwiRm9udFNldHRpbmdzIjp7IiRpZCI6IjkzOSIsIkZvbnRTaXplIjoxMiwiRm9udE5hbWUiOiJDYWxpYnJpIiwiSXNCb2xkIjpmYWxzZSwiSXNJdGFsaWMiOmZhbHNlLCJJc1VuZGVybGluZWQiOmZhbHNlLCJQYXJlbnRTdHlsZSI6bnVsbH0sIkF1dG9TaXplIjowLCJGb3JlZ3JvdW5kIjp7IiRyZWYiOiI5MzIifSwiTWF4V2lkdGgiOjIwMC4wLCJNYXhIZWlnaHQiOiJJbmZpbml0eSIsIlNtYXJ0Rm9yZWdyb3VuZElzQWN0aXZlIjpmYWxzZSwiSG9yaXpvbnRhbEFsaWdubWVudCI6MCwiVmVydGljYWxBbGlnbm1lbnQiOjEsIlNtYXJ0Rm9yZWdyb3VuZCI6bnVsbCwiQmFja2dyb3VuZEZpbGxUeXBlIjowLCJNYXJnaW4iOnsiJGlkIjoiOTQwIiwiVG9wIjowLjAsIkxlZnQiOjUuMCwiUmlnaHQiOjAuMCwiQm90dG9tIjowLjB9LCJQYWRkaW5nIjp7IiRpZCI6Ijk0MSIsIlRvcCI6MC4wLCJMZWZ0IjowLjAsIlJpZ2h0IjowLjAsIkJvdHRvbSI6MC4wfSwiQmFja2dyb3VuZCI6eyIkaWQiOiI5NDIiLCJDb2xvciI6eyIkaWQiOiI5NDMiLCJBIjowLCJSIjowLCJHIjowLCJCIjowfX0sIklzVmlzaWJsZSI6dHJ1ZSwiV2lkdGgiOjAuMCwiSGVpZ2h0IjowLjAsIkJvcmRlclN0eWxlIjpudWxsLCJQYXJlbnRTdHlsZSI6bnVsbH0sIkJvdHRvbVRpZXJTY2FsZVN0eWxlIjp7IiRpZCI6Ijk0NCIsIlNoYXBlIjowLCJTaG93U2VnbWVudFNlcGFyYXRvcnMiOmZhbHNlLCJTZWdtZW50U2VwYXJhdG9yT3BhY2l0eSI6MzAsIkhhc0JlZW5WaXNpYmxlQmVmb3JlIjp0cnVlLCJGb250U2V0dGluZ3MiOnsiJGlkIjoiOTQ1IiwiRm9udFNpemUiOjEyLCJGb250TmFtZSI6IkNhbGlicmkiLCJJc0JvbGQiOmZhbHNlLCJJc0l0YWxpYyI6ZmFsc2UsIklzVW5kZXJsaW5lZCI6ZmFsc2UsIlBhcmVudFN0eWxlIjpudWxsfSwiQXV0b1NpemUiOjAsIkZvcmVncm91bmQiOnsiJGlkIjoiOTQ2IiwiQ29sb3IiOnsiJGlkIjoiOTQ3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k0OCIsIlRvcCI6MC4wLCJMZWZ0Ijo1LjAsIlJpZ2h0IjowLjAsIkJvdHRvbSI6MC4wfSwiUGFkZGluZyI6eyIkaWQiOiI5NDkiLCJUb3AiOjAuMCwiTGVmdCI6MC4wLCJSaWdodCI6MC4wLCJCb3R0b20iOjAuMH0sIkJhY2tncm91bmQiOnsiJGlkIjoiOTUwIiwiQ29sb3IiOnsiJGlkIjoiOTUxIiwiQSI6MCwiUiI6MCwiRyI6MCwiQiI6MH19LCJJc1Zpc2libGUiOnRydWUsIldpZHRoIjowLjAsIkhlaWdodCI6MC4wLCJCb3JkZXJTdHlsZSI6bnVsbCwiUGFyZW50U3R5bGUiOm51bGx9LCJFbGFwc2VkVGltZUJhY2tncm91bmQiOnsiJGlkIjoiOTUyIiwiQ29sb3IiOnsiJGlkIjoiOTUzIiwiQSI6MTkxLCJSIjoyNTUsIkciOjAsIkIiOjB9fSwiQXBwZW5kWWVhck9uWWVhckNoYW5nZSI6ZmFsc2UsIkVsYXBzZWRUaW1lRm9ybWF0IjowLCJUb2RheU1hcmtlclBvc2l0aW9uIjowLCJRdWlja1Bvc2l0aW9uIjozLCJBYnNvbHV0ZVBvc2l0aW9uIjoxMTguNjQsIk1hcmdpbiI6eyIkaWQiOiI5NTQiLCJUb3AiOjAuMCwiTGVmdCI6MTAuMCwiUmlnaHQiOjEwLjAsIkJvdHRvbSI6MC4wfSwiUGFkZGluZyI6eyIkaWQiOiI5NTUiLCJUb3AiOjAuMCwiTGVmdCI6MC4wLCJSaWdodCI6MC4wLCJCb3R0b20iOjAuMH0sIkJhY2tncm91bmQiOnsiJGlkIjoiOTU2IiwiQ29sb3IiOnsiJGlkIjoiOTU3IiwiQSI6MjU1LCJSIjo0NywiRyI6NTQsIkIiOjE1M319LCJJc1Zpc2libGUiOnRydWUsIldpZHRoIjowLjAsIkhlaWdodCI6MC4wLCJCb3JkZXJTdHlsZSI6bnVsbCwiUGFyZW50U3R5bGUiOm51bGx9LCJEZWZhdWx0TWlsZXN0b25lU3R5bGUiOnsiJGlkIjoiOTU4IiwiU2hhcGUiOjE3LCJDb25uZWN0b3JNYXJnaW4iOnsiJGlkIjoiOTU5IiwiVG9wIjowLjAsIkxlZnQiOjIuMCwiUmlnaHQiOjIuMCwiQm90dG9tIjowLjB9LCJDb25uZWN0b3JTdHlsZSI6eyIkaWQiOiI5NjAiLCJMaW5lQ29sb3IiOnsiJGlkIjoiOTYxIiwiJHR5cGUiOiJOTFJFLkNvbW1vbi5Eb20uU29saWRDb2xvckJydXNoLCBOTFJFLkNvbW1vbiIsIkNvbG9yIjp7IiRpZCI6Ijk2MiIsIkEiOjEyNywiUiI6NzksIkciOjEyOSwiQiI6MTg5fX0sIkxpbmVXZWlnaHQiOjEuMCwiTGluZVR5cGUiOjAsIlBhcmVudFN0eWxlIjpudWxsfSwiSXNCZWxvd1RpbWViYW5kIjpmYWxzZSwiUG9zaXRpb25PblRhc2siOjAsIkhpZGVEYXRlIjpmYWxzZSwiU2hhcGVTaXplIjowLCJTcGFjaW5nIjoyLjAsIlBhZGRpbmciOnsiJGlkIjoiOTYzIiwiVG9wIjo3LjAsIkxlZnQiOjMuMCwiUmlnaHQiOjAuMCwiQm90dG9tIjoyLjB9LCJTaGFwZVN0eWxlIjp7IiRpZCI6Ijk2NCIsIk1hcmdpbiI6eyIkaWQiOiI5NjUiLCJUb3AiOjAuMCwiTGVmdCI6MC4wLCJSaWdodCI6MC4wLCJCb3R0b20iOjAuMH0sIlBhZGRpbmciOnsiJGlkIjoiOTY2IiwiVG9wIjowLjAsIkxlZnQiOjAuMCwiUmlnaHQiOjAuMCwiQm90dG9tIjowLjB9LCJCYWNrZ3JvdW5kIjp7IiRpZCI6Ijk2NyIsIkNvbG9yIjp7IiRpZCI6Ijk2OCIsIkEiOjI1NSwiUiI6MjQwLCJHIjoxMzUsIkIiOjB9fSwiSXNWaXNpYmxlIjp0cnVlLCJXaWR0aCI6MTQuMCwiSGVpZ2h0IjoxNC4wLCJCb3JkZXJTdHlsZSI6eyIkaWQiOiI5NjkiLCJMaW5lQ29sb3IiOnsiJGlkIjoiOTcwIiwiJHR5cGUiOiJOTFJFLkNvbW1vbi5Eb20uU29saWRDb2xvckJydXNoLCBOTFJFLkNvbW1vbiIsIkNvbG9yIjp7IiRpZCI6Ijk3MSIsIkEiOjI1NSwiUiI6MjU1LCJHIjowLCJCIjowfX0sIkxpbmVXZWlnaHQiOjAuMCwiTGluZVR5cGUiOjAsIlBhcmVudFN0eWxlIjpudWxsfSwiUGFyZW50U3R5bGUiOm51bGx9LCJUaXRsZVN0eWxlIjp7IiRpZCI6Ijk3MiIsIkZvbnRTZXR0aW5ncyI6eyIkaWQiOiI5NzMiLCJGb250U2l6ZSI6MTEsIkZvbnROYW1lIjoiTW9udHNlcnJhdCBNZWRpdW0iLCJJc0JvbGQiOnRydWUsIklzSXRhbGljIjpmYWxzZSwiSXNVbmRlcmxpbmVkIjpmYWxzZSwiUGFyZW50U3R5bGUiOm51bGx9LCJBdXRvU2l6ZSI6MCwiRm9yZWdyb3VuZCI6eyIkaWQiOiI5NzQiLCJDb2xvciI6eyIkaWQiOiI5NzU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Tc2IiwiVG9wIjowLjAsIkxlZnQiOjAuMCwiUmlnaHQiOjAuMCwiQm90dG9tIjowLjB9LCJQYWRkaW5nIjp7IiRpZCI6Ijk3NyIsIlRvcCI6MC4wLCJMZWZ0IjowLjAsIlJpZ2h0IjowLjAsIkJvdHRvbSI6MC4wfSwiQmFja2dyb3VuZCI6eyIkaWQiOiI5NzgiLCJDb2xvciI6eyIkcmVmIjoiOTEwIn19LCJJc1Zpc2libGUiOnRydWUsIldpZHRoIjowLjAsIkhlaWdodCI6MC4wLCJCb3JkZXJTdHlsZSI6bnVsbCwiUGFyZW50U3R5bGUiOm51bGx9LCJEYXRlU3R5bGUiOnsiJGlkIjoiOTc5IiwiRm9udFNldHRpbmdzIjp7IiRpZCI6Ijk4MCIsIkZvbnRTaXplIjoxMCwiRm9udE5hbWUiOiJNb250c2VycmF0IE1lZGl1bSIsIklzQm9sZCI6ZmFsc2UsIklzSXRhbGljIjpmYWxzZSwiSXNVbmRlcmxpbmVkIjpmYWxzZSwiUGFyZW50U3R5bGUiOm51bGx9LCJBdXRvU2l6ZSI6MCwiRm9yZWdyb3VuZCI6eyIkaWQiOiI5ODEiLCJDb2xvciI6eyIkaWQiOiI5OD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k4MyIsIlRvcCI6MC4wLCJMZWZ0IjowLjAsIlJpZ2h0IjowLjAsIkJvdHRvbSI6MC4wfSwiUGFkZGluZyI6eyIkaWQiOiI5ODQiLCJUb3AiOjAuMCwiTGVmdCI6MC4wLCJSaWdodCI6MC4wLCJCb3R0b20iOjAuMH0sIkJhY2tncm91bmQiOnsiJGlkIjoiOTg1IiwiQ29sb3IiOnsiJHJlZiI6IjkxMCJ9fSwiSXNWaXNpYmxlIjp0cnVlLCJXaWR0aCI6MC4wLCJIZWlnaHQiOjAuMCwiQm9yZGVyU3R5bGUiOm51bGwsIlBhcmVudFN0eWxlIjpudWxsfSwiRGF0ZUZvcm1hdCI6eyIkaWQiOiI5OD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g3IiwiRm9ybWF0IjowLCJJc1Zpc2libGUiOmZhbHNlLCJMYXN0S25vd25WaXNpYmlsaXR5U3RhdGUiOmZhbHNlfSwiSXNWaXNpYmxlIjp0cnVlLCJQYXJlbnRTdHlsZSI6bnVsbH0sIkRlZmF1bHRUYXNrU3R5bGUiOnsiJGlkIjoiOTg4IiwiU2hhcGUiOjAsIlNoYXBlVGhpY2tuZXNzIjoxLCJEdXJhdGlvbkZvcm1hdCI6MCwiSW5jbHVkZU5vbldvcmtpbmdEYXlzSW5EdXJhdGlvbiI6ZmFsc2UsIlBlcmNlbnRhZ2VDb21wbGV0ZVN0eWxlIjp7IiRpZCI6Ijk4OSIsIkZvbnRTZXR0aW5ncyI6eyIkaWQiOiI5OTAiLCJGb250U2l6ZSI6MTAsIkZvbnROYW1lIjoiQ2FsaWJyaSIsIklzQm9sZCI6ZmFsc2UsIklzSXRhbGljIjpmYWxzZSwiSXNVbmRlcmxpbmVkIjpmYWxzZSwiUGFyZW50U3R5bGUiOm51bGx9LCJBdXRvU2l6ZSI6MCwiRm9yZWdyb3VuZCI6eyIkaWQiOiI5OTEiLCJDb2xvciI6eyIkaWQiOiI5OTI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k5MyIsIlRvcCI6MC4wLCJMZWZ0IjowLjAsIlJpZ2h0IjowLjAsIkJvdHRvbSI6MC4wfSwiUGFkZGluZyI6eyIkaWQiOiI5OTQiLCJUb3AiOjAuMCwiTGVmdCI6MC4wLCJSaWdodCI6MC4wLCJCb3R0b20iOjAuMH0sIkJhY2tncm91bmQiOnsiJGlkIjoiOTk1IiwiQ29sb3IiOnsiJHJlZiI6IjkxMCJ9fSwiSXNWaXNpYmxlIjp0cnVlLCJXaWR0aCI6MC4wLCJIZWlnaHQiOjAuMCwiQm9yZGVyU3R5bGUiOm51bGwsIlBhcmVudFN0eWxlIjpudWxsfSwiRHVyYXRpb25TdHlsZSI6eyIkaWQiOiI5OTYiLCJGb250U2V0dGluZ3MiOnsiJGlkIjoiOTk3IiwiRm9udFNpemUiOjEwLCJGb250TmFtZSI6IkNhbGlicmkiLCJJc0JvbGQiOmZhbHNlLCJJc0l0YWxpYyI6ZmFsc2UsIklzVW5kZXJsaW5lZCI6ZmFsc2UsIlBhcmVudFN0eWxlIjpudWxsfSwiQXV0b1NpemUiOjAsIkZvcmVncm91bmQiOnsiJGlkIjoiOTk4IiwiQ29sb3IiOnsiJGlkIjoiOTk5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wMDAiLCJUb3AiOjAuMCwiTGVmdCI6MC4wLCJSaWdodCI6MC4wLCJCb3R0b20iOjAuMH0sIlBhZGRpbmciOnsiJGlkIjoiMTAwMSIsIlRvcCI6MC4wLCJMZWZ0IjowLjAsIlJpZ2h0IjowLjAsIkJvdHRvbSI6MC4wfSwiQmFja2dyb3VuZCI6eyIkaWQiOiIxMDAyIiwiQ29sb3IiOnsiJHJlZiI6IjkxMCJ9fSwiSXNWaXNpYmxlIjp0cnVlLCJXaWR0aCI6MC4wLCJIZWlnaHQiOjAuMCwiQm9yZGVyU3R5bGUiOm51bGwsIlBhcmVudFN0eWxlIjpudWxsfSwiSG9yaXpvbnRhbENvbm5lY3RvclN0eWxlIjp7IiRpZCI6IjEwMDMiLCJMaW5lQ29sb3IiOnsiJHJlZiI6IjEwMSJ9LCJMaW5lV2VpZ2h0IjoxLjAsIkxpbmVUeXBlIjowLCJQYXJlbnRTdHlsZSI6bnVsbH0sIlZlcnRpY2FsQ29ubmVjdG9yU3R5bGUiOnsiJGlkIjoiMTAwNCIsIkxpbmVDb2xvciI6eyIkcmVmIjoiMTA0In0sIkxpbmVXZWlnaHQiOjAuMCwiTGluZVR5cGUiOjAsIlBhcmVudFN0eWxlIjpudWxsfSwiTWFyZ2luIjpudWxsLCJTdGFydERhdGVQb3NpdGlvbiI6MiwiRW5kRGF0ZVBvc2l0aW9uIjoyLCJEYXRlSXNWaXNpYmxlIjp0cnVlLCJUaXRsZVBvc2l0aW9uIjozLCJEdXJhdGlvblBvc2l0aW9uIjo0LCJQZXJjZW50YWdlQ29tcGxldGVkUG9zaXRpb24iOjYsIlNwYWNpbmciOjMsIklzQmVsb3dUaW1lYmFuZCI6ZmFsc2UsIlBlcmNlbnRhZ2VDb21wbGV0ZVNoYXBlT3BhY2l0eSI6MzUsIlNoYXBlU3R5bGUiOnsiJGlkIjoiMTAwNSIsIk1hcmdpbiI6eyIkaWQiOiIxMDA2IiwiVG9wIjowLjAsIkxlZnQiOjQuMCwiUmlnaHQiOjQuMCwiQm90dG9tIjowLjB9LCJQYWRkaW5nIjp7IiRpZCI6IjEwMDciLCJUb3AiOjAuMCwiTGVmdCI6MC4wLCJSaWdodCI6MC4wLCJCb3R0b20iOjAuMH0sIkJhY2tncm91bmQiOnsiJGlkIjoiMTAwOCIsIkNvbG9yIjp7IiRpZCI6IjEwMDkiLCJBIjoyNTUsIlIiOjAsIkciOjE2NiwiQiI6MTY2fX0sIklzVmlzaWJsZSI6dHJ1ZSwiV2lkdGgiOjAuMCwiSGVpZ2h0IjoxNi4wLCJCb3JkZXJTdHlsZSI6eyIkaWQiOiIxMDEwIiwiTGluZUNvbG9yIjp7IiRpZCI6IjEwMTEiLCIkdHlwZSI6Ik5MUkUuQ29tbW9uLkRvbS5Tb2xpZENvbG9yQnJ1c2gsIE5MUkUuQ29tbW9uIiwiQ29sb3IiOnsiJGlkIjoiMTAxMiIsIkEiOjI1NSwiUiI6MjU1LCJHIjowLCJCIjowfX0sIkxpbmVXZWlnaHQiOjAuMCwiTGluZVR5cGUiOjAsIlBhcmVudFN0eWxlIjpudWxsfSwiUGFyZW50U3R5bGUiOm51bGx9LCJUaXRsZVN0eWxlIjp7IiRpZCI6IjEwMTMiLCJGb250U2V0dGluZ3MiOnsiJGlkIjoiMTAxNCIsIkZvbnRTaXplIjoxNCwiRm9udE5hbWUiOiJNb250c2VycmF0IFNlbWlCb2xkIiwiSXNCb2xkIjp0cnVlLCJJc0l0YWxpYyI6ZmFsc2UsIklzVW5kZXJsaW5lZCI6ZmFsc2UsIlBhcmVudFN0eWxlIjpudWxsfSwiQXV0b1NpemUiOjAsIkZvcmVncm91bmQiOnsiJGlkIjoiMTAxNSIsIkNvbG9yIjp7IiRpZCI6IjEwMTYiLCJBIjoyNTUsIlIiOjAsIkciOjAsIkIiOjB9fSwiTWF4V2lkdGgiOjk2MC4wLCJNYXhIZWlnaHQiOiJJbmZpbml0eSIsIlNtYXJ0Rm9yZWdyb3VuZElzQWN0aXZlIjpmYWxzZSwiSG9yaXpvbnRhbEFsaWdubWVudCI6MiwiVmVydGljYWxBbGlnbm1lbnQiOjAsIlNtYXJ0Rm9yZWdyb3VuZCI6bnVsbCwiQmFja2dyb3VuZEZpbGxUeXBlIjowLCJNYXJnaW4iOnsiJGlkIjoiMTAxNyIsIlRvcCI6MC4wLCJMZWZ0IjowLjAsIlJpZ2h0IjowLjAsIkJvdHRvbSI6MC4wfSwiUGFkZGluZyI6eyIkaWQiOiIxMDE4IiwiVG9wIjowLjAsIkxlZnQiOjAuMCwiUmlnaHQiOjAuMCwiQm90dG9tIjowLjB9LCJCYWNrZ3JvdW5kIjp7IiRpZCI6IjEwMTkiLCJDb2xvciI6eyIkcmVmIjoiOTEwIn19LCJJc1Zpc2libGUiOnRydWUsIldpZHRoIjowLjAsIkhlaWdodCI6MC4wLCJCb3JkZXJTdHlsZSI6bnVsbCwiUGFyZW50U3R5bGUiOm51bGx9LCJEYXRlU3R5bGUiOnsiJGlkIjoiMTAyMCIsIkZvbnRTZXR0aW5ncyI6eyIkaWQiOiIxMDIxIiwiRm9udFNpemUiOjEwLCJGb250TmFtZSI6Ik1vbnRzZXJyYXQgU2VtaUJvbGQiLCJJc0JvbGQiOmZhbHNlLCJJc0l0YWxpYyI6ZmFsc2UsIklzVW5kZXJsaW5lZCI6ZmFsc2UsIlBhcmVudFN0eWxlIjpudWxsfSwiQXV0b1NpemUiOjAsIkZvcmVncm91bmQiOnsiJGlkIjoiMTAyMiIsIkNvbG9yIjp7IiRpZCI6IjEwMjM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AyNCIsIlRvcCI6MC4wLCJMZWZ0IjowLjAsIlJpZ2h0IjowLjAsIkJvdHRvbSI6MC4wfSwiUGFkZGluZyI6eyIkaWQiOiIxMDI1IiwiVG9wIjowLjAsIkxlZnQiOjAuMCwiUmlnaHQiOjAuMCwiQm90dG9tIjowLjB9LCJCYWNrZ3JvdW5kIjp7IiRpZCI6IjEwMjYiLCJDb2xvciI6eyIkcmVmIjoiOTEwIn19LCJJc1Zpc2libGUiOnRydWUsIldpZHRoIjowLjAsIkhlaWdodCI6MC4wLCJCb3JkZXJTdHlsZSI6bnVsbCwiUGFyZW50U3R5bGUiOm51bGx9LCJEYXRlRm9ybWF0Ijp7IiRpZCI6IjEwMj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yOCIsIkZvcm1hdCI6MCwiSXNWaXNpYmxlIjpmYWxzZSwiTGFzdEtub3duVmlzaWJpbGl0eVN0YXRlIjpmYWxzZX0sIklzVmlzaWJsZSI6dHJ1ZSwiUGFyZW50U3R5bGUiOm51bGwsIl9leHBsaWNpdGx5U2V0Ijp7IiRpZCI6IjEwMjk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wMzAiLCJHcmlkbGluZVN0eWxlIjp7IiRpZCI6IjEwMzEiLCJMaW5lQ29sb3IiOnsiJGlkIjoiMTAzMiIsIiR0eXBlIjoiTkxSRS5Db21tb24uRG9tLlNvbGlkQ29sb3JCcnVzaCwgTkxSRS5Db21tb24iLCJDb2xvciI6eyIkaWQiOiIxMDMzIiwiQSI6MzgsIlIiOjkxLCJHIjoxNTUsIkIiOjIxM319LCJMaW5lV2VpZ2h0IjoxLjAsIkxpbmVUeXBlIjowLCJQYXJlbnRTdHlsZSI6bnVsbH0sIk1hcmdpbiI6eyIkaWQiOiIxMDM0IiwiVG9wIjowLjAsIkxlZnQiOjAuMCwiUmlnaHQiOjAuMCwiQm90dG9tIjowLjB9LCJQYWRkaW5nIjp7IiRpZCI6IjEwMzUiLCJUb3AiOjAuMCwiTGVmdCI6MC4wLCJSaWdodCI6MC4wLCJCb3R0b20iOjAuMH0sIkJhY2tncm91bmQiOm51bGwsIklzVmlzaWJsZSI6ZmFsc2UsIldpZHRoIjowLjAsIkhlaWdodCI6MC4wLCJCb3JkZXJTdHlsZSI6eyIkaWQiOiIxMDM2IiwiTGluZUNvbG9yIjpudWxsLCJMaW5lV2VpZ2h0IjowLjAsIkxpbmVUeXBlIjowLCJQYXJlbnRTdHlsZSI6bnVsbH0sIlBhcmVudFN0eWxlIjpudWxsfSwiQWN0aXZpdHlMaW5lUGFuZWxTdHlsZSI6eyIkaWQiOiIxMDM3IiwiQWN0aXZpdHlMaW5lU3R5bGUiOnsiJGlkIjoiMTAzOCIsIkxpbmVDb2xvciI6eyIkaWQiOiIxMDM5IiwiJHR5cGUiOiJOTFJFLkNvbW1vbi5Eb20uU29saWRDb2xvckJydXNoLCBOTFJFLkNvbW1vbiIsIkNvbG9yIjp7IiRpZCI6IjEwNDAiLCJBIjozOCwiUiI6NjgsIkciOjExNCwiQiI6MTk2fX0sIkxpbmVXZWlnaHQiOjEuMCwiTGluZVR5cGUiOjAsIlBhcmVudFN0eWxlIjpudWxsfSwiTWFyZ2luIjp7IiRpZCI6IjEwNDEiLCJUb3AiOjAuMCwiTGVmdCI6MC4wLCJSaWdodCI6MC4wLCJCb3R0b20iOjAuMH0sIlBhZGRpbmciOnsiJGlkIjoiMTA0MiIsIlRvcCI6MC4wLCJMZWZ0IjowLjAsIlJpZ2h0IjowLjAsIkJvdHRvbSI6MC4wfSwiQmFja2dyb3VuZCI6bnVsbCwiSXNWaXNpYmxlIjpmYWxzZSwiV2lkdGgiOjAuMCwiSGVpZ2h0IjowLjAsIkJvcmRlclN0eWxlIjp7IiRpZCI6IjEwNDMiLCJMaW5lQ29sb3IiOm51bGwsIkxpbmVXZWlnaHQiOjAuMCwiTGluZVR5cGUiOjAsIlBhcmVudFN0eWxlIjpudWxsfSwiUGFyZW50U3R5bGUiOm51bGx9LCJTaG93RWxhcHNlZFRpbWVHcmFkaWVudFN0eWxlIjpmYWxzZSwiVGltZWJhbmRSZXNlcnZlZExlZnRBcmVhU3R5bGUiOnsiJGlkIjoiMTA0NCIsIkFjdGl2aXR5SGVhZGVyV2lkdGgiOjAuMCwiSXNTZXQiOmZhbHNlfSwiRGVmYXVsdFN3aW1sYW5lU3R5bGUiOm51bGx9LCJTY2FsZSI6bnVsbCwiU2NhbGVWMiI6eyIkaWQiOiIxMDQ1IiwiU3RhcnREYXRlIjoiMjAyMi0wOC0wMVQyMzo1OTowMCIsIkVuZERhdGUiOiIyMDIzLTAzLTMxVDIzOjU5OjAwIiwiQXV0b0RhdGVSYW5nZSI6ZmFsc2UsIldvcmtpbmdEYXlzIjozMSwiRmlzY2FsWWVhciI6eyIkaWQiOiIxMDQ2IiwiU3RhcnRNb250aCI6MSwiVXNlU3RhcnRpbmdZZWFyRm9yTnVtYmVyaW5nIjp0cnVlLCJTaG93RmlzY2FsWWVhckxhYmVsIjp0cnVlfSwiVG9kYXlNYXJrZXJUZXh0IjoiVG9kYXkiLCJBdXRvU2NhbGVUeXBlIjpmYWxzZSwiVGltZWJhbmRTY2FsZXMiOnsiJGlkIjoiMTA0NyIsIlRvcFNjYWxlTGF5ZXIiOnsiJGlkIjoiMTA0OCIsIkZvcm1hdCI6Ik1NTSIsIlR5cGUiOjJ9LCJNaWRkbGVTY2FsZUxheWVyIjp7IiRpZCI6IjEwNDkiLCJGb3JtYXQiOiJ3IiwiVHlwZSI6MX0sIkJvdHRvbVNjYWxlTGF5ZXIiOnsiJGlkIjoiMTA1MCIsIkZvcm1hdCI6ImQiLCJUeXBlIjowfX19LCJNaWxlc3RvbmVzIjpbeyIkaWQiOiIxMDUxIiwiRGF0ZSI6IjIwMjItMDgtMDJUMjM6NTk6MDAiLCJTdHlsZSI6eyIkaWQiOiIxMDUyIiwiU2hhcGUiOjcsIkNvbm5lY3Rvck1hcmdpbiI6eyIkaWQiOiIxMDUzIiwiVG9wIjowLjAsIkxlZnQiOjIuMCwiUmlnaHQiOjIuMCwiQm90dG9tIjowLjB9LCJDb25uZWN0b3JTdHlsZSI6eyIkaWQiOiIxMDU0IiwiTGluZUNvbG9yIjp7IiRpZCI6IjEwNTUiLCIkdHlwZSI6Ik5MUkUuQ29tbW9uLkRvbS5Tb2xpZENvbG9yQnJ1c2gsIE5MUkUuQ29tbW9uIiwiQ29sb3IiOnsiJGlkIjoiMTA1NiIsIkEiOjEyNywiUiI6NzksIkciOjEyOSwiQiI6MTg5fX0sIkxpbmVXZWlnaHQiOjEuMCwiTGluZVR5cGUiOjAsIlBhcmVudFN0eWxlIjpudWxsfSwiSXNCZWxvd1RpbWViYW5kIjpmYWxzZSwiUG9zaXRpb25PblRhc2siOjAsIkhpZGVEYXRlIjpmYWxzZSwiU2hhcGVTaXplIjoxLCJTcGFjaW5nIjoyLjAsIlBhZGRpbmciOnsiJGlkIjoiMTA1NyIsIlRvcCI6Ny4wLCJMZWZ0IjozLjAsIlJpZ2h0IjowLjAsIkJvdHRvbSI6Mi4wfSwiU2hhcGVTdHlsZSI6eyIkaWQiOiIxMDU4IiwiTWFyZ2luIjp7IiRpZCI6IjEwNTkiLCJUb3AiOjAuMCwiTGVmdCI6MC4wLCJSaWdodCI6MC4wLCJCb3R0b20iOjAuMH0sIlBhZGRpbmciOnsiJGlkIjoiMTA2MCIsIlRvcCI6MC4wLCJMZWZ0IjowLjAsIlJpZ2h0IjowLjAsIkJvdHRvbSI6MC4wfSwiQmFja2dyb3VuZCI6eyIkaWQiOiIxMDYxIiwiQ29sb3IiOnsiJGlkIjoiMTA2MiIsIkEiOjI1NSwiUiI6MjM5LCJHIjoyMDIsIkIiOjh9fSwiSXNWaXNpYmxlIjp0cnVlLCJXaWR0aCI6MTguMCwiSGVpZ2h0IjoyMC4wLCJCb3JkZXJTdHlsZSI6eyIkaWQiOiIxMDYzIiwiTGluZUNvbG9yIjp7IiRpZCI6IjEwNjQiLCIkdHlwZSI6Ik5MUkUuQ29tbW9uLkRvbS5Tb2xpZENvbG9yQnJ1c2gsIE5MUkUuQ29tbW9uIiwiQ29sb3IiOnsiJGlkIjoiMTA2NSIsIkEiOjI1NSwiUiI6MjU1LCJHIjowLCJCIjowfX0sIkxpbmVXZWlnaHQiOjAuMCwiTGluZVR5cGUiOjAsIlBhcmVudFN0eWxlIjpudWxsfSwiUGFyZW50U3R5bGUiOm51bGx9LCJUaXRsZVN0eWxlIjp7IiRpZCI6IjEwNjYiLCJGb250U2V0dGluZ3MiOnsiJGlkIjoiMTA2NyIsIkZvbnRTaXplIjoxMSwiRm9udE5hbWUiOiJDYWxpYnJpIiwiSXNCb2xkIjp0cnVlLCJJc0l0YWxpYyI6ZmFsc2UsIklzVW5kZXJsaW5lZCI6ZmFsc2UsIlBhcmVudFN0eWxlIjpudWxsfSwiQXV0b1NpemUiOjAsIkZvcmVncm91bmQiOnsiJGlkIjoiMTA2OCIsIkNvbG9yIjp7IiRpZCI6IjEwNjk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A3MCIsIlRvcCI6MC4wLCJMZWZ0IjowLjAsIlJpZ2h0IjowLjAsIkJvdHRvbSI6MC4wfSwiUGFkZGluZyI6eyIkaWQiOiIxMDcxIiwiVG9wIjowLjAsIkxlZnQiOjAuMCwiUmlnaHQiOjAuMCwiQm90dG9tIjowLjB9LCJCYWNrZ3JvdW5kIjp7IiRpZCI6IjEwNzIiLCJDb2xvciI6eyIkaWQiOiIxMDczIiwiQSI6MCwiUiI6MjU1LCJHIjoyNTUsIkIiOjI1NX19LCJJc1Zpc2libGUiOnRydWUsIldpZHRoIjowLjAsIkhlaWdodCI6MC4wLCJCb3JkZXJTdHlsZSI6eyIkaWQiOiIxMDc0IiwiTGluZUNvbG9yIjpudWxsLCJMaW5lV2VpZ2h0IjowLjAsIkxpbmVUeXBlIjowLCJQYXJlbnRTdHlsZSI6bnVsbH0sIlBhcmVudFN0eWxlIjpudWxsfSwiRGF0ZVN0eWxlIjp7IiRpZCI6IjEwNzUiLCJGb250U2V0dGluZ3MiOnsiJGlkIjoiMTA3NiIsIkZvbnRTaXplIjoxMCwiRm9udE5hbWUiOiJDYWxpYnJpIiwiSXNCb2xkIjpmYWxzZSwiSXNJdGFsaWMiOmZhbHNlLCJJc1VuZGVybGluZWQiOmZhbHNlLCJQYXJlbnRTdHlsZSI6bnVsbH0sIkF1dG9TaXplIjowLCJGb3JlZ3JvdW5kIjp7IiRpZCI6IjEwNzciLCJDb2xvciI6eyIkaWQiOiIxMDc4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xMDc5IiwiVG9wIjowLjAsIkxlZnQiOjAuMCwiUmlnaHQiOjAuMCwiQm90dG9tIjowLjB9LCJQYWRkaW5nIjp7IiRpZCI6IjEwODAiLCJUb3AiOjAuMCwiTGVmdCI6MC4wLCJSaWdodCI6MC4wLCJCb3R0b20iOjAuMH0sIkJhY2tncm91bmQiOnsiJGlkIjoiMTA4MSIsIkNvbG9yIjp7IiRpZCI6IjEwODIiLCJBIjowLCJSIjoyNTUsIkciOjI1NSwiQiI6MjU1fX0sIklzVmlzaWJsZSI6dHJ1ZSwiV2lkdGgiOjAuMCwiSGVpZ2h0IjowLjAsIkJvcmRlclN0eWxlIjp7IiRpZCI6IjEwODMiLCJMaW5lQ29sb3IiOm51bGwsIkxpbmVXZWlnaHQiOjAuMCwiTGluZVR5cGUiOjAsIlBhcmVudFN0eWxlIjpudWxsfSwiUGFyZW50U3R5bGUiOm51bGx9LCJEYXRlRm9ybWF0Ijp7IiRpZCI6IjEwO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4NSIsIkZvcm1hdCI6MCwiSXNWaXNpYmxlIjpmYWxzZSwiTGFzdEtub3duVmlzaWJpbGl0eVN0YXRlIjpmYWxzZX0sIklzVmlzaWJsZSI6dHJ1ZSwiUGFyZW50U3R5bGUiOm51bGx9LCJJbmRleCI6MCwiUGVyY2VudGFnZUNvbXBsZXRlIjpudWxsLCJQb3NpdGlvbiI6eyJSYXRpbyI6MC4wLCJJc0N1c3RvbSI6ZmFsc2V9LCJEYXRlRm9ybWF0Ijp7IiRyZWYiOiIxMDg0In0sIldlZWtOdW1iZXJpbmciOnsiJGlkIjoiMTA4NiIsIkZvcm1hdCI6MCwiSXNWaXNpYmxlIjpmYWxzZSwiTGFzdEtub3duVmlzaWJpbGl0eVN0YXRlIjpmYWxzZX0sIlJlbGF0ZWRUYXNrSWQiOiIwMDAwMDAwMC0wMDAwLTAwMDAtMDAwMC0wMDAwMDAwMDAwMDAiLCJJZCI6IjRjZTFmNjJiLWIwNTYtNGQ2ZC1hZTVjLWQ5NDBmM2Q4MWExYiIsIkltcG9ydElkIjoiMSIsIlRpdGxlIjoiS2ljay1vZmYiLCJOb3RlIjpudWxsLCJIeXBlcmxpbmsiOnsiJGlkIjoiMTA4NyIsIkFkZHJlc3MiOm51bGwsIlN1YkFkZHJlc3MiOm51bGx9LCJJc0NoYW5nZWQiOmZhbHNlLCJJc05ldyI6ZmFsc2V9LHsiJGlkIjoiMTA4OCIsIkRhdGUiOiIyMDIzLTAzLTIwVDIzOjU5OjAwIiwiU3R5bGUiOnsiJGlkIjoiMTA4OSIsIlNoYXBlIjoxNCwiQ29ubmVjdG9yTWFyZ2luIjp7IiRpZCI6IjEwOTAiLCJUb3AiOjAuMCwiTGVmdCI6Mi4wLCJSaWdodCI6Mi4wLCJCb3R0b20iOjAuMH0sIkNvbm5lY3RvclN0eWxlIjp7IiRpZCI6IjEwOTEiLCJMaW5lQ29sb3IiOnsiJGlkIjoiMTA5MiIsIiR0eXBlIjoiTkxSRS5Db21tb24uRG9tLlNvbGlkQ29sb3JCcnVzaCwgTkxSRS5Db21tb24iLCJDb2xvciI6eyIkaWQiOiIxMDkzIiwiQSI6MTI3LCJSIjo3OSwiRyI6MTI5LCJCIjoxODl9fSwiTGluZVdlaWdodCI6MS4wLCJMaW5lVHlwZSI6MCwiUGFyZW50U3R5bGUiOm51bGx9LCJJc0JlbG93VGltZWJhbmQiOmZhbHNlLCJQb3NpdGlvbk9uVGFzayI6MCwiSGlkZURhdGUiOmZhbHNlLCJTaGFwZVNpemUiOjEsIlNwYWNpbmciOjIuMCwiUGFkZGluZyI6eyIkaWQiOiIxMDk0IiwiVG9wIjo3LjAsIkxlZnQiOjMuMCwiUmlnaHQiOjAuMCwiQm90dG9tIjoyLjB9LCJTaGFwZVN0eWxlIjp7IiRpZCI6IjEwOTUiLCJNYXJnaW4iOnsiJGlkIjoiMTA5NiIsIlRvcCI6MC4wLCJMZWZ0IjowLjAsIlJpZ2h0IjowLjAsIkJvdHRvbSI6MC4wfSwiUGFkZGluZyI6eyIkaWQiOiIxMDk3IiwiVG9wIjowLjAsIkxlZnQiOjAuMCwiUmlnaHQiOjAuMCwiQm90dG9tIjowLjB9LCJCYWNrZ3JvdW5kIjp7IiRpZCI6IjEwOTgiLCJDb2xvciI6eyIkaWQiOiIxMDk5IiwiQSI6MjU1LCJSIjowLCJHIjoxNjYsIkIiOjE2Nn19LCJJc1Zpc2libGUiOnRydWUsIldpZHRoIjoxOC4wLCJIZWlnaHQiOjIwLjAsIkJvcmRlclN0eWxlIjp7IiRpZCI6IjExMDAiLCJMaW5lQ29sb3IiOnsiJGlkIjoiMTEwMSIsIiR0eXBlIjoiTkxSRS5Db21tb24uRG9tLlNvbGlkQ29sb3JCcnVzaCwgTkxSRS5Db21tb24iLCJDb2xvciI6eyIkaWQiOiIxMTAyIiwiQSI6MjU1LCJSIjoyNTUsIkciOjAsIkIiOjB9fSwiTGluZVdlaWdodCI6MC4wLCJMaW5lVHlwZSI6MCwiUGFyZW50U3R5bGUiOm51bGx9LCJQYXJlbnRTdHlsZSI6bnVsbH0sIlRpdGxlU3R5bGUiOnsiJGlkIjoiMTEwMyIsIkZvbnRTZXR0aW5ncyI6eyIkaWQiOiIxMTA0IiwiRm9udFNpemUiOjExLCJGb250TmFtZSI6IkNhbGlicmkiLCJJc0JvbGQiOnRydWUsIklzSXRhbGljIjpmYWxzZSwiSXNVbmRlcmxpbmVkIjpmYWxzZSwiUGFyZW50U3R5bGUiOm51bGx9LCJBdXRvU2l6ZSI6MCwiRm9yZWdyb3VuZCI6eyIkaWQiOiIxMTA1IiwiQ29sb3IiOnsiJGlkIjoiMTEwN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TA3IiwiVG9wIjowLjAsIkxlZnQiOjAuMCwiUmlnaHQiOjAuMCwiQm90dG9tIjowLjB9LCJQYWRkaW5nIjp7IiRpZCI6IjExMDgiLCJUb3AiOjAuMCwiTGVmdCI6MC4wLCJSaWdodCI6MC4wLCJCb3R0b20iOjAuMH0sIkJhY2tncm91bmQiOnsiJGlkIjoiMTEwOSIsIkNvbG9yIjp7IiRpZCI6IjExMTAiLCJBIjowLCJSIjoyNTUsIkciOjI1NSwiQiI6MjU1fX0sIklzVmlzaWJsZSI6dHJ1ZSwiV2lkdGgiOjAuMCwiSGVpZ2h0IjowLjAsIkJvcmRlclN0eWxlIjp7IiRpZCI6IjExMTEiLCJMaW5lQ29sb3IiOm51bGwsIkxpbmVXZWlnaHQiOjAuMCwiTGluZVR5cGUiOjAsIlBhcmVudFN0eWxlIjpudWxsfSwiUGFyZW50U3R5bGUiOm51bGx9LCJEYXRlU3R5bGUiOnsiJGlkIjoiMTExMiIsIkZvbnRTZXR0aW5ncyI6eyIkaWQiOiIxMTEzIiwiRm9udFNpemUiOjEwLCJGb250TmFtZSI6IkNhbGlicmkiLCJJc0JvbGQiOmZhbHNlLCJJc0l0YWxpYyI6ZmFsc2UsIklzVW5kZXJsaW5lZCI6ZmFsc2UsIlBhcmVudFN0eWxlIjpudWxsfSwiQXV0b1NpemUiOjAsIkZvcmVncm91bmQiOnsiJGlkIjoiMTExNCIsIkNvbG9yIjp7IiRpZCI6IjExMTU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xMTYiLCJUb3AiOjAuMCwiTGVmdCI6MC4wLCJSaWdodCI6MC4wLCJCb3R0b20iOjAuMH0sIlBhZGRpbmciOnsiJGlkIjoiMTExNyIsIlRvcCI6MC4wLCJMZWZ0IjowLjAsIlJpZ2h0IjowLjAsIkJvdHRvbSI6MC4wfSwiQmFja2dyb3VuZCI6eyIkaWQiOiIxMTE4IiwiQ29sb3IiOnsiJGlkIjoiMTExOSIsIkEiOjAsIlIiOjI1NSwiRyI6MjU1LCJCIjoyNTV9fSwiSXNWaXNpYmxlIjp0cnVlLCJXaWR0aCI6MC4wLCJIZWlnaHQiOjAuMCwiQm9yZGVyU3R5bGUiOnsiJGlkIjoiMTEyMCIsIkxpbmVDb2xvciI6bnVsbCwiTGluZVdlaWdodCI6MC4wLCJMaW5lVHlwZSI6MCwiUGFyZW50U3R5bGUiOm51bGx9LCJQYXJlbnRTdHlsZSI6bnVsbH0sIkRhdGVGb3JtYXQiOnsiJGlkIjoiMTEy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IyIiwiRm9ybWF0IjowLCJJc1Zpc2libGUiOmZhbHNlLCJMYXN0S25vd25WaXNpYmlsaXR5U3RhdGUiOmZhbHNlfSwiSXNWaXNpYmxlIjp0cnVlLCJQYXJlbnRTdHlsZSI6bnVsbH0sIkluZGV4IjoxLCJQZXJjZW50YWdlQ29tcGxldGUiOm51bGwsIlBvc2l0aW9uIjp7IlJhdGlvIjowLjAsIklzQ3VzdG9tIjpmYWxzZX0sIkRhdGVGb3JtYXQiOnsiJHJlZiI6IjExMjEifSwiV2Vla051bWJlcmluZyI6eyIkaWQiOiIxMTIzIiwiRm9ybWF0IjowLCJJc1Zpc2libGUiOmZhbHNlLCJMYXN0S25vd25WaXNpYmlsaXR5U3RhdGUiOmZhbHNlfSwiUmVsYXRlZFRhc2tJZCI6IjAwMDAwMDAwLTAwMDAtMDAwMC0wMDAwLTAwMDAwMDAwMDAwMCIsIklkIjoiZjQyYTE4MjctNDVkYS00ZGM2LWEyYTAtMWUzMDZhZmYzNTBkIiwiSW1wb3J0SWQiOiIxMCIsIlRpdGxlIjoiRXZlbnQiLCJOb3RlIjpudWxsLCJIeXBlcmxpbmsiOnsiJGlkIjoiMTEyNCIsIkFkZHJlc3MiOm51bGwsIlN1YkFkZHJlc3MiOm51bGx9LCJJc0NoYW5nZWQiOmZhbHNlLCJJc05ldyI6ZmFsc2V9XSwiVGFza3MiOltdLCJTd2ltbGFuZXMiOltdLCJNc1Byb2plY3RJdGVtc1RyZWUiOnsiJGlkIjoiMTEyNSIsIlJvb3QiOnsiSW1wb3J0SWQiOm51bGwsIklzSW1wb3J0ZWQiOmZhbHNlLCJDaGlsZHJlbiI6W119fSwiTWV0YWRhdGEiOnsiJGlkIjoiMTEyNiIsIkV4Y2VsU2hlZXROYW1lIjoiVGltZWxpbmUgRGF0YSIsIkl0ZW1zVGl0bGVzIjoiW1wiTWlsZXN0b25lICAxXCIsXCJNaWxlc3RvbmUgIDJcIixcIk1pbGVzdG9uZSAgM1wiLFwiTWlsZXN0b25lICA0XCIsXCJNaWxlc3RvbmUgIDVcIixcIk1pbGVzdG9uZSAgNlwiLFwiTWlsZXN0b25lICA3XCIsXCJNaWxlc3RvbmUgIDhcIixcIk1pbGVzdG9uZSAgOVwiLFwiRXZlbnRcIixcIkFjdGl2aXR5IDFcIixcIkFjdGl2aXR5IDJcIixcIkFjdGl2aXR5IDNcIixcIkFjdGl2aXR5IDRcIixcIkFjdGl2aXR5IDVcIixcIkFjdGl2aXR5IDZcIl0iLCJJdGVtc1N3aW1sYW5lcyI6IltdIiwiTXNlTGF0ZXN0SW1wb3J0SXRlbXMiOiJ7XCIkaWRcIjpcIjFcIixcIlJvb3RcIjp7XCJJbXBvcnRJZFwiOm51bGwsXCJJc0ltcG9ydGVkXCI6ZmFsc2UsXCJDaGlsZHJlblwiOlt7XCIkaWRcIjpcIjJcIixcIkltcG9ydElkXCI6XCIxXCIsXCJJc0ltcG9ydGVkXCI6dHJ1ZSxcIkNoaWxkcmVuXCI6W119LHtcIiRpZFwiOlwiM1wiLFwiSW1wb3J0SWRcIjpcIjJcIixcIklzSW1wb3J0ZWRcIjp0cnVlLFwiQ2hpbGRyZW5cIjpbXX0se1wiJGlkXCI6XCI0XCIsXCJJbXBvcnRJZFwiOlwiM1wiLFwiSXNJbXBvcnRlZFwiOnRydWUsXCJDaGlsZHJlblwiOltdfSx7XCIkaWRcIjpcIjVcIixcIkltcG9ydElkXCI6XCI0XCIsXCJJc0ltcG9ydGVkXCI6dHJ1ZSxcIkNoaWxkcmVuXCI6W119LHtcIiRpZFwiOlwiNlwiLFwiSW1wb3J0SWRcIjpcIjVcIixcIklzSW1wb3J0ZWRcIjp0cnVlLFwiQ2hpbGRyZW5cIjpbXX0se1wiJGlkXCI6XCI3XCIsXCJJbXBvcnRJZFwiOlwiNlwiLFwiSXNJbXBvcnRlZFwiOnRydWUsXCJDaGlsZHJlblwiOltdfSx7XCIkaWRcIjpcIjhcIixcIkltcG9ydElkXCI6XCI3XCIsXCJJc0ltcG9ydGVkXCI6dHJ1ZSxcIkNoaWxkcmVuXCI6W119LHtcIiRpZFwiOlwiOVwiLFwiSW1wb3J0SWRcIjpcIjhcIixcIklzSW1wb3J0ZWRcIjp0cnVlLFwiQ2hpbGRyZW5cIjpbXX0se1wiJGlkXCI6XCIxMFwiLFwiSW1wb3J0SWRcIjpcIjlcIixcIklzSW1wb3J0ZWRcIjp0cnVlLFwiQ2hpbGRyZW5cIjpbXX0se1wiJGlkXCI6XCIxMVwiLFwiSW1wb3J0SWRcIjpcIjEwXCIsXCJJc0ltcG9ydGVkXCI6dHJ1ZSxcIkNoaWxkcmVuXCI6W119LHtcIiRpZFwiOlwiMTJcIixcIkltcG9ydElkXCI6XCIxMVwiLFwiSXNJbXBvcnRlZFwiOnRydWUsXCJDaGlsZHJlblwiOltdfSx7XCIkaWRcIjpcIjEzXCIsXCJJbXBvcnRJZFwiOlwiMTJcIixcIklzSW1wb3J0ZWRcIjp0cnVlLFwiQ2hpbGRyZW5cIjpbXX0se1wiJGlkXCI6XCIxNFwiLFwiSW1wb3J0SWRcIjpcIjEzXCIsXCJJc0ltcG9ydGVkXCI6dHJ1ZSxcIkNoaWxkcmVuXCI6W119LHtcIiRpZFwiOlwiMTVcIixcIkltcG9ydElkXCI6XCIxNFwiLFwiSXNJbXBvcnRlZFwiOnRydWUsXCJDaGlsZHJlblwiOltdfSx7XCIkaWRcIjpcIjE2XCIsXCJJbXBvcnRJZFwiOlwiMTVcIixcIklzSW1wb3J0ZWRcIjp0cnVlLFwiQ2hpbGRyZW5cIjpbXX0se1wiJGlkXCI6XCIxN1wiLFwiSW1wb3J0SWRcIjpcIjE2XCIsXCJJc0ltcG9ydGVkXCI6dHJ1ZSxcIkNoaWxkcmVuXCI6W119XX19IiwiQ29sdW1uc01hcHBpbmciOiJbe1wiJGlkXCI6XCIxXCIsXCJTZWxlY3RlZE1hcHBpbmdcIjo4LFwiQ29sdW1uSGVhZGVyXCI6XCJDb2x1bW4wXCIsXCJDb2x1bW5GcmllbmRseU5hbWVcIjpcIlVuaXF1ZSBJRFwifSx7XCIkaWRcIjpcIjJcIixcIlNlbGVjdGVkTWFwcGluZ1wiOjIsXCJDb2x1bW5IZWFkZXJcIjpcIkNvbHVtbjFcIixcIkNvbHVtbkZyaWVuZGx5TmFtZVwiOlwiVGl0bGVcIn0se1wiJGlkXCI6XCIzXCIsXCJTZWxlY3RlZE1hcHBpbmdcIjozLFwiQ29sdW1uSGVhZGVyXCI6XCJDb2x1bW4yXCIsXCJDb2x1bW5GcmllbmRseU5hbWVcIjpcIlN0YXJ0IGRhdGVcIn0se1wiJGlkXCI6XCI0XCIsXCJTZWxlY3RlZE1hcHBpbmdcIjo0LFwiQ29sdW1uSGVhZGVyXCI6XCJDb2x1bW4zXCIsXCJDb2x1bW5GcmllbmRseU5hbWVcIjpcIkVuZCBkYXRlXCJ9LHtcIiRpZFwiOlwiNVwiLFwiU2VsZWN0ZWRNYXBwaW5nXCI6NSxcIkNvbHVtbkhlYWRlclwiOlwiQ29sdW1uNVwiLFwiQ29sdW1uRnJpZW5kbHlOYW1lXCI6XCIlIENvbXBsZXRlZFwifSx7XCIkaWRcIjpcIjZcIixcIlNlbGVjdGVkTWFwcGluZ1wiOjYsXCJDb2x1bW5IZWFkZXJcIjpcIkNvbHVtbjZcIixcIkNvbHVtbkZyaWVuZGx5TmFtZVwiOlwiTm90ZVwifV0iLCJIZWFkZXJSb3dJbmRleCI6IjAiLCJNc2VTeW5jQnlVaWQiOiJUcnVlIiwiU291cmNlVGVtcGxhdGUiOiJ7XCIkaWRcIjpcIjFcIixcIklkXCI6XCJjYzI2Zjg2My0yN2NlLTQ4MGUtYTU4OS1iM2YxMmYyZDZlYjBcIixcIkN1bHR1cmVJbmZvTmFtZVwiOlwiZW4tVVNcIixcIlZlcnNpb25cIjp7XCIkaWRcIjpcIjJcIixcIlRlbXBsYXRlRG9tVmVyc2lvblwiOlwiMS4yLjB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mZhbHN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19LFwiU2NhbGVcIjp7XCIkaWRcIjpcIjE5MF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TkxXCIsXCJTdGFydERhdGVcIjpcIjAwMDEtMDEtMDFUMDA6MDA6MDBcIixcIkVuZERhdGVcIjpcIjAwMDEtMDEtMDFUMDA6MDA6MDBcIixcIkF1dG9EYXRlUmFuZ2VcIjp0cnVlLFwiV29ya2luZ0RheXNcIjozMSxcIlRvZGF5TWFya2VyVGV4dFwiOlwiVG9kYXlcIixcIkF1dG9TY2FsZVR5cGVcIjp0cnVlLFwiVGltZWJhbmRTY2FsZXNcIjp7XCIkaWRcIjpcIjE5MlwiLFwiVG9wU2NhbGVMYXllclwiOntcIiRpZFwiOlwiMTkzXCIsXCJGb3JtYXRcIjpcIndcIixcIlR5cGVcIjoxfSxcIk1pZGRsZVNjYWxlTGF5ZXJcIjp7XCIkaWRcIjpcIjE5NFwiLFwiRm9ybWF0XCI6bnVsbCxcIlR5cGVcIjowfSxcIkJvdHRvbVNjYWxlTGF5ZXJcIjp7XCIkaWRcIjpcIjE5NVwiLFwiRm9ybWF0XCI6bnVsbCxcIlR5cGVcIjowfX19LFwiTWlsZXN0b25lc1wiOltdLFwiVGFza3NcIjpbXSxcIlN3aW1sYW5lc1wiOltdLFwiU3dpbWxhbmVzVjJcIjpbXSxcIlNldHRpbmdzXCI6e1wiJGlkXCI6XCIxOTZcIixcIkltcGFPcHRpb25zXCI6e1wiJGlkXCI6XCIxOTdcIixcIkxlZnRUb1JpZ2h0XCI6ZmFsc2UsXCJQYXlsb2FkT3B0aW9uc1wiOjJ9fSxcIlRpbWVDb25maWd1cmF0aW9uXCI6e1wiJGlkXCI6XCIxOThcIixcIlVzZVRpbWVcIjpmYWxzZSxcIldvcmtEYXlTdGFydFwiOlwiMDA6MDA6MDBcIixcIldvcmtEYXlFbmRcIjpcIjIzOjU5OjAwXCJ9fSIsIlVwZGF0ZVNjYWxlRm9ySW1wb3J0ZWRUaW1lbGluZSI6IkZhbHNlIn0sIlNldHRpbmdzIjp7IiRpZCI6IjExMjciLCJJbXBhT3B0aW9ucyI6eyIkaWQiOiIxMTI4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0LCJGaWxlUGF0aCI6IkY6XFxXb3JrXFxSZWRvaW5nIE91dGRhdGVkIFRlbXBsYXRlc1xcRXZlbnQgUGxhbm5pbmdcXFRpbWVsaW5lIERhdGEoMSkueGxzeCIsIlRpbWVDb25maWd1cmF0aW9uIjp7IiRpZCI6IjExMjkiLCJVc2VUaW1lIjpmYWxzZSwiV29ya0RheVN0YXJ0IjoiMDA6MDA6MDAiLCJXb3JrRGF5RW5kIjoiMjM6NTk6MDAifSwiTGFzdFVzZWRUZW1wbGF0ZUlkIjoiY2MyNmY4NjMtMjdjZS00ODBlLWE1ODktYjNmMTJmMmQ2ZWIwIiwiRmlyc3RXZWVrT2ZZZWFyIjowLCJQbGFjZU1pbGVzdG9uZUF0VGhlQmVnaW5uaW5nT2ZUaGVEYXkiOmZhbHNlfQ=="/>
  <p:tag name="__MASTER" val="__part_0"/>
</p:tagLst>
</file>

<file path=ppt/tags/tag174.xml><?xml version="1.0" encoding="utf-8"?>
<p:tagLst xmlns:a="http://schemas.openxmlformats.org/drawingml/2006/main" xmlns:r="http://schemas.openxmlformats.org/officeDocument/2006/relationships" xmlns:p="http://schemas.openxmlformats.org/presentationml/2006/main">
  <p:tag name="OTLMARKERSHAPE" val="OTL"/>
</p:tagLst>
</file>

<file path=ppt/tags/tag175.xml><?xml version="1.0" encoding="utf-8"?>
<p:tagLst xmlns:a="http://schemas.openxmlformats.org/drawingml/2006/main" xmlns:r="http://schemas.openxmlformats.org/officeDocument/2006/relationships" xmlns:p="http://schemas.openxmlformats.org/presentationml/2006/main">
  <p:tag name="OTLMARKERSHAPE" val="OTL"/>
</p:tagLst>
</file>

<file path=ppt/tags/tag176.xml><?xml version="1.0" encoding="utf-8"?>
<p:tagLst xmlns:a="http://schemas.openxmlformats.org/drawingml/2006/main" xmlns:r="http://schemas.openxmlformats.org/officeDocument/2006/relationships" xmlns:p="http://schemas.openxmlformats.org/presentationml/2006/main">
  <p:tag name="OTLMARKERSHAPE" val="OTL"/>
</p:tagLst>
</file>

<file path=ppt/tags/tag177.xml><?xml version="1.0" encoding="utf-8"?>
<p:tagLst xmlns:a="http://schemas.openxmlformats.org/drawingml/2006/main" xmlns:r="http://schemas.openxmlformats.org/officeDocument/2006/relationships" xmlns:p="http://schemas.openxmlformats.org/presentationml/2006/main">
  <p:tag name="OTLMARKERSHAPE" val="OTL"/>
</p:tagLst>
</file>

<file path=ppt/tags/tag178.xml><?xml version="1.0" encoding="utf-8"?>
<p:tagLst xmlns:a="http://schemas.openxmlformats.org/drawingml/2006/main" xmlns:r="http://schemas.openxmlformats.org/officeDocument/2006/relationships" xmlns:p="http://schemas.openxmlformats.org/presentationml/2006/main">
  <p:tag name="OTLMARKERSHAPE" val="OTL"/>
</p:tagLst>
</file>

<file path=ppt/tags/tag179.xml><?xml version="1.0" encoding="utf-8"?>
<p:tagLst xmlns:a="http://schemas.openxmlformats.org/drawingml/2006/main" xmlns:r="http://schemas.openxmlformats.org/officeDocument/2006/relationships" xmlns:p="http://schemas.openxmlformats.org/presentationml/2006/main">
  <p:tag name="OTLMARKERSHAPE" val="OTL"/>
</p:tagLst>
</file>

<file path=ppt/tags/tag18.xml><?xml version="1.0" encoding="utf-8"?>
<p:tagLst xmlns:a="http://schemas.openxmlformats.org/drawingml/2006/main" xmlns:r="http://schemas.openxmlformats.org/officeDocument/2006/relationships" xmlns:p="http://schemas.openxmlformats.org/presentationml/2006/main">
  <p:tag name="OTLMARKERSHAPE" val="OTL"/>
</p:tagLst>
</file>

<file path=ppt/tags/tag180.xml><?xml version="1.0" encoding="utf-8"?>
<p:tagLst xmlns:a="http://schemas.openxmlformats.org/drawingml/2006/main" xmlns:r="http://schemas.openxmlformats.org/officeDocument/2006/relationships" xmlns:p="http://schemas.openxmlformats.org/presentationml/2006/main">
  <p:tag name="OTLMARKERSHAPE" val="OTL"/>
</p:tagLst>
</file>

<file path=ppt/tags/tag181.xml><?xml version="1.0" encoding="utf-8"?>
<p:tagLst xmlns:a="http://schemas.openxmlformats.org/drawingml/2006/main" xmlns:r="http://schemas.openxmlformats.org/officeDocument/2006/relationships" xmlns:p="http://schemas.openxmlformats.org/presentationml/2006/main">
  <p:tag name="OTLMARKERSHAPE" val="OTL"/>
</p:tagLst>
</file>

<file path=ppt/tags/tag182.xml><?xml version="1.0" encoding="utf-8"?>
<p:tagLst xmlns:a="http://schemas.openxmlformats.org/drawingml/2006/main" xmlns:r="http://schemas.openxmlformats.org/officeDocument/2006/relationships" xmlns:p="http://schemas.openxmlformats.org/presentationml/2006/main">
  <p:tag name="OTLMARKERSHAPE" val="OTL"/>
</p:tagLst>
</file>

<file path=ppt/tags/tag183.xml><?xml version="1.0" encoding="utf-8"?>
<p:tagLst xmlns:a="http://schemas.openxmlformats.org/drawingml/2006/main" xmlns:r="http://schemas.openxmlformats.org/officeDocument/2006/relationships" xmlns:p="http://schemas.openxmlformats.org/presentationml/2006/main">
  <p:tag name="OTLMARKERSHAPE" val="OTL"/>
</p:tagLst>
</file>

<file path=ppt/tags/tag184.xml><?xml version="1.0" encoding="utf-8"?>
<p:tagLst xmlns:a="http://schemas.openxmlformats.org/drawingml/2006/main" xmlns:r="http://schemas.openxmlformats.org/officeDocument/2006/relationships" xmlns:p="http://schemas.openxmlformats.org/presentationml/2006/main">
  <p:tag name="OTLMARKERSHAPE" val="OTL"/>
</p:tagLst>
</file>

<file path=ppt/tags/tag185.xml><?xml version="1.0" encoding="utf-8"?>
<p:tagLst xmlns:a="http://schemas.openxmlformats.org/drawingml/2006/main" xmlns:r="http://schemas.openxmlformats.org/officeDocument/2006/relationships" xmlns:p="http://schemas.openxmlformats.org/presentationml/2006/main">
  <p:tag name="OTLMARKERSHAPE" val="OTL"/>
</p:tagLst>
</file>

<file path=ppt/tags/tag186.xml><?xml version="1.0" encoding="utf-8"?>
<p:tagLst xmlns:a="http://schemas.openxmlformats.org/drawingml/2006/main" xmlns:r="http://schemas.openxmlformats.org/officeDocument/2006/relationships" xmlns:p="http://schemas.openxmlformats.org/presentationml/2006/main">
  <p:tag name="OTLMARKERSHAPE" val="OTL"/>
</p:tagLst>
</file>

<file path=ppt/tags/tag187.xml><?xml version="1.0" encoding="utf-8"?>
<p:tagLst xmlns:a="http://schemas.openxmlformats.org/drawingml/2006/main" xmlns:r="http://schemas.openxmlformats.org/officeDocument/2006/relationships" xmlns:p="http://schemas.openxmlformats.org/presentationml/2006/main">
  <p:tag name="OTLMARKERSHAPE" val="OTL"/>
</p:tagLst>
</file>

<file path=ppt/tags/tag188.xml><?xml version="1.0" encoding="utf-8"?>
<p:tagLst xmlns:a="http://schemas.openxmlformats.org/drawingml/2006/main" xmlns:r="http://schemas.openxmlformats.org/officeDocument/2006/relationships" xmlns:p="http://schemas.openxmlformats.org/presentationml/2006/main">
  <p:tag name="OTLMARKERSHAPE" val="OTL"/>
</p:tagLst>
</file>

<file path=ppt/tags/tag189.xml><?xml version="1.0" encoding="utf-8"?>
<p:tagLst xmlns:a="http://schemas.openxmlformats.org/drawingml/2006/main" xmlns:r="http://schemas.openxmlformats.org/officeDocument/2006/relationships" xmlns:p="http://schemas.openxmlformats.org/presentationml/2006/main">
  <p:tag name="OTLMARKERSHAPE" val="OTL"/>
</p:tagLst>
</file>

<file path=ppt/tags/tag19.xml><?xml version="1.0" encoding="utf-8"?>
<p:tagLst xmlns:a="http://schemas.openxmlformats.org/drawingml/2006/main" xmlns:r="http://schemas.openxmlformats.org/officeDocument/2006/relationships" xmlns:p="http://schemas.openxmlformats.org/presentationml/2006/main">
  <p:tag name="OTLMARKERSHAPE" val="OTL"/>
</p:tagLst>
</file>

<file path=ppt/tags/tag190.xml><?xml version="1.0" encoding="utf-8"?>
<p:tagLst xmlns:a="http://schemas.openxmlformats.org/drawingml/2006/main" xmlns:r="http://schemas.openxmlformats.org/officeDocument/2006/relationships" xmlns:p="http://schemas.openxmlformats.org/presentationml/2006/main">
  <p:tag name="OTLMARKERSHAPE" val="OTL"/>
</p:tagLst>
</file>

<file path=ppt/tags/tag191.xml><?xml version="1.0" encoding="utf-8"?>
<p:tagLst xmlns:a="http://schemas.openxmlformats.org/drawingml/2006/main" xmlns:r="http://schemas.openxmlformats.org/officeDocument/2006/relationships" xmlns:p="http://schemas.openxmlformats.org/presentationml/2006/main">
  <p:tag name="OTLMARKERSHAPE" val="OTL"/>
</p:tagLst>
</file>

<file path=ppt/tags/tag192.xml><?xml version="1.0" encoding="utf-8"?>
<p:tagLst xmlns:a="http://schemas.openxmlformats.org/drawingml/2006/main" xmlns:r="http://schemas.openxmlformats.org/officeDocument/2006/relationships" xmlns:p="http://schemas.openxmlformats.org/presentationml/2006/main">
  <p:tag name="OTLMARKERSHAPE" val="OTL"/>
</p:tagLst>
</file>

<file path=ppt/tags/tag193.xml><?xml version="1.0" encoding="utf-8"?>
<p:tagLst xmlns:a="http://schemas.openxmlformats.org/drawingml/2006/main" xmlns:r="http://schemas.openxmlformats.org/officeDocument/2006/relationships" xmlns:p="http://schemas.openxmlformats.org/presentationml/2006/main">
  <p:tag name="OTLMARKERSHAPE" val="OTL"/>
  <p:tag name="OTLELAPSEDSTYLE" val="Hide"/>
</p:tagLst>
</file>

<file path=ppt/tags/tag194.xml><?xml version="1.0" encoding="utf-8"?>
<p:tagLst xmlns:a="http://schemas.openxmlformats.org/drawingml/2006/main" xmlns:r="http://schemas.openxmlformats.org/officeDocument/2006/relationships" xmlns:p="http://schemas.openxmlformats.org/presentationml/2006/main">
  <p:tag name="OTLMARKERSHAPE" val="OTL"/>
</p:tagLst>
</file>

<file path=ppt/tags/tag195.xml><?xml version="1.0" encoding="utf-8"?>
<p:tagLst xmlns:a="http://schemas.openxmlformats.org/drawingml/2006/main" xmlns:r="http://schemas.openxmlformats.org/officeDocument/2006/relationships" xmlns:p="http://schemas.openxmlformats.org/presentationml/2006/main">
  <p:tag name="OTLMARKERSHAPE" val="OTL"/>
</p:tagLst>
</file>

<file path=ppt/tags/tag196.xml><?xml version="1.0" encoding="utf-8"?>
<p:tagLst xmlns:a="http://schemas.openxmlformats.org/drawingml/2006/main" xmlns:r="http://schemas.openxmlformats.org/officeDocument/2006/relationships" xmlns:p="http://schemas.openxmlformats.org/presentationml/2006/main">
  <p:tag name="OTLMARKERSHAPE" val="OTL"/>
</p:tagLst>
</file>

<file path=ppt/tags/tag197.xml><?xml version="1.0" encoding="utf-8"?>
<p:tagLst xmlns:a="http://schemas.openxmlformats.org/drawingml/2006/main" xmlns:r="http://schemas.openxmlformats.org/officeDocument/2006/relationships" xmlns:p="http://schemas.openxmlformats.org/presentationml/2006/main">
  <p:tag name="OTLMARKERSHAPE" val="OTL"/>
</p:tagLst>
</file>

<file path=ppt/tags/tag198.xml><?xml version="1.0" encoding="utf-8"?>
<p:tagLst xmlns:a="http://schemas.openxmlformats.org/drawingml/2006/main" xmlns:r="http://schemas.openxmlformats.org/officeDocument/2006/relationships" xmlns:p="http://schemas.openxmlformats.org/presentationml/2006/main">
  <p:tag name="OTLMARKERSHAPE" val="OTL"/>
</p:tagLst>
</file>

<file path=ppt/tags/tag199.xml><?xml version="1.0" encoding="utf-8"?>
<p:tagLst xmlns:a="http://schemas.openxmlformats.org/drawingml/2006/main" xmlns:r="http://schemas.openxmlformats.org/officeDocument/2006/relationships" xmlns:p="http://schemas.openxmlformats.org/presentationml/2006/main">
  <p:tag name="OTLMARKERSHAPE" val="OTL"/>
</p:tagLst>
</file>

<file path=ppt/tags/tag2.xml><?xml version="1.0" encoding="utf-8"?>
<p:tagLst xmlns:a="http://schemas.openxmlformats.org/drawingml/2006/main" xmlns:r="http://schemas.openxmlformats.org/officeDocument/2006/relationships" xmlns:p="http://schemas.openxmlformats.org/presentationml/2006/main">
  <p:tag name="OTLMARKERSHAPE" val="OTL"/>
</p:tagLst>
</file>

<file path=ppt/tags/tag20.xml><?xml version="1.0" encoding="utf-8"?>
<p:tagLst xmlns:a="http://schemas.openxmlformats.org/drawingml/2006/main" xmlns:r="http://schemas.openxmlformats.org/officeDocument/2006/relationships" xmlns:p="http://schemas.openxmlformats.org/presentationml/2006/main">
  <p:tag name="OTLMARKERSHAPE" val="OTL"/>
</p:tagLst>
</file>

<file path=ppt/tags/tag200.xml><?xml version="1.0" encoding="utf-8"?>
<p:tagLst xmlns:a="http://schemas.openxmlformats.org/drawingml/2006/main" xmlns:r="http://schemas.openxmlformats.org/officeDocument/2006/relationships" xmlns:p="http://schemas.openxmlformats.org/presentationml/2006/main">
  <p:tag name="OTLMARKERSHAPE" val="OTL"/>
</p:tagLst>
</file>

<file path=ppt/tags/tag201.xml><?xml version="1.0" encoding="utf-8"?>
<p:tagLst xmlns:a="http://schemas.openxmlformats.org/drawingml/2006/main" xmlns:r="http://schemas.openxmlformats.org/officeDocument/2006/relationships" xmlns:p="http://schemas.openxmlformats.org/presentationml/2006/main">
  <p:tag name="OTLMARKERSHAPE" val="OTL"/>
</p:tagLst>
</file>

<file path=ppt/tags/tag202.xml><?xml version="1.0" encoding="utf-8"?>
<p:tagLst xmlns:a="http://schemas.openxmlformats.org/drawingml/2006/main" xmlns:r="http://schemas.openxmlformats.org/officeDocument/2006/relationships" xmlns:p="http://schemas.openxmlformats.org/presentationml/2006/main">
  <p:tag name="OTLMARKERSHAPE" val="OTL"/>
</p:tagLst>
</file>

<file path=ppt/tags/tag203.xml><?xml version="1.0" encoding="utf-8"?>
<p:tagLst xmlns:a="http://schemas.openxmlformats.org/drawingml/2006/main" xmlns:r="http://schemas.openxmlformats.org/officeDocument/2006/relationships" xmlns:p="http://schemas.openxmlformats.org/presentationml/2006/main">
  <p:tag name="OTLMARKERSHAPE" val="OTL"/>
</p:tagLst>
</file>

<file path=ppt/tags/tag204.xml><?xml version="1.0" encoding="utf-8"?>
<p:tagLst xmlns:a="http://schemas.openxmlformats.org/drawingml/2006/main" xmlns:r="http://schemas.openxmlformats.org/officeDocument/2006/relationships" xmlns:p="http://schemas.openxmlformats.org/presentationml/2006/main">
  <p:tag name="OTLMARKERSHAPE" val="OTL"/>
</p:tagLst>
</file>

<file path=ppt/tags/tag205.xml><?xml version="1.0" encoding="utf-8"?>
<p:tagLst xmlns:a="http://schemas.openxmlformats.org/drawingml/2006/main" xmlns:r="http://schemas.openxmlformats.org/officeDocument/2006/relationships" xmlns:p="http://schemas.openxmlformats.org/presentationml/2006/main">
  <p:tag name="OTLMARKERSHAPE" val="OTL"/>
</p:tagLst>
</file>

<file path=ppt/tags/tag206.xml><?xml version="1.0" encoding="utf-8"?>
<p:tagLst xmlns:a="http://schemas.openxmlformats.org/drawingml/2006/main" xmlns:r="http://schemas.openxmlformats.org/officeDocument/2006/relationships" xmlns:p="http://schemas.openxmlformats.org/presentationml/2006/main">
  <p:tag name="OTLMARKERSHAPE" val="OTL"/>
</p:tagLst>
</file>

<file path=ppt/tags/tag207.xml><?xml version="1.0" encoding="utf-8"?>
<p:tagLst xmlns:a="http://schemas.openxmlformats.org/drawingml/2006/main" xmlns:r="http://schemas.openxmlformats.org/officeDocument/2006/relationships" xmlns:p="http://schemas.openxmlformats.org/presentationml/2006/main">
  <p:tag name="OTLMARKERSHAPE" val="OTL"/>
</p:tagLst>
</file>

<file path=ppt/tags/tag208.xml><?xml version="1.0" encoding="utf-8"?>
<p:tagLst xmlns:a="http://schemas.openxmlformats.org/drawingml/2006/main" xmlns:r="http://schemas.openxmlformats.org/officeDocument/2006/relationships" xmlns:p="http://schemas.openxmlformats.org/presentationml/2006/main">
  <p:tag name="OTLMARKERSHAPE" val="OTL"/>
  <p:tag name="OTLTODAYPOSITION" val="Hide"/>
</p:tagLst>
</file>

<file path=ppt/tags/tag209.xml><?xml version="1.0" encoding="utf-8"?>
<p:tagLst xmlns:a="http://schemas.openxmlformats.org/drawingml/2006/main" xmlns:r="http://schemas.openxmlformats.org/officeDocument/2006/relationships" xmlns:p="http://schemas.openxmlformats.org/presentationml/2006/main">
  <p:tag name="OTLMARKERSHAPE" val="OTL"/>
</p:tagLst>
</file>

<file path=ppt/tags/tag21.xml><?xml version="1.0" encoding="utf-8"?>
<p:tagLst xmlns:a="http://schemas.openxmlformats.org/drawingml/2006/main" xmlns:r="http://schemas.openxmlformats.org/officeDocument/2006/relationships" xmlns:p="http://schemas.openxmlformats.org/presentationml/2006/main">
  <p:tag name="OTLMARKERSHAPE" val="OTL"/>
</p:tagLst>
</file>

<file path=ppt/tags/tag210.xml><?xml version="1.0" encoding="utf-8"?>
<p:tagLst xmlns:a="http://schemas.openxmlformats.org/drawingml/2006/main" xmlns:r="http://schemas.openxmlformats.org/officeDocument/2006/relationships" xmlns:p="http://schemas.openxmlformats.org/presentationml/2006/main">
  <p:tag name="OTLMARKERSHAPE" val="OTL"/>
</p:tagLst>
</file>

<file path=ppt/tags/tag211.xml><?xml version="1.0" encoding="utf-8"?>
<p:tagLst xmlns:a="http://schemas.openxmlformats.org/drawingml/2006/main" xmlns:r="http://schemas.openxmlformats.org/officeDocument/2006/relationships" xmlns:p="http://schemas.openxmlformats.org/presentationml/2006/main">
  <p:tag name="OTLMARKERSHAPE" val="OTL"/>
</p:tagLst>
</file>

<file path=ppt/tags/tag212.xml><?xml version="1.0" encoding="utf-8"?>
<p:tagLst xmlns:a="http://schemas.openxmlformats.org/drawingml/2006/main" xmlns:r="http://schemas.openxmlformats.org/officeDocument/2006/relationships" xmlns:p="http://schemas.openxmlformats.org/presentationml/2006/main">
  <p:tag name="OTLMARKERSHAPE" val="OTL"/>
</p:tagLst>
</file>

<file path=ppt/tags/tag213.xml><?xml version="1.0" encoding="utf-8"?>
<p:tagLst xmlns:a="http://schemas.openxmlformats.org/drawingml/2006/main" xmlns:r="http://schemas.openxmlformats.org/officeDocument/2006/relationships" xmlns:p="http://schemas.openxmlformats.org/presentationml/2006/main">
  <p:tag name="OTLMARKERSHAPE" val="OTL"/>
</p:tagLst>
</file>

<file path=ppt/tags/tag214.xml><?xml version="1.0" encoding="utf-8"?>
<p:tagLst xmlns:a="http://schemas.openxmlformats.org/drawingml/2006/main" xmlns:r="http://schemas.openxmlformats.org/officeDocument/2006/relationships" xmlns:p="http://schemas.openxmlformats.org/presentationml/2006/main">
  <p:tag name="OTLMARKERSHAPE" val="OTL"/>
</p:tagLst>
</file>

<file path=ppt/tags/tag215.xml><?xml version="1.0" encoding="utf-8"?>
<p:tagLst xmlns:a="http://schemas.openxmlformats.org/drawingml/2006/main" xmlns:r="http://schemas.openxmlformats.org/officeDocument/2006/relationships" xmlns:p="http://schemas.openxmlformats.org/presentationml/2006/main">
  <p:tag name="OTLMARKERSHAPE" val="OTL"/>
</p:tagLst>
</file>

<file path=ppt/tags/tag216.xml><?xml version="1.0" encoding="utf-8"?>
<p:tagLst xmlns:a="http://schemas.openxmlformats.org/drawingml/2006/main" xmlns:r="http://schemas.openxmlformats.org/officeDocument/2006/relationships" xmlns:p="http://schemas.openxmlformats.org/presentationml/2006/main">
  <p:tag name="OTLMARKERSHAPE" val="OTL"/>
</p:tagLst>
</file>

<file path=ppt/tags/tag217.xml><?xml version="1.0" encoding="utf-8"?>
<p:tagLst xmlns:a="http://schemas.openxmlformats.org/drawingml/2006/main" xmlns:r="http://schemas.openxmlformats.org/officeDocument/2006/relationships" xmlns:p="http://schemas.openxmlformats.org/presentationml/2006/main">
  <p:tag name="OTLMARKERSHAPE" val="OTL"/>
</p:tagLst>
</file>

<file path=ppt/tags/tag218.xml><?xml version="1.0" encoding="utf-8"?>
<p:tagLst xmlns:a="http://schemas.openxmlformats.org/drawingml/2006/main" xmlns:r="http://schemas.openxmlformats.org/officeDocument/2006/relationships" xmlns:p="http://schemas.openxmlformats.org/presentationml/2006/main">
  <p:tag name="OTLMARKERSHAPE" val="OTL"/>
</p:tagLst>
</file>

<file path=ppt/tags/tag219.xml><?xml version="1.0" encoding="utf-8"?>
<p:tagLst xmlns:a="http://schemas.openxmlformats.org/drawingml/2006/main" xmlns:r="http://schemas.openxmlformats.org/officeDocument/2006/relationships" xmlns:p="http://schemas.openxmlformats.org/presentationml/2006/main">
  <p:tag name="OTLMARKERSHAPE" val="OTL"/>
</p:tagLst>
</file>

<file path=ppt/tags/tag22.xml><?xml version="1.0" encoding="utf-8"?>
<p:tagLst xmlns:a="http://schemas.openxmlformats.org/drawingml/2006/main" xmlns:r="http://schemas.openxmlformats.org/officeDocument/2006/relationships" xmlns:p="http://schemas.openxmlformats.org/presentationml/2006/main">
  <p:tag name="OTLMARKERSHAPE" val="OTL"/>
  <p:tag name="OTLELAPSEDSTYLE" val="Hide"/>
</p:tagLst>
</file>

<file path=ppt/tags/tag220.xml><?xml version="1.0" encoding="utf-8"?>
<p:tagLst xmlns:a="http://schemas.openxmlformats.org/drawingml/2006/main" xmlns:r="http://schemas.openxmlformats.org/officeDocument/2006/relationships" xmlns:p="http://schemas.openxmlformats.org/presentationml/2006/main">
  <p:tag name="OTLMARKERSHAPE" val="OTL"/>
</p:tagLst>
</file>

<file path=ppt/tags/tag221.xml><?xml version="1.0" encoding="utf-8"?>
<p:tagLst xmlns:a="http://schemas.openxmlformats.org/drawingml/2006/main" xmlns:r="http://schemas.openxmlformats.org/officeDocument/2006/relationships" xmlns:p="http://schemas.openxmlformats.org/presentationml/2006/main">
  <p:tag name="OTLMARKERSHAPE" val="OTL"/>
</p:tagLst>
</file>

<file path=ppt/tags/tag222.xml><?xml version="1.0" encoding="utf-8"?>
<p:tagLst xmlns:a="http://schemas.openxmlformats.org/drawingml/2006/main" xmlns:r="http://schemas.openxmlformats.org/officeDocument/2006/relationships" xmlns:p="http://schemas.openxmlformats.org/presentationml/2006/main">
  <p:tag name="OTLMARKERSHAPE" val="OTL"/>
</p:tagLst>
</file>

<file path=ppt/tags/tag223.xml><?xml version="1.0" encoding="utf-8"?>
<p:tagLst xmlns:a="http://schemas.openxmlformats.org/drawingml/2006/main" xmlns:r="http://schemas.openxmlformats.org/officeDocument/2006/relationships" xmlns:p="http://schemas.openxmlformats.org/presentationml/2006/main">
  <p:tag name="OTLMARKERSHAPE" val="OTL"/>
</p:tagLst>
</file>

<file path=ppt/tags/tag224.xml><?xml version="1.0" encoding="utf-8"?>
<p:tagLst xmlns:a="http://schemas.openxmlformats.org/drawingml/2006/main" xmlns:r="http://schemas.openxmlformats.org/officeDocument/2006/relationships" xmlns:p="http://schemas.openxmlformats.org/presentationml/2006/main">
  <p:tag name="OTLMARKERSHAPE" val="OTL"/>
</p:tagLst>
</file>

<file path=ppt/tags/tag225.xml><?xml version="1.0" encoding="utf-8"?>
<p:tagLst xmlns:a="http://schemas.openxmlformats.org/drawingml/2006/main" xmlns:r="http://schemas.openxmlformats.org/officeDocument/2006/relationships" xmlns:p="http://schemas.openxmlformats.org/presentationml/2006/main">
  <p:tag name="OTLMARKERSHAPE" val="OTL"/>
</p:tagLst>
</file>

<file path=ppt/tags/tag226.xml><?xml version="1.0" encoding="utf-8"?>
<p:tagLst xmlns:a="http://schemas.openxmlformats.org/drawingml/2006/main" xmlns:r="http://schemas.openxmlformats.org/officeDocument/2006/relationships" xmlns:p="http://schemas.openxmlformats.org/presentationml/2006/main">
  <p:tag name="OTLMARKERSHAPE" val="OTL"/>
</p:tagLst>
</file>

<file path=ppt/tags/tag227.xml><?xml version="1.0" encoding="utf-8"?>
<p:tagLst xmlns:a="http://schemas.openxmlformats.org/drawingml/2006/main" xmlns:r="http://schemas.openxmlformats.org/officeDocument/2006/relationships" xmlns:p="http://schemas.openxmlformats.org/presentationml/2006/main">
  <p:tag name="OTLMARKERSHAPE" val="OTL"/>
</p:tagLst>
</file>

<file path=ppt/tags/tag228.xml><?xml version="1.0" encoding="utf-8"?>
<p:tagLst xmlns:a="http://schemas.openxmlformats.org/drawingml/2006/main" xmlns:r="http://schemas.openxmlformats.org/officeDocument/2006/relationships" xmlns:p="http://schemas.openxmlformats.org/presentationml/2006/main">
  <p:tag name="OTLMARKERSHAPE" val="OTL"/>
</p:tagLst>
</file>

<file path=ppt/tags/tag229.xml><?xml version="1.0" encoding="utf-8"?>
<p:tagLst xmlns:a="http://schemas.openxmlformats.org/drawingml/2006/main" xmlns:r="http://schemas.openxmlformats.org/officeDocument/2006/relationships" xmlns:p="http://schemas.openxmlformats.org/presentationml/2006/main">
  <p:tag name="OTLMARKERSHAPE" val="OTL"/>
</p:tagLst>
</file>

<file path=ppt/tags/tag23.xml><?xml version="1.0" encoding="utf-8"?>
<p:tagLst xmlns:a="http://schemas.openxmlformats.org/drawingml/2006/main" xmlns:r="http://schemas.openxmlformats.org/officeDocument/2006/relationships" xmlns:p="http://schemas.openxmlformats.org/presentationml/2006/main">
  <p:tag name="OTLMARKERSHAPE" val="OTL"/>
</p:tagLst>
</file>

<file path=ppt/tags/tag230.xml><?xml version="1.0" encoding="utf-8"?>
<p:tagLst xmlns:a="http://schemas.openxmlformats.org/drawingml/2006/main" xmlns:r="http://schemas.openxmlformats.org/officeDocument/2006/relationships" xmlns:p="http://schemas.openxmlformats.org/presentationml/2006/main">
  <p:tag name="OTLMARKERSHAPE" val="OTL"/>
</p:tagLst>
</file>

<file path=ppt/tags/tag231.xml><?xml version="1.0" encoding="utf-8"?>
<p:tagLst xmlns:a="http://schemas.openxmlformats.org/drawingml/2006/main" xmlns:r="http://schemas.openxmlformats.org/officeDocument/2006/relationships" xmlns:p="http://schemas.openxmlformats.org/presentationml/2006/main">
  <p:tag name="OTLMARKERSHAPE" val="OTL"/>
</p:tagLst>
</file>

<file path=ppt/tags/tag232.xml><?xml version="1.0" encoding="utf-8"?>
<p:tagLst xmlns:a="http://schemas.openxmlformats.org/drawingml/2006/main" xmlns:r="http://schemas.openxmlformats.org/officeDocument/2006/relationships" xmlns:p="http://schemas.openxmlformats.org/presentationml/2006/main">
  <p:tag name="OTLMARKERSHAPE" val="OTL"/>
</p:tagLst>
</file>

<file path=ppt/tags/tag233.xml><?xml version="1.0" encoding="utf-8"?>
<p:tagLst xmlns:a="http://schemas.openxmlformats.org/drawingml/2006/main" xmlns:r="http://schemas.openxmlformats.org/officeDocument/2006/relationships" xmlns:p="http://schemas.openxmlformats.org/presentationml/2006/main">
  <p:tag name="OTLMARKERSHAPE" val="OTL"/>
</p:tagLst>
</file>

<file path=ppt/tags/tag234.xml><?xml version="1.0" encoding="utf-8"?>
<p:tagLst xmlns:a="http://schemas.openxmlformats.org/drawingml/2006/main" xmlns:r="http://schemas.openxmlformats.org/officeDocument/2006/relationships" xmlns:p="http://schemas.openxmlformats.org/presentationml/2006/main">
  <p:tag name="OTLMARKERSHAPE" val="OTL"/>
</p:tagLst>
</file>

<file path=ppt/tags/tag235.xml><?xml version="1.0" encoding="utf-8"?>
<p:tagLst xmlns:a="http://schemas.openxmlformats.org/drawingml/2006/main" xmlns:r="http://schemas.openxmlformats.org/officeDocument/2006/relationships" xmlns:p="http://schemas.openxmlformats.org/presentationml/2006/main">
  <p:tag name="OTLMARKERSHAPE" val="OTL"/>
</p:tagLst>
</file>

<file path=ppt/tags/tag236.xml><?xml version="1.0" encoding="utf-8"?>
<p:tagLst xmlns:a="http://schemas.openxmlformats.org/drawingml/2006/main" xmlns:r="http://schemas.openxmlformats.org/officeDocument/2006/relationships" xmlns:p="http://schemas.openxmlformats.org/presentationml/2006/main">
  <p:tag name="OTLMARKERSHAPE" val="OTL"/>
</p:tagLst>
</file>

<file path=ppt/tags/tag237.xml><?xml version="1.0" encoding="utf-8"?>
<p:tagLst xmlns:a="http://schemas.openxmlformats.org/drawingml/2006/main" xmlns:r="http://schemas.openxmlformats.org/officeDocument/2006/relationships" xmlns:p="http://schemas.openxmlformats.org/presentationml/2006/main">
  <p:tag name="OTLMARKERSHAPE" val="OTL"/>
</p:tagLst>
</file>

<file path=ppt/tags/tag238.xml><?xml version="1.0" encoding="utf-8"?>
<p:tagLst xmlns:a="http://schemas.openxmlformats.org/drawingml/2006/main" xmlns:r="http://schemas.openxmlformats.org/officeDocument/2006/relationships" xmlns:p="http://schemas.openxmlformats.org/presentationml/2006/main">
  <p:tag name="OTLMARKERSHAPE" val="OTL"/>
</p:tagLst>
</file>

<file path=ppt/tags/tag239.xml><?xml version="1.0" encoding="utf-8"?>
<p:tagLst xmlns:a="http://schemas.openxmlformats.org/drawingml/2006/main" xmlns:r="http://schemas.openxmlformats.org/officeDocument/2006/relationships" xmlns:p="http://schemas.openxmlformats.org/presentationml/2006/main">
  <p:tag name="OTLMARKERSHAPE" val="OTL"/>
</p:tagLst>
</file>

<file path=ppt/tags/tag24.xml><?xml version="1.0" encoding="utf-8"?>
<p:tagLst xmlns:a="http://schemas.openxmlformats.org/drawingml/2006/main" xmlns:r="http://schemas.openxmlformats.org/officeDocument/2006/relationships" xmlns:p="http://schemas.openxmlformats.org/presentationml/2006/main">
  <p:tag name="OTLMARKERSHAPE" val="OTL"/>
</p:tagLst>
</file>

<file path=ppt/tags/tag240.xml><?xml version="1.0" encoding="utf-8"?>
<p:tagLst xmlns:a="http://schemas.openxmlformats.org/drawingml/2006/main" xmlns:r="http://schemas.openxmlformats.org/officeDocument/2006/relationships" xmlns:p="http://schemas.openxmlformats.org/presentationml/2006/main">
  <p:tag name="OTLMARKERSHAPE" val="OTL"/>
</p:tagLst>
</file>

<file path=ppt/tags/tag241.xml><?xml version="1.0" encoding="utf-8"?>
<p:tagLst xmlns:a="http://schemas.openxmlformats.org/drawingml/2006/main" xmlns:r="http://schemas.openxmlformats.org/officeDocument/2006/relationships" xmlns:p="http://schemas.openxmlformats.org/presentationml/2006/main">
  <p:tag name="OTLMARKERSHAPE" val="OTL"/>
</p:tagLst>
</file>

<file path=ppt/tags/tag242.xml><?xml version="1.0" encoding="utf-8"?>
<p:tagLst xmlns:a="http://schemas.openxmlformats.org/drawingml/2006/main" xmlns:r="http://schemas.openxmlformats.org/officeDocument/2006/relationships" xmlns:p="http://schemas.openxmlformats.org/presentationml/2006/main">
  <p:tag name="OTLMARKERSHAPE" val="OTL"/>
</p:tagLst>
</file>

<file path=ppt/tags/tag243.xml><?xml version="1.0" encoding="utf-8"?>
<p:tagLst xmlns:a="http://schemas.openxmlformats.org/drawingml/2006/main" xmlns:r="http://schemas.openxmlformats.org/officeDocument/2006/relationships" xmlns:p="http://schemas.openxmlformats.org/presentationml/2006/main">
  <p:tag name="OTLMARKERSHAPE" val="OTL"/>
</p:tagLst>
</file>

<file path=ppt/tags/tag244.xml><?xml version="1.0" encoding="utf-8"?>
<p:tagLst xmlns:a="http://schemas.openxmlformats.org/drawingml/2006/main" xmlns:r="http://schemas.openxmlformats.org/officeDocument/2006/relationships" xmlns:p="http://schemas.openxmlformats.org/presentationml/2006/main">
  <p:tag name="OTLMARKERSHAPE" val="OTL"/>
</p:tagLst>
</file>

<file path=ppt/tags/tag245.xml><?xml version="1.0" encoding="utf-8"?>
<p:tagLst xmlns:a="http://schemas.openxmlformats.org/drawingml/2006/main" xmlns:r="http://schemas.openxmlformats.org/officeDocument/2006/relationships" xmlns:p="http://schemas.openxmlformats.org/presentationml/2006/main">
  <p:tag name="OTLMARKERSHAPE" val="OTL"/>
</p:tagLst>
</file>

<file path=ppt/tags/tag246.xml><?xml version="1.0" encoding="utf-8"?>
<p:tagLst xmlns:a="http://schemas.openxmlformats.org/drawingml/2006/main" xmlns:r="http://schemas.openxmlformats.org/officeDocument/2006/relationships" xmlns:p="http://schemas.openxmlformats.org/presentationml/2006/main">
  <p:tag name="OTLMARKERSHAPE" val="OTL"/>
</p:tagLst>
</file>

<file path=ppt/tags/tag247.xml><?xml version="1.0" encoding="utf-8"?>
<p:tagLst xmlns:a="http://schemas.openxmlformats.org/drawingml/2006/main" xmlns:r="http://schemas.openxmlformats.org/officeDocument/2006/relationships" xmlns:p="http://schemas.openxmlformats.org/presentationml/2006/main">
  <p:tag name="OTLMARKERSHAPE" val="OTL"/>
</p:tagLst>
</file>

<file path=ppt/tags/tag248.xml><?xml version="1.0" encoding="utf-8"?>
<p:tagLst xmlns:a="http://schemas.openxmlformats.org/drawingml/2006/main" xmlns:r="http://schemas.openxmlformats.org/officeDocument/2006/relationships" xmlns:p="http://schemas.openxmlformats.org/presentationml/2006/main">
  <p:tag name="OTLMARKERSHAPE" val="OTL"/>
</p:tagLst>
</file>

<file path=ppt/tags/tag249.xml><?xml version="1.0" encoding="utf-8"?>
<p:tagLst xmlns:a="http://schemas.openxmlformats.org/drawingml/2006/main" xmlns:r="http://schemas.openxmlformats.org/officeDocument/2006/relationships" xmlns:p="http://schemas.openxmlformats.org/presentationml/2006/main">
  <p:tag name="OTLMARKERSHAPE" val="OTL"/>
</p:tagLst>
</file>

<file path=ppt/tags/tag25.xml><?xml version="1.0" encoding="utf-8"?>
<p:tagLst xmlns:a="http://schemas.openxmlformats.org/drawingml/2006/main" xmlns:r="http://schemas.openxmlformats.org/officeDocument/2006/relationships" xmlns:p="http://schemas.openxmlformats.org/presentationml/2006/main">
  <p:tag name="OTLMARKERSHAPE" val="OTL"/>
</p:tagLst>
</file>

<file path=ppt/tags/tag250.xml><?xml version="1.0" encoding="utf-8"?>
<p:tagLst xmlns:a="http://schemas.openxmlformats.org/drawingml/2006/main" xmlns:r="http://schemas.openxmlformats.org/officeDocument/2006/relationships" xmlns:p="http://schemas.openxmlformats.org/presentationml/2006/main">
  <p:tag name="OTLMARKERSHAPE" val="OTL"/>
</p:tagLst>
</file>

<file path=ppt/tags/tag251.xml><?xml version="1.0" encoding="utf-8"?>
<p:tagLst xmlns:a="http://schemas.openxmlformats.org/drawingml/2006/main" xmlns:r="http://schemas.openxmlformats.org/officeDocument/2006/relationships" xmlns:p="http://schemas.openxmlformats.org/presentationml/2006/main">
  <p:tag name="OTLMARKERSHAPE" val="OTL"/>
</p:tagLst>
</file>

<file path=ppt/tags/tag252.xml><?xml version="1.0" encoding="utf-8"?>
<p:tagLst xmlns:a="http://schemas.openxmlformats.org/drawingml/2006/main" xmlns:r="http://schemas.openxmlformats.org/officeDocument/2006/relationships" xmlns:p="http://schemas.openxmlformats.org/presentationml/2006/main">
  <p:tag name="OTLMARKERSHAPE" val="OTL"/>
</p:tagLst>
</file>

<file path=ppt/tags/tag253.xml><?xml version="1.0" encoding="utf-8"?>
<p:tagLst xmlns:a="http://schemas.openxmlformats.org/drawingml/2006/main" xmlns:r="http://schemas.openxmlformats.org/officeDocument/2006/relationships" xmlns:p="http://schemas.openxmlformats.org/presentationml/2006/main">
  <p:tag name="OTLMARKERSHAPE" val="OTL"/>
</p:tagLst>
</file>

<file path=ppt/tags/tag254.xml><?xml version="1.0" encoding="utf-8"?>
<p:tagLst xmlns:a="http://schemas.openxmlformats.org/drawingml/2006/main" xmlns:r="http://schemas.openxmlformats.org/officeDocument/2006/relationships" xmlns:p="http://schemas.openxmlformats.org/presentationml/2006/main">
  <p:tag name="OTLMARKERSHAPE" val="OTL"/>
</p:tagLst>
</file>

<file path=ppt/tags/tag255.xml><?xml version="1.0" encoding="utf-8"?>
<p:tagLst xmlns:a="http://schemas.openxmlformats.org/drawingml/2006/main" xmlns:r="http://schemas.openxmlformats.org/officeDocument/2006/relationships" xmlns:p="http://schemas.openxmlformats.org/presentationml/2006/main">
  <p:tag name="OTLMARKERSHAPE" val="OTL"/>
</p:tagLst>
</file>

<file path=ppt/tags/tag256.xml><?xml version="1.0" encoding="utf-8"?>
<p:tagLst xmlns:a="http://schemas.openxmlformats.org/drawingml/2006/main" xmlns:r="http://schemas.openxmlformats.org/officeDocument/2006/relationships" xmlns:p="http://schemas.openxmlformats.org/presentationml/2006/main">
  <p:tag name="OTLMARKERSHAPE" val="OTL"/>
</p:tagLst>
</file>

<file path=ppt/tags/tag257.xml><?xml version="1.0" encoding="utf-8"?>
<p:tagLst xmlns:a="http://schemas.openxmlformats.org/drawingml/2006/main" xmlns:r="http://schemas.openxmlformats.org/officeDocument/2006/relationships" xmlns:p="http://schemas.openxmlformats.org/presentationml/2006/main">
  <p:tag name="__PART_0" val="eyIkaWQiOiIxIiwiX3N3aW1sYW5lc1YyIjpbeyIkaWQiOiIyIiwiX2FjdGl2aXRpZXMiOlt7IiRpZCI6IjMiLCJfcm93cyI6W3siJGlkIjoiNCIsIl90YXNrcyI6W3siJGlkIjoiNSIsIl9hdHRhY2hlZE1pbGVzdG9uZXMiOlt7IiRpZCI6IjYiLCJEYXRlIjoiMjAyMi0wOC0xOVQyMzo1OTowMCIsIlN0eWxlIjp7IiRpZCI6IjciLCJTaGFwZSI6MSwiQ29ubmVjdG9yTWFyZ2luIjp7IiRpZCI6IjgiLCJUb3AiOjAuMCwiTGVmdCI6Mi4wLCJSaWdodCI6Mi4wLCJCb3R0b20iOjAuMH0sIkNvbm5lY3RvclN0eWxlIjp7IiRpZCI6IjkiLCJMaW5lQ29sb3IiOnsiJGlkIjoiMTAiLCIkdHlwZSI6Ik5MUkUuQ29tbW9uLkRvbS5Tb2xpZENvbG9yQnJ1c2gsIE5MUkUuQ29tbW9uIiwiQ29sb3IiOnsiJGlkIjoiMTEiLCJBIjoxMjcsIlIiOjc5LCJHIjoxMjksIkIiOjE4OX19LCJMaW5lV2VpZ2h0IjoxLjAsIkxpbmVUeXBlIjowLCJQYXJlbnRTdHlsZSI6bnVsbH0sIklzQmVsb3dUaW1lYmFuZCI6dHJ1ZSwiUG9zaXRpb25PblRhc2siOjMsIkhpZGVEYXRlIjpmYWxzZSwiU2hhcGVTaXplIjowLCJTcGFjaW5nIjoyLjAsIlBhZGRpbmciOnsiJGlkIjoiMTIiLCJUb3AiOjcuMCwiTGVmdCI6My4wLCJSaWdodCI6MC4wLCJCb3R0b20iOjIuMH0sIlNoYXBlU3R5bGUiOnsiJGlkIjoiMTMiLCJNYXJnaW4iOnsiJGlkIjoiMTQiLCJUb3AiOjAuMCwiTGVmdCI6MC4wLCJSaWdodCI6MC4wLCJCb3R0b20iOjAuMH0sIlBhZGRpbmciOnsiJGlkIjoiMTUiLCJUb3AiOjAuMCwiTGVmdCI6MC4wLCJSaWdodCI6MC4wLCJCb3R0b20iOjAuMH0sIkJhY2tncm91bmQiOnsiJGlkIjoiMTYiLCJDb2xvciI6eyIkaWQiOiIxNyIsIkEiOjI1NSwiUiI6MjM5LCJHIjoyMDIsIkIiOjh9fSwiSXNWaXNpYmxlIjp0cnVlLCJXaWR0aCI6MTIuMCwiSGVpZ2h0IjoxNC4wLCJCb3JkZXJTdHlsZSI6eyIkaWQiOiIxOCIsIkxpbmVDb2xvciI6eyIkaWQiOiIxOSIsIiR0eXBlIjoiTkxSRS5Db21tb24uRG9tLlNvbGlkQ29sb3JCcnVzaCwgTkxSRS5Db21tb24iLCJDb2xvciI6eyIkaWQiOiIyMCIsIkEiOjI1NSwiUiI6MjU1LCJHIjowLCJCIjowfX0sIkxpbmVXZWlnaHQiOjAuMCwiTGluZVR5cGUiOjAsIlBhcmVudFN0eWxlIjpudWxsfSwiUGFyZW50U3R5bGUiOm51bGx9LCJUaXRsZVN0eWxlIjp7IiRpZCI6IjIxIiwiRm9udFNldHRpbmdzIjp7IiRpZCI6IjIyIiwiRm9udFNpemUiOjExLCJGb250TmFtZSI6IkNhbGlicmkiLCJJc0JvbGQiOnRydWUsIklzSXRhbGljIjpmYWxzZSwiSXNVbmRlcmxpbmVkIjpmYWxzZSwiUGFyZW50U3R5bGUiOm51bGx9LCJBdXRvU2l6ZSI6MCwiRm9yZWdyb3VuZCI6eyIkaWQiOiIyMyIsIkNvbG9yIjp7IiRpZCI6IjI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1IiwiVG9wIjowLjAsIkxlZnQiOjAuMCwiUmlnaHQiOjAuMCwiQm90dG9tIjowLjB9LCJQYWRkaW5nIjp7IiRpZCI6IjI2IiwiVG9wIjowLjAsIkxlZnQiOjAuMCwiUmlnaHQiOjAuMCwiQm90dG9tIjowLjB9LCJCYWNrZ3JvdW5kIjp7IiRpZCI6IjI3IiwiQ29sb3IiOnsiJGlkIjoiMjgiLCJBIjowLCJSIjoyNTUsIkciOjI1NSwiQiI6MjU1fX0sIklzVmlzaWJsZSI6dHJ1ZSwiV2lkdGgiOjAuMCwiSGVpZ2h0IjowLjAsIkJvcmRlclN0eWxlIjp7IiRpZCI6IjI5IiwiTGluZUNvbG9yIjpudWxsLCJMaW5lV2VpZ2h0IjowLjAsIkxpbmVUeXBlIjowLCJQYXJlbnRTdHlsZSI6bnVsbH0sIlBhcmVudFN0eWxlIjpudWxsfSwiRGF0ZVN0eWxlIjp7IiRpZCI6IjMwIiwiRm9udFNldHRpbmdzIjp7IiRpZCI6IjMxIiwiRm9udFNpemUiOjEwLCJGb250TmFtZSI6IkNhbGlicmkiLCJJc0JvbGQiOmZhbHNlLCJJc0l0YWxpYyI6ZmFsc2UsIklzVW5kZXJsaW5lZCI6ZmFsc2UsIlBhcmVudFN0eWxlIjpudWxsfSwiQXV0b1NpemUiOjAsIkZvcmVncm91bmQiOnsiJGlkIjoiMzIiLCJDb2xvciI6eyIkaWQiOiIzM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zQiLCJUb3AiOjAuMCwiTGVmdCI6MC4wLCJSaWdodCI6MC4wLCJCb3R0b20iOjAuMH0sIlBhZGRpbmciOnsiJGlkIjoiMzUiLCJUb3AiOjAuMCwiTGVmdCI6MC4wLCJSaWdodCI6MC4wLCJCb3R0b20iOjAuMH0sIkJhY2tncm91bmQiOnsiJGlkIjoiMzYiLCJDb2xvciI6eyIkaWQiOiIzNyIsIkEiOjAsIlIiOjI1NSwiRyI6MjU1LCJCIjoyNTV9fSwiSXNWaXNpYmxlIjp0cnVlLCJXaWR0aCI6MC4wLCJIZWlnaHQiOjAuMCwiQm9yZGVyU3R5bGUiOnsiJGlkIjoiMzgiLCJMaW5lQ29sb3IiOm51bGwsIkxpbmVXZWlnaHQiOjAuMCwiTGluZVR5cGUiOjAsIlBhcmVudFN0eWxlIjpudWxsfSwiUGFyZW50U3R5bGUiOm51bGx9LCJEYXRlRm9ybWF0Ijp7IiRpZCI6IjM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wIiwiRm9ybWF0IjowLCJJc1Zpc2libGUiOmZhbHNlLCJMYXN0S25vd25WaXNpYmlsaXR5U3RhdGUiOmZhbHNlfSwiSXNWaXNpYmxlIjp0cnVlLCJQYXJlbnRTdHlsZSI6bnVsbH0sIkluZGV4IjozLCJQZXJjZW50YWdlQ29tcGxldGUiOm51bGwsIlBvc2l0aW9uIjp7IlJhdGlvIjowLjAsIklzQ3VzdG9tIjpmYWxzZX0sIkRhdGVGb3JtYXQiOnsiJHJlZiI6IjM5In0sIldlZWtOdW1iZXJpbmciOnsiJGlkIjoiNDEiLCJGb3JtYXQiOjAsIklzVmlzaWJsZSI6ZmFsc2UsIkxhc3RLbm93blZpc2liaWxpdHlTdGF0ZSI6ZmFsc2V9LCJSZWxhdGVkVGFza0lkIjoiYTQ5ZGY1ZGUtMjE1NC00NGQ3LWI2ODctY2JhYmVkZDBmMmJiIiwiSWQiOiIxOTlkMGNhZS00NmVhLTQxNTMtODU2MS1kZjQ4ODUzMTFjZjYiLCJJbXBvcnRJZCI6IjIiLCJUaXRsZSI6Ik1pbGVzdG9uZSAxIiwiTm90ZSI6bnVsbCwiSHlwZXJsaW5rIjp7IiRpZCI6IjQyIiwiQWRkcmVzcyI6bnVsbCwiU3ViQWRkcmVzcyI6bnVsbH0sIklzQ2hhbmdlZCI6ZmFsc2UsIklzTmV3IjpmYWxzZX0seyIkaWQiOiI0MyIsIkRhdGUiOiIyMDIyLTA5LTI3VDIzOjU5OjAwIiwiU3R5bGUiOnsiJGlkIjoiNDQiLCJTaGFwZSI6MSwiQ29ubmVjdG9yTWFyZ2luIjp7IiRpZCI6IjQ1IiwiVG9wIjowLjAsIkxlZnQiOjIuMCwiUmlnaHQiOjIuMCwiQm90dG9tIjowLjB9LCJDb25uZWN0b3JTdHlsZSI6eyIkaWQiOiI0NiIsIkxpbmVDb2xvciI6eyIkaWQiOiI0NyIsIiR0eXBlIjoiTkxSRS5Db21tb24uRG9tLlNvbGlkQ29sb3JCcnVzaCwgTkxSRS5Db21tb24iLCJDb2xvciI6eyIkaWQiOiI0OCIsIkEiOjEyNywiUiI6NzksIkciOjEyOSwiQiI6MTg5fX0sIkxpbmVXZWlnaHQiOjEuMCwiTGluZVR5cGUiOjAsIlBhcmVudFN0eWxlIjpudWxsfSwiSXNCZWxvd1RpbWViYW5kIjp0cnVlLCJQb3NpdGlvbk9uVGFzayI6MywiSGlkZURhdGUiOmZhbHNlLCJTaGFwZVNpemUiOjAsIlNwYWNpbmciOjIuMCwiUGFkZGluZyI6eyIkaWQiOiI0OSIsIlRvcCI6Ny4wLCJMZWZ0IjozLjAsIlJpZ2h0IjowLjAsIkJvdHRvbSI6Mi4wfSwiU2hhcGVTdHlsZSI6eyIkaWQiOiI1MCIsIk1hcmdpbiI6eyIkaWQiOiI1MSIsIlRvcCI6MC4wLCJMZWZ0IjowLjAsIlJpZ2h0IjowLjAsIkJvdHRvbSI6MC4wfSwiUGFkZGluZyI6eyIkaWQiOiI1MiIsIlRvcCI6MC4wLCJMZWZ0IjowLjAsIlJpZ2h0IjowLjAsIkJvdHRvbSI6MC4wfSwiQmFja2dyb3VuZCI6eyIkaWQiOiI1MyIsIkNvbG9yIjp7IiRpZCI6IjU0IiwiQSI6MjU1LCJSIjoyMzksIkciOjIwMiwiQiI6OH19LCJJc1Zpc2libGUiOnRydWUsIldpZHRoIjoxMi4wLCJIZWlnaHQiOjE0LjAsIkJvcmRlclN0eWxlIjp7IiRpZCI6IjU1IiwiTGluZUNvbG9yIjp7IiRpZCI6IjU2IiwiJHR5cGUiOiJOTFJFLkNvbW1vbi5Eb20uU29saWRDb2xvckJydXNoLCBOTFJFLkNvbW1vbiIsIkNvbG9yIjp7IiRpZCI6IjU3IiwiQSI6MjU1LCJSIjoyNTUsIkciOjAsIkIiOjB9fSwiTGluZVdlaWdodCI6MC4wLCJMaW5lVHlwZSI6MCwiUGFyZW50U3R5bGUiOm51bGx9LCJQYXJlbnRTdHlsZSI6bnVsbH0sIlRpdGxlU3R5bGUiOnsiJGlkIjoiNTgiLCJGb250U2V0dGluZ3MiOnsiJGlkIjoiNTkiLCJGb250U2l6ZSI6MTEsIkZvbnROYW1lIjoiQ2FsaWJyaSIsIklzQm9sZCI6dHJ1ZSwiSXNJdGFsaWMiOmZhbHNlLCJJc1VuZGVybGluZWQiOmZhbHNlLCJQYXJlbnRTdHlsZSI6bnVsbH0sIkF1dG9TaXplIjoyLCJGb3JlZ3JvdW5kIjp7IiRpZCI6IjYwIiwiQ29sb3IiOnsiJGlkIjoiNjEiLCJBIjoyNTUsIlIiOjAsIkciOjAsIkIiOjB9fSwiTWF4V2lkdGgiOjY2LjcyMzMzMzMzMzMzMzM0MywiTWF4SGVpZ2h0IjoiSW5maW5pdHkiLCJTbWFydEZvcmVncm91bmRJc0FjdGl2ZSI6ZmFsc2UsIkhvcml6b250YWxBbGlnbm1lbnQiOjEsIlZlcnRpY2FsQWxpZ25tZW50IjowLCJTbWFydEZvcmVncm91bmQiOm51bGwsIkJhY2tncm91bmRGaWxsVHlwZSI6MCwiTWFyZ2luIjp7IiRpZCI6IjYyIiwiVG9wIjowLjAsIkxlZnQiOjAuMCwiUmlnaHQiOjAuMCwiQm90dG9tIjowLjB9LCJQYWRkaW5nIjp7IiRpZCI6IjYzIiwiVG9wIjowLjAsIkxlZnQiOjAuMCwiUmlnaHQiOjAuMCwiQm90dG9tIjowLjB9LCJCYWNrZ3JvdW5kIjp7IiRpZCI6IjY0IiwiQ29sb3IiOnsiJGlkIjoiNjUiLCJBIjowLCJSIjoyNTUsIkciOjI1NSwiQiI6MjU1fX0sIklzVmlzaWJsZSI6dHJ1ZSwiV2lkdGgiOjAuMCwiSGVpZ2h0IjowLjAsIkJvcmRlclN0eWxlIjp7IiRpZCI6IjY2IiwiTGluZUNvbG9yIjpudWxsLCJMaW5lV2VpZ2h0IjowLjAsIkxpbmVUeXBlIjowLCJQYXJlbnRTdHlsZSI6bnVsbH0sIlBhcmVudFN0eWxlIjpudWxsfSwiRGF0ZVN0eWxlIjp7IiRpZCI6IjY3IiwiRm9udFNldHRpbmdzIjp7IiRpZCI6IjY4IiwiRm9udFNpemUiOjEwLCJGb250TmFtZSI6IkNhbGlicmkiLCJJc0JvbGQiOmZhbHNlLCJJc0l0YWxpYyI6ZmFsc2UsIklzVW5kZXJsaW5lZCI6ZmFsc2UsIlBhcmVudFN0eWxlIjpudWxsfSwiQXV0b1NpemUiOjAsIkZvcmVncm91bmQiOnsiJGlkIjoiNjkiLCJDb2xvciI6eyIkaWQiOiI3M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NzEiLCJUb3AiOjAuMCwiTGVmdCI6MC4wLCJSaWdodCI6MC4wLCJCb3R0b20iOjAuMH0sIlBhZGRpbmciOnsiJGlkIjoiNzIiLCJUb3AiOjAuMCwiTGVmdCI6MC4wLCJSaWdodCI6MC4wLCJCb3R0b20iOjAuMH0sIkJhY2tncm91bmQiOnsiJGlkIjoiNzMiLCJDb2xvciI6eyIkaWQiOiI3NCIsIkEiOjAsIlIiOjI1NSwiRyI6MjU1LCJCIjoyNTV9fSwiSXNWaXNpYmxlIjp0cnVlLCJXaWR0aCI6MC4wLCJIZWlnaHQiOjAuMCwiQm9yZGVyU3R5bGUiOnsiJGlkIjoiNzUiLCJMaW5lQ29sb3IiOm51bGwsIkxpbmVXZWlnaHQiOjAuMCwiTGluZVR5cGUiOjAsIlBhcmVudFN0eWxlIjpudWxsfSwiUGFyZW50U3R5bGUiOm51bGx9LCJEYXRlRm9ybWF0Ijp7IiRpZCI6Ijc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3IiwiRm9ybWF0IjowLCJJc1Zpc2libGUiOmZhbHNlLCJMYXN0S25vd25WaXNpYmlsaXR5U3RhdGUiOmZhbHNlfSwiSXNWaXNpYmxlIjp0cnVlLCJQYXJlbnRTdHlsZSI6bnVsbH0sIkluZGV4Ijo0LCJQZXJjZW50YWdlQ29tcGxldGUiOm51bGwsIlBvc2l0aW9uIjp7IlJhdGlvIjowLjAsIklzQ3VzdG9tIjpmYWxzZX0sIkRhdGVGb3JtYXQiOnsiJHJlZiI6Ijc2In0sIldlZWtOdW1iZXJpbmciOnsiJGlkIjoiNzgiLCJGb3JtYXQiOjAsIklzVmlzaWJsZSI6ZmFsc2UsIkxhc3RLbm93blZpc2liaWxpdHlTdGF0ZSI6ZmFsc2V9LCJSZWxhdGVkVGFza0lkIjoiYTQ5ZGY1ZGUtMjE1NC00NGQ3LWI2ODctY2JhYmVkZDBmMmJiIiwiSWQiOiJkNWI3ZTQzZC03YTM0LTQ4ZjItYjI0ZC0yMTcwNWZhOGRkNzIiLCJJbXBvcnRJZCI6IjMiLCJUaXRsZSI6Ik1pbGVzdG9uZSAyIiwiTm90ZSI6bnVsbCwiSHlwZXJsaW5rIjp7IiRpZCI6Ijc5IiwiQWRkcmVzcyI6bnVsbCwiU3ViQWRkcmVzcyI6bnVsbH0sIklzQ2hhbmdlZCI6ZmFsc2UsIklzTmV3IjpmYWxzZX1dLCJUYXNrRGVmaW5pdGlvbiI6eyIkaWQiOiI4MCIsIkdyb3VwTmFtZSI6bnVsbCwiU3RhcnREYXRlIjoiMjAyMi0wOC0xM1QwMDowMDowMFoiLCJFbmREYXRlIjoiMjAyMi0xMC0wNVQyMzo1OTowMFoiLCJQZXJjZW50YWdlQ29tcGxldGUiOm51bGwsIlN0eWxlIjp7IiRpZCI6IjgxIiwiU2hhcGUiOjAsIlNoYXBlVGhpY2tuZXNzIjoxLCJEdXJhdGlvbkZvcm1hdCI6MCwiSW5jbHVkZU5vbldvcmtpbmdEYXlzSW5EdXJhdGlvbiI6ZmFsc2UsIlBlcmNlbnRhZ2VDb21wbGV0ZVN0eWxlIjp7IiRpZCI6IjgyIiwiRm9udFNldHRpbmdzIjp7IiRpZCI6IjgzIiwiRm9udFNpemUiOjEwLCJGb250TmFtZSI6IkNhbGlicmkiLCJJc0JvbGQiOmZhbHNlLCJJc0l0YWxpYyI6ZmFsc2UsIklzVW5kZXJsaW5lZCI6ZmFsc2UsIlBhcmVudFN0eWxlIjpudWxsfSwiQXV0b1NpemUiOjAsIkZvcmVncm91bmQiOnsiJGlkIjoiODQiLCJDb2xvciI6eyIkaWQiOiI4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g2IiwiVG9wIjowLjAsIkxlZnQiOjAuMCwiUmlnaHQiOjAuMCwiQm90dG9tIjowLjB9LCJQYWRkaW5nIjp7IiRpZCI6Ijg3IiwiVG9wIjowLjAsIkxlZnQiOjAuMCwiUmlnaHQiOjAuMCwiQm90dG9tIjowLjB9LCJCYWNrZ3JvdW5kIjp7IiRpZCI6Ijg4IiwiQ29sb3IiOnsiJGlkIjoiODkiLCJBIjo4OSwiUiI6MCwiRyI6MCwiQiI6MH19LCJJc1Zpc2libGUiOnRydWUsIldpZHRoIjowLjAsIkhlaWdodCI6MC4wLCJCb3JkZXJTdHlsZSI6eyIkaWQiOiI5MCIsIkxpbmVDb2xvciI6bnVsbCwiTGluZVdlaWdodCI6MC4wLCJMaW5lVHlwZSI6MCwiUGFyZW50U3R5bGUiOm51bGx9LCJQYXJlbnRTdHlsZSI6bnVsbH0sIkR1cmF0aW9uU3R5bGUiOnsiJGlkIjoiOTEiLCJGb250U2V0dGluZ3MiOnsiJGlkIjoiOTIiLCJGb250U2l6ZSI6MTAsIkZvbnROYW1lIjoiQ2FsaWJyaSIsIklzQm9sZCI6ZmFsc2UsIklzSXRhbGljIjpmYWxzZSwiSXNVbmRlcmxpbmVkIjpmYWxzZSwiUGFyZW50U3R5bGUiOm51bGx9LCJBdXRvU2l6ZSI6MCwiRm9yZWdyb3VuZCI6eyIkaWQiOiI5MyIsIkNvbG9yIjp7IiRpZCI6Ijk0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k1IiwiVG9wIjowLjAsIkxlZnQiOjAuMCwiUmlnaHQiOjAuMCwiQm90dG9tIjowLjB9LCJQYWRkaW5nIjp7IiRpZCI6Ijk2IiwiVG9wIjowLjAsIkxlZnQiOjAuMCwiUmlnaHQiOjAuMCwiQm90dG9tIjowLjB9LCJCYWNrZ3JvdW5kIjp7IiRpZCI6Ijk3IiwiQ29sb3IiOnsiJGlkIjoiOTgiLCJBIjowLCJSIjoyNTUsIkciOjI1NSwiQiI6MjU1fX0sIklzVmlzaWJsZSI6dHJ1ZSwiV2lkdGgiOjAuMCwiSGVpZ2h0IjowLjAsIkJvcmRlclN0eWxlIjp7IiRpZCI6Ijk5IiwiTGluZUNvbG9yIjpudWxsLCJMaW5lV2VpZ2h0IjowLjAsIkxpbmVUeXBlIjowLCJQYXJlbnRTdHlsZSI6bnVsbH0sIlBhcmVudFN0eWxlIjpudWxsfSwiSG9yaXpvbnRhbENvbm5lY3RvclN0eWxlIjp7IiRpZCI6IjEwMCIsIkxpbmVDb2xvciI6eyIkaWQiOiIxMDEiLCIkdHlwZSI6Ik5MUkUuQ29tbW9uLkRvbS5Tb2xpZENvbG9yQnJ1c2gsIE5MUkUuQ29tbW9uIiwiQ29sb3IiOnsiJGlkIjoiMTAyIiwiQSI6MjU1LCJSIjowLCJHIjoxNjYsIkIiOjE2Nn19LCJMaW5lV2VpZ2h0IjoxLjAsIkxpbmVUeXBlIjowLCJQYXJlbnRTdHlsZSI6bnVsbH0sIlZlcnRpY2FsQ29ubmVjdG9yU3R5bGUiOnsiJGlkIjoiMTAzIiwiTGluZUNvbG9yIjp7IiRpZCI6IjEwNCIsIiR0eXBlIjoiTkxSRS5Db21tb24uRG9tLlNvbGlkQ29sb3JCcnVzaCwgTkxSRS5Db21tb24iLCJDb2xvciI6eyIkaWQiOiIxMDUiLCJBIjoyNTUsIlIiOjAsIkciOjE2NiwiQiI6MTY2fX0sIkxpbmVXZWlnaHQiOjEuMCwiTGluZVR5cGUiOjAsIlBhcmVudFN0eWxlIjpudWxsfSwiTWFyZ2luIjpudWxsLCJTdGFydERhdGVQb3NpdGlvbiI6MSwiRW5kRGF0ZVBvc2l0aW9uIjoxLCJEYXRlSXNWaXNpYmxlIjp0cnVlLCJUaXRsZVBvc2l0aW9uIjoyLCJEdXJhdGlvblBvc2l0aW9uIjo2LCJQZXJjZW50YWdlQ29tcGxldGVkUG9zaXRpb24iOjYsIlNwYWNpbmciOjMsIklzQmVsb3dUaW1lYmFuZCI6dHJ1ZSwiUGVyY2VudGFnZUNvbXBsZXRlU2hhcGVPcGFjaXR5IjozNSwiU2hhcGVTdHlsZSI6eyIkaWQiOiIxMDYiLCJNYXJnaW4iOnsiJGlkIjoiMTA3IiwiVG9wIjowLjAsIkxlZnQiOjQuMCwiUmlnaHQiOjQuMCwiQm90dG9tIjowLjB9LCJQYWRkaW5nIjp7IiRpZCI6IjEwOCIsIlRvcCI6MC4wLCJMZWZ0IjowLjAsIlJpZ2h0IjowLjAsIkJvdHRvbSI6MC4wfSwiQmFja2dyb3VuZCI6eyIkaWQiOiIxMDkiLCJDb2xvciI6eyIkaWQiOiIxMTAiLCJBIjoyNTUsIlIiOjAsIkciOjE2NiwiQiI6MTY2fX0sIklzVmlzaWJsZSI6dHJ1ZSwiV2lkdGgiOjAuMCwiSGVpZ2h0IjoxNi4wLCJCb3JkZXJTdHlsZSI6eyIkaWQiOiIxMTEiLCJMaW5lQ29sb3IiOnsiJGlkIjoiMTEyIiwiJHR5cGUiOiJOTFJFLkNvbW1vbi5Eb20uU29saWRDb2xvckJydXNoLCBOTFJFLkNvbW1vbiIsIkNvbG9yIjp7IiRpZCI6IjExMyIsIkEiOjI1NSwiUiI6MjU1LCJHIjoyNTUsIkIiOjI1NX19LCJMaW5lV2VpZ2h0IjoyLjAsIkxpbmVUeXBlIjowLCJQYXJlbnRTdHlsZSI6bnVsbH0sIlBhcmVudFN0eWxlIjpudWxsfSwiVGl0bGVTdHlsZSI6eyIkaWQiOiIxMTQiLCJGb250U2V0dGluZ3MiOnsiJGlkIjoiMTE1IiwiRm9udFNpemUiOjE0LCJGb250TmFtZSI6IkNhbGlicmkiLCJJc0JvbGQiOnRydWUsIklzSXRhbGljIjpmYWxzZSwiSXNVbmRlcmxpbmVkIjpmYWxzZSwiUGFyZW50U3R5bGUiOm51bGx9LCJBdXRvU2l6ZSI6MCwiRm9yZWdyb3VuZCI6eyIkaWQiOiIxMTYiLCJDb2xvciI6eyIkaWQiOiIxMTc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MTE4IiwiVG9wIjowLjAsIkxlZnQiOjAuMCwiUmlnaHQiOjAuMCwiQm90dG9tIjowLjB9LCJQYWRkaW5nIjp7IiRpZCI6IjExOSIsIlRvcCI6MC4wLCJMZWZ0IjowLjAsIlJpZ2h0IjowLjAsIkJvdHRvbSI6MC4wfSwiQmFja2dyb3VuZCI6eyIkaWQiOiIxMjAiLCJDb2xvciI6eyIkaWQiOiIxMjEiLCJBIjowLCJSIjoyNTUsIkciOjI1NSwiQiI6MjU1fX0sIklzVmlzaWJsZSI6dHJ1ZSwiV2lkdGgiOjAuMCwiSGVpZ2h0IjowLjAsIkJvcmRlclN0eWxlIjp7IiRpZCI6IjEyMiIsIkxpbmVDb2xvciI6bnVsbCwiTGluZVdlaWdodCI6MC4wLCJMaW5lVHlwZSI6MCwiUGFyZW50U3R5bGUiOm51bGx9LCJQYXJlbnRTdHlsZSI6bnVsbH0sIkRhdGVTdHlsZSI6eyIkaWQiOiIxMjMiLCJGb250U2V0dGluZ3MiOnsiJGlkIjoiMTI0IiwiRm9udFNpemUiOjEwLCJGb250TmFtZSI6IkNhbGlicmkiLCJJc0JvbGQiOmZhbHNlLCJJc0l0YWxpYyI6ZmFsc2UsIklzVW5kZXJsaW5lZCI6ZmFsc2UsIlBhcmVudFN0eWxlIjpudWxsfSwiQXV0b1NpemUiOjAsIkZvcmVncm91bmQiOnsiJGlkIjoiMTI1IiwiQ29sb3IiOnsiJGlkIjoiMTI2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yNyIsIlRvcCI6MC4wLCJMZWZ0IjowLjAsIlJpZ2h0IjowLjAsIkJvdHRvbSI6MC4wfSwiUGFkZGluZyI6eyIkaWQiOiIxMjgiLCJUb3AiOjAuMCwiTGVmdCI6MC4wLCJSaWdodCI6MC4wLCJCb3R0b20iOjAuMH0sIkJhY2tncm91bmQiOnsiJGlkIjoiMTI5IiwiQ29sb3IiOnsiJGlkIjoiMTMwIiwiQSI6MCwiUiI6MjU1LCJHIjoyNTUsIkIiOjI1NX19LCJJc1Zpc2libGUiOnRydWUsIldpZHRoIjowLjAsIkhlaWdodCI6MC4wLCJCb3JkZXJTdHlsZSI6eyIkaWQiOiIxMzEiLCJMaW5lQ29sb3IiOm51bGwsIkxpbmVXZWlnaHQiOjAuMCwiTGluZVR5cGUiOjAsIlBhcmVudFN0eWxlIjpudWxsfSwiUGFyZW50U3R5bGUiOm51bGx9LCJEYXRlRm9ybWF0Ijp7IiRpZCI6IjEz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MiLCJGb3JtYXQiOjAsIklzVmlzaWJsZSI6ZmFsc2UsIkxhc3RLbm93blZpc2liaWxpdHlTdGF0ZSI6ZmFsc2V9LCJJc1Zpc2libGUiOnRydWUsIlBhcmVudFN0eWxlIjpudWxsfSwiSW5kZXgiOjIsIlNtYXJ0RHVyYXRpb25BY3RpdmF0ZWQiOmZhbHNlLCJEYXRlRm9ybWF0Ijp7IiRyZWYiOiIxMzIifSwiV2Vla051bWJlcmluZyI6eyIkaWQiOiIxMzQiLCJGb3JtYXQiOjAsIklzVmlzaWJsZSI6ZmFsc2UsIkxhc3RLbm93blZpc2liaWxpdHlTdGF0ZSI6ZmFsc2V9LCJJZCI6ImE0OWRmNWRlLTIxNTQtNDRkNy1iNjg3LWNiYWJlZGQwZjJiYiIsIkltcG9ydElkIjoiMTEiLCJUaXRsZSI6IkFjdGl2aXR5IEEiLCJOb3RlIjpudWxsLCJIeXBlcmxpbmsiOnsiJGlkIjoiMTM1IiwiQWRkcmVzcyI6bnVsbCwiU3ViQWRkcmVzcyI6bnVsbH0sIklzQ2hhbmdlZCI6ZmFsc2UsIklzTmV3IjpmYWxzZX19LHsiJGlkIjoiMTM2IiwiX2F0dGFjaGVkTWlsZXN0b25lcyI6W3siJGlkIjoiMTM3IiwiRGF0ZSI6IjIwMjItMTAtMjJUMjM6NTk6MDAiLCJTdHlsZSI6eyIkaWQiOiIxMzgiLCJTaGFwZSI6MSwiQ29ubmVjdG9yTWFyZ2luIjp7IiRpZCI6IjEzOSIsIlRvcCI6MC4wLCJMZWZ0IjoyLjAsIlJpZ2h0IjoyLjAsIkJvdHRvbSI6MC4wfSwiQ29ubmVjdG9yU3R5bGUiOnsiJGlkIjoiMTQwIiwiTGluZUNvbG9yIjp7IiRpZCI6IjE0MSIsIiR0eXBlIjoiTkxSRS5Db21tb24uRG9tLlNvbGlkQ29sb3JCcnVzaCwgTkxSRS5Db21tb24iLCJDb2xvciI6eyIkaWQiOiIxNDIiLCJBIjoxMjcsIlIiOjc5LCJHIjoxMjksIkIiOjE4OX19LCJMaW5lV2VpZ2h0IjoxLjAsIkxpbmVUeXBlIjowLCJQYXJlbnRTdHlsZSI6bnVsbH0sIklzQmVsb3dUaW1lYmFuZCI6dHJ1ZSwiUG9zaXRpb25PblRhc2siOjMsIkhpZGVEYXRlIjpmYWxzZSwiU2hhcGVTaXplIjowLCJTcGFjaW5nIjoyLjAsIlBhZGRpbmciOnsiJGlkIjoiMTQzIiwiVG9wIjo3LjAsIkxlZnQiOjMuMCwiUmlnaHQiOjAuMCwiQm90dG9tIjoyLjB9LCJTaGFwZVN0eWxlIjp7IiRpZCI6IjE0NCIsIk1hcmdpbiI6eyIkaWQiOiIxNDUiLCJUb3AiOjAuMCwiTGVmdCI6MC4wLCJSaWdodCI6MC4wLCJCb3R0b20iOjAuMH0sIlBhZGRpbmciOnsiJGlkIjoiMTQ2IiwiVG9wIjowLjAsIkxlZnQiOjAuMCwiUmlnaHQiOjAuMCwiQm90dG9tIjowLjB9LCJCYWNrZ3JvdW5kIjp7IiRpZCI6IjE0NyIsIkNvbG9yIjp7IiRpZCI6IjE0OCIsIkEiOjI1NSwiUiI6MjM5LCJHIjoyMDIsIkIiOjh9fSwiSXNWaXNpYmxlIjp0cnVlLCJXaWR0aCI6MTIuMCwiSGVpZ2h0IjoxNC4wLCJCb3JkZXJTdHlsZSI6eyIkaWQiOiIxNDkiLCJMaW5lQ29sb3IiOnsiJGlkIjoiMTUwIiwiJHR5cGUiOiJOTFJFLkNvbW1vbi5Eb20uU29saWRDb2xvckJydXNoLCBOTFJFLkNvbW1vbiIsIkNvbG9yIjp7IiRpZCI6IjE1MSIsIkEiOjI1NSwiUiI6MjU1LCJHIjowLCJCIjowfX0sIkxpbmVXZWlnaHQiOjAuMCwiTGluZVR5cGUiOjAsIlBhcmVudFN0eWxlIjpudWxsfSwiUGFyZW50U3R5bGUiOm51bGx9LCJUaXRsZVN0eWxlIjp7IiRpZCI6IjE1MiIsIkZvbnRTZXR0aW5ncyI6eyIkaWQiOiIxNTMiLCJGb250U2l6ZSI6MTEsIkZvbnROYW1lIjoiQ2FsaWJyaSIsIklzQm9sZCI6dHJ1ZSwiSXNJdGFsaWMiOmZhbHNlLCJJc1VuZGVybGluZWQiOmZhbHNlLCJQYXJlbnRTdHlsZSI6bnVsbH0sIkF1dG9TaXplIjowLCJGb3JlZ3JvdW5kIjp7IiRpZCI6IjE1NCIsIkNvbG9yIjp7IiRpZCI6IjE1N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NTYiLCJUb3AiOjAuMCwiTGVmdCI6MC4wLCJSaWdodCI6MC4wLCJCb3R0b20iOjAuMH0sIlBhZGRpbmciOnsiJGlkIjoiMTU3IiwiVG9wIjowLjAsIkxlZnQiOjAuMCwiUmlnaHQiOjAuMCwiQm90dG9tIjowLjB9LCJCYWNrZ3JvdW5kIjp7IiRpZCI6IjE1OCIsIkNvbG9yIjp7IiRpZCI6IjE1OSIsIkEiOjAsIlIiOjI1NSwiRyI6MjU1LCJCIjoyNTV9fSwiSXNWaXNpYmxlIjp0cnVlLCJXaWR0aCI6MC4wLCJIZWlnaHQiOjAuMCwiQm9yZGVyU3R5bGUiOnsiJGlkIjoiMTYwIiwiTGluZUNvbG9yIjpudWxsLCJMaW5lV2VpZ2h0IjowLjAsIkxpbmVUeXBlIjowLCJQYXJlbnRTdHlsZSI6bnVsbH0sIlBhcmVudFN0eWxlIjpudWxsfSwiRGF0ZVN0eWxlIjp7IiRpZCI6IjE2MSIsIkZvbnRTZXR0aW5ncyI6eyIkaWQiOiIxNjIiLCJGb250U2l6ZSI6MTAsIkZvbnROYW1lIjoiQ2FsaWJyaSIsIklzQm9sZCI6ZmFsc2UsIklzSXRhbGljIjpmYWxzZSwiSXNVbmRlcmxpbmVkIjpmYWxzZSwiUGFyZW50U3R5bGUiOm51bGx9LCJBdXRvU2l6ZSI6MCwiRm9yZWdyb3VuZCI6eyIkaWQiOiIxNjMiLCJDb2xvciI6eyIkaWQiOiIxNjQ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2NSIsIlRvcCI6MC4wLCJMZWZ0IjowLjAsIlJpZ2h0IjowLjAsIkJvdHRvbSI6MC4wfSwiUGFkZGluZyI6eyIkaWQiOiIxNjYiLCJUb3AiOjAuMCwiTGVmdCI6MC4wLCJSaWdodCI6MC4wLCJCb3R0b20iOjAuMH0sIkJhY2tncm91bmQiOnsiJGlkIjoiMTY3IiwiQ29sb3IiOnsiJGlkIjoiMTY4IiwiQSI6MCwiUiI6MjU1LCJHIjoyNTUsIkIiOjI1NX19LCJJc1Zpc2libGUiOnRydWUsIldpZHRoIjowLjAsIkhlaWdodCI6MC4wLCJCb3JkZXJTdHlsZSI6eyIkaWQiOiIxNjkiLCJMaW5lQ29sb3IiOm51bGwsIkxpbmVXZWlnaHQiOjAuMCwiTGluZVR5cGUiOjAsIlBhcmVudFN0eWxlIjpudWxsfSwiUGFyZW50U3R5bGUiOm51bGx9LCJEYXRlRm9ybWF0Ijp7IiRpZCI6IjE3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zEiLCJGb3JtYXQiOjAsIklzVmlzaWJsZSI6ZmFsc2UsIkxhc3RLbm93blZpc2liaWxpdHlTdGF0ZSI6ZmFsc2V9LCJJc1Zpc2libGUiOnRydWUsIlBhcmVudFN0eWxlIjpudWxsfSwiSW5kZXgiOjYsIlBlcmNlbnRhZ2VDb21wbGV0ZSI6bnVsbCwiUG9zaXRpb24iOnsiUmF0aW8iOjAuMCwiSXNDdXN0b20iOmZhbHNlfSwiRGF0ZUZvcm1hdCI6eyIkcmVmIjoiMTcwIn0sIldlZWtOdW1iZXJpbmciOnsiJGlkIjoiMTcyIiwiRm9ybWF0IjowLCJJc1Zpc2libGUiOmZhbHNlLCJMYXN0S25vd25WaXNpYmlsaXR5U3RhdGUiOmZhbHNlfSwiUmVsYXRlZFRhc2tJZCI6ImVlODBlMWEwLTZlYjctNDg4ZS1hNTUxLTVlNzQwMzNjYTFkNyIsIklkIjoiOTgwMmY3NWQtY2VkMS00M2FkLWE2NWMtZjQ2MmJjNWY5ZWNjIiwiSW1wb3J0SWQiOiI0IiwiVGl0bGUiOiJNaWxlc3RvbmUgMyIsIk5vdGUiOm51bGwsIkh5cGVybGluayI6eyIkaWQiOiIxNzMiLCJBZGRyZXNzIjpudWxsLCJTdWJBZGRyZXNzIjpudWxsfSwiSXNDaGFuZ2VkIjpmYWxzZSwiSXNOZXciOmZhbHNlfSx7IiRpZCI6IjE3NCIsIkRhdGUiOiIyMDIyLTExLTMwVDIzOjU5OjAwIiwiU3R5bGUiOnsiJGlkIjoiMTc1IiwiU2hhcGUiOjEsIkNvbm5lY3Rvck1hcmdpbiI6eyIkaWQiOiIxNzYiLCJUb3AiOjAuMCwiTGVmdCI6Mi4wLCJSaWdodCI6Mi4wLCJCb3R0b20iOjAuMH0sIkNvbm5lY3RvclN0eWxlIjp7IiRpZCI6IjE3NyIsIkxpbmVDb2xvciI6eyIkaWQiOiIxNzgiLCIkdHlwZSI6Ik5MUkUuQ29tbW9uLkRvbS5Tb2xpZENvbG9yQnJ1c2gsIE5MUkUuQ29tbW9uIiwiQ29sb3IiOnsiJGlkIjoiMTc5IiwiQSI6MTI3LCJSIjo3OSwiRyI6MTI5LCJCIjoxODl9fSwiTGluZVdlaWdodCI6MS4wLCJMaW5lVHlwZSI6MCwiUGFyZW50U3R5bGUiOm51bGx9LCJJc0JlbG93VGltZWJhbmQiOnRydWUsIlBvc2l0aW9uT25UYXNrIjozLCJIaWRlRGF0ZSI6ZmFsc2UsIlNoYXBlU2l6ZSI6MCwiU3BhY2luZyI6Mi4wLCJQYWRkaW5nIjp7IiRpZCI6IjE4MCIsIlRvcCI6Ny4wLCJMZWZ0IjozLjAsIlJpZ2h0IjowLjAsIkJvdHRvbSI6Mi4wfSwiU2hhcGVTdHlsZSI6eyIkaWQiOiIxODEiLCJNYXJnaW4iOnsiJGlkIjoiMTgyIiwiVG9wIjowLjAsIkxlZnQiOjAuMCwiUmlnaHQiOjAuMCwiQm90dG9tIjowLjB9LCJQYWRkaW5nIjp7IiRpZCI6IjE4MyIsIlRvcCI6MC4wLCJMZWZ0IjowLjAsIlJpZ2h0IjowLjAsIkJvdHRvbSI6MC4wfSwiQmFja2dyb3VuZCI6eyIkaWQiOiIxODQiLCJDb2xvciI6eyIkaWQiOiIxODUiLCJBIjoyNTUsIlIiOjIzOSwiRyI6MjAyLCJCIjo4fX0sIklzVmlzaWJsZSI6dHJ1ZSwiV2lkdGgiOjEyLjAsIkhlaWdodCI6MTQuMCwiQm9yZGVyU3R5bGUiOnsiJGlkIjoiMTg2IiwiTGluZUNvbG9yIjp7IiRpZCI6IjE4NyIsIiR0eXBlIjoiTkxSRS5Db21tb24uRG9tLlNvbGlkQ29sb3JCcnVzaCwgTkxSRS5Db21tb24iLCJDb2xvciI6eyIkaWQiOiIxODgiLCJBIjoyNTUsIlIiOjI1NSwiRyI6MCwiQiI6MH19LCJMaW5lV2VpZ2h0IjowLjAsIkxpbmVUeXBlIjowLCJQYXJlbnRTdHlsZSI6bnVsbH0sIlBhcmVudFN0eWxlIjpudWxsfSwiVGl0bGVTdHlsZSI6eyIkaWQiOiIxODkiLCJGb250U2V0dGluZ3MiOnsiJGlkIjoiMTkwIiwiRm9udFNpemUiOjExLCJGb250TmFtZSI6IkNhbGlicmkiLCJJc0JvbGQiOnRydWUsIklzSXRhbGljIjpmYWxzZSwiSXNVbmRlcmxpbmVkIjpmYWxzZSwiUGFyZW50U3R5bGUiOm51bGx9LCJBdXRvU2l6ZSI6MCwiRm9yZWdyb3VuZCI6eyIkaWQiOiIxOTEiLCJDb2xvciI6eyIkaWQiOiIxOTI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kzIiwiVG9wIjowLjAsIkxlZnQiOjAuMCwiUmlnaHQiOjAuMCwiQm90dG9tIjowLjB9LCJQYWRkaW5nIjp7IiRpZCI6IjE5NCIsIlRvcCI6MC4wLCJMZWZ0IjowLjAsIlJpZ2h0IjowLjAsIkJvdHRvbSI6MC4wfSwiQmFja2dyb3VuZCI6eyIkaWQiOiIxOTUiLCJDb2xvciI6eyIkaWQiOiIxOTYiLCJBIjowLCJSIjoyNTUsIkciOjI1NSwiQiI6MjU1fX0sIklzVmlzaWJsZSI6dHJ1ZSwiV2lkdGgiOjAuMCwiSGVpZ2h0IjowLjAsIkJvcmRlclN0eWxlIjp7IiRpZCI6IjE5NyIsIkxpbmVDb2xvciI6bnVsbCwiTGluZVdlaWdodCI6MC4wLCJMaW5lVHlwZSI6MCwiUGFyZW50U3R5bGUiOm51bGx9LCJQYXJlbnRTdHlsZSI6bnVsbH0sIkRhdGVTdHlsZSI6eyIkaWQiOiIxOTgiLCJGb250U2V0dGluZ3MiOnsiJGlkIjoiMTk5IiwiRm9udFNpemUiOjEwLCJGb250TmFtZSI6IkNhbGlicmkiLCJJc0JvbGQiOmZhbHNlLCJJc0l0YWxpYyI6ZmFsc2UsIklzVW5kZXJsaW5lZCI6ZmFsc2UsIlBhcmVudFN0eWxlIjpudWxsfSwiQXV0b1NpemUiOjAsIkZvcmVncm91bmQiOnsiJGlkIjoiMjAwIiwiQ29sb3IiOnsiJGlkIjoiMjAx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yMDIiLCJUb3AiOjAuMCwiTGVmdCI6MC4wLCJSaWdodCI6MC4wLCJCb3R0b20iOjAuMH0sIlBhZGRpbmciOnsiJGlkIjoiMjAzIiwiVG9wIjowLjAsIkxlZnQiOjAuMCwiUmlnaHQiOjAuMCwiQm90dG9tIjowLjB9LCJCYWNrZ3JvdW5kIjp7IiRpZCI6IjIwNCIsIkNvbG9yIjp7IiRpZCI6IjIwNSIsIkEiOjAsIlIiOjI1NSwiRyI6MjU1LCJCIjoyNTV9fSwiSXNWaXNpYmxlIjp0cnVlLCJXaWR0aCI6MC4wLCJIZWlnaHQiOjAuMCwiQm9yZGVyU3R5bGUiOnsiJGlkIjoiMjA2IiwiTGluZUNvbG9yIjpudWxsLCJMaW5lV2VpZ2h0IjowLjAsIkxpbmVUeXBlIjowLCJQYXJlbnRTdHlsZSI6bnVsbH0sIlBhcmVudFN0eWxlIjpudWxsfSwiRGF0ZUZvcm1hdCI6eyIkaWQiOiIyMD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A4IiwiRm9ybWF0IjowLCJJc1Zpc2libGUiOmZhbHNlLCJMYXN0S25vd25WaXNpYmlsaXR5U3RhdGUiOmZhbHNlfSwiSXNWaXNpYmxlIjp0cnVlLCJQYXJlbnRTdHlsZSI6bnVsbH0sIkluZGV4Ijo3LCJQZXJjZW50YWdlQ29tcGxldGUiOm51bGwsIlBvc2l0aW9uIjp7IlJhdGlvIjowLjAsIklzQ3VzdG9tIjpmYWxzZX0sIkRhdGVGb3JtYXQiOnsiJHJlZiI6IjIwNyJ9LCJXZWVrTnVtYmVyaW5nIjp7IiRpZCI6IjIwOSIsIkZvcm1hdCI6MCwiSXNWaXNpYmxlIjpmYWxzZSwiTGFzdEtub3duVmlzaWJpbGl0eVN0YXRlIjpmYWxzZX0sIlJlbGF0ZWRUYXNrSWQiOiJlZTgwZTFhMC02ZWI3LTQ4OGUtYTU1MS01ZTc0MDMzY2ExZDciLCJJZCI6IjgxNzJlNjBkLWIwMmYtNGYyMC05Njc0LTA1OWJkY2YzNThkNiIsIkltcG9ydElkIjoiNSIsIlRpdGxlIjoiTWlsZXN0b25lIDQiLCJOb3RlIjpudWxsLCJIeXBlcmxpbmsiOnsiJGlkIjoiMjEwIiwiQWRkcmVzcyI6bnVsbCwiU3ViQWRkcmVzcyI6bnVsbH0sIklzQ2hhbmdlZCI6ZmFsc2UsIklzTmV3IjpmYWxzZX1dLCJUYXNrRGVmaW5pdGlvbiI6eyIkaWQiOiIyMTEiLCJHcm91cE5hbWUiOm51bGwsIlN0YXJ0RGF0ZSI6IjIwMjItMTAtMDZUMDA6MDA6MDBaIiwiRW5kRGF0ZSI6IjIwMjItMTItMDlUMjM6NTk6MDBaIiwiUGVyY2VudGFnZUNvbXBsZXRlIjpudWxsLCJTdHlsZSI6eyIkaWQiOiIyMTIiLCJTaGFwZSI6MCwiU2hhcGVUaGlja25lc3MiOjEsIkR1cmF0aW9uRm9ybWF0IjowLCJJbmNsdWRlTm9uV29ya2luZ0RheXNJbkR1cmF0aW9uIjpmYWxzZSwiUGVyY2VudGFnZUNvbXBsZXRlU3R5bGUiOnsiJGlkIjoiMjEzIiwiRm9udFNldHRpbmdzIjp7IiRpZCI6IjIxNCIsIkZvbnRTaXplIjoxMCwiRm9udE5hbWUiOiJDYWxpYnJpIiwiSXNCb2xkIjpmYWxzZSwiSXNJdGFsaWMiOmZhbHNlLCJJc1VuZGVybGluZWQiOmZhbHNlLCJQYXJlbnRTdHlsZSI6bnVsbH0sIkF1dG9TaXplIjowLCJGb3JlZ3JvdW5kIjp7IiRpZCI6IjIxNSIsIkNvbG9yIjp7IiRpZCI6IjIxN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jE3IiwiVG9wIjowLjAsIkxlZnQiOjAuMCwiUmlnaHQiOjAuMCwiQm90dG9tIjowLjB9LCJQYWRkaW5nIjp7IiRpZCI6IjIxOCIsIlRvcCI6MC4wLCJMZWZ0IjowLjAsIlJpZ2h0IjowLjAsIkJvdHRvbSI6MC4wfSwiQmFja2dyb3VuZCI6eyIkaWQiOiIyMTkiLCJDb2xvciI6eyIkaWQiOiIyMjAiLCJBIjo4OSwiUiI6MCwiRyI6MCwiQiI6MH19LCJJc1Zpc2libGUiOnRydWUsIldpZHRoIjowLjAsIkhlaWdodCI6MC4wLCJCb3JkZXJTdHlsZSI6eyIkaWQiOiIyMjEiLCJMaW5lQ29sb3IiOm51bGwsIkxpbmVXZWlnaHQiOjAuMCwiTGluZVR5cGUiOjAsIlBhcmVudFN0eWxlIjpudWxsfSwiUGFyZW50U3R5bGUiOm51bGx9LCJEdXJhdGlvblN0eWxlIjp7IiRpZCI6IjIyMiIsIkZvbnRTZXR0aW5ncyI6eyIkaWQiOiIyMjMiLCJGb250U2l6ZSI6MTAsIkZvbnROYW1lIjoiQ2FsaWJyaSIsIklzQm9sZCI6ZmFsc2UsIklzSXRhbGljIjpmYWxzZSwiSXNVbmRlcmxpbmVkIjpmYWxzZSwiUGFyZW50U3R5bGUiOm51bGx9LCJBdXRvU2l6ZSI6MCwiRm9yZWdyb3VuZCI6eyIkaWQiOiIyMjQiLCJDb2xvciI6eyIkaWQiOiIyMjU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MjI2IiwiVG9wIjowLjAsIkxlZnQiOjAuMCwiUmlnaHQiOjAuMCwiQm90dG9tIjowLjB9LCJQYWRkaW5nIjp7IiRpZCI6IjIyNyIsIlRvcCI6MC4wLCJMZWZ0IjowLjAsIlJpZ2h0IjowLjAsIkJvdHRvbSI6MC4wfSwiQmFja2dyb3VuZCI6eyIkaWQiOiIyMjgiLCJDb2xvciI6eyIkaWQiOiIyMjkiLCJBIjowLCJSIjoyNTUsIkciOjI1NSwiQiI6MjU1fX0sIklzVmlzaWJsZSI6dHJ1ZSwiV2lkdGgiOjAuMCwiSGVpZ2h0IjowLjAsIkJvcmRlclN0eWxlIjp7IiRpZCI6IjIzMCIsIkxpbmVDb2xvciI6bnVsbCwiTGluZVdlaWdodCI6MC4wLCJMaW5lVHlwZSI6MCwiUGFyZW50U3R5bGUiOm51bGx9LCJQYXJlbnRTdHlsZSI6bnVsbH0sIkhvcml6b250YWxDb25uZWN0b3JTdHlsZSI6eyIkaWQiOiIyMzEiLCJMaW5lQ29sb3IiOnsiJHJlZiI6IjEwMSJ9LCJMaW5lV2VpZ2h0IjoxLjAsIkxpbmVUeXBlIjowLCJQYXJlbnRTdHlsZSI6bnVsbH0sIlZlcnRpY2FsQ29ubmVjdG9yU3R5bGUiOnsiJGlkIjoiMjMyIiwiTGluZUNvbG9yIjp7IiRyZWYiOiIxMDQifSwiTGluZVdlaWdodCI6MS4wLCJMaW5lVHlwZSI6MCwiUGFyZW50U3R5bGUiOm51bGx9LCJNYXJnaW4iOm51bGwsIlN0YXJ0RGF0ZVBvc2l0aW9uIjoxLCJFbmREYXRlUG9zaXRpb24iOjEsIkRhdGVJc1Zpc2libGUiOnRydWUsIlRpdGxlUG9zaXRpb24iOjIsIkR1cmF0aW9uUG9zaXRpb24iOjYsIlBlcmNlbnRhZ2VDb21wbGV0ZWRQb3NpdGlvbiI6NiwiU3BhY2luZyI6MywiSXNCZWxvd1RpbWViYW5kIjp0cnVlLCJQZXJjZW50YWdlQ29tcGxldGVTaGFwZU9wYWNpdHkiOjM1LCJTaGFwZVN0eWxlIjp7IiRpZCI6IjIzMyIsIk1hcmdpbiI6eyIkaWQiOiIyMzQiLCJUb3AiOjAuMCwiTGVmdCI6NC4wLCJSaWdodCI6NC4wLCJCb3R0b20iOjAuMH0sIlBhZGRpbmciOnsiJGlkIjoiMjM1IiwiVG9wIjowLjAsIkxlZnQiOjAuMCwiUmlnaHQiOjAuMCwiQm90dG9tIjowLjB9LCJCYWNrZ3JvdW5kIjp7IiRpZCI6IjIzNiIsIkNvbG9yIjp7IiRpZCI6IjIzNyIsIkEiOjI1NSwiUiI6MCwiRyI6MTY2LCJCIjoxNjZ9fSwiSXNWaXNpYmxlIjp0cnVlLCJXaWR0aCI6MC4wLCJIZWlnaHQiOjE2LjAsIkJvcmRlclN0eWxlIjp7IiRpZCI6IjIzOCIsIkxpbmVDb2xvciI6eyIkaWQiOiIyMzkiLCIkdHlwZSI6Ik5MUkUuQ29tbW9uLkRvbS5Tb2xpZENvbG9yQnJ1c2gsIE5MUkUuQ29tbW9uIiwiQ29sb3IiOnsiJGlkIjoiMjQwIiwiQSI6MjU1LCJSIjoyNTUsIkciOjI1NSwiQiI6MjU1fX0sIkxpbmVXZWlnaHQiOjIuMCwiTGluZVR5cGUiOjAsIlBhcmVudFN0eWxlIjpudWxsfSwiUGFyZW50U3R5bGUiOm51bGx9LCJUaXRsZVN0eWxlIjp7IiRpZCI6IjI0MSIsIkZvbnRTZXR0aW5ncyI6eyIkaWQiOiIyNDIiLCJGb250U2l6ZSI6MTQsIkZvbnROYW1lIjoiQ2FsaWJyaSIsIklzQm9sZCI6dHJ1ZSwiSXNJdGFsaWMiOmZhbHNlLCJJc1VuZGVybGluZWQiOmZhbHNlLCJQYXJlbnRTdHlsZSI6bnVsbH0sIkF1dG9TaXplIjowLCJGb3JlZ3JvdW5kIjp7IiRpZCI6IjI0MyIsIkNvbG9yIjp7IiRpZCI6IjI0NC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MjQ1IiwiVG9wIjowLjAsIkxlZnQiOjAuMCwiUmlnaHQiOjAuMCwiQm90dG9tIjowLjB9LCJQYWRkaW5nIjp7IiRpZCI6IjI0NiIsIlRvcCI6MC4wLCJMZWZ0IjowLjAsIlJpZ2h0IjowLjAsIkJvdHRvbSI6MC4wfSwiQmFja2dyb3VuZCI6eyIkaWQiOiIyNDciLCJDb2xvciI6eyIkaWQiOiIyNDgiLCJBIjowLCJSIjoyNTUsIkciOjI1NSwiQiI6MjU1fX0sIklzVmlzaWJsZSI6dHJ1ZSwiV2lkdGgiOjAuMCwiSGVpZ2h0IjowLjAsIkJvcmRlclN0eWxlIjp7IiRpZCI6IjI0OSIsIkxpbmVDb2xvciI6bnVsbCwiTGluZVdlaWdodCI6MC4wLCJMaW5lVHlwZSI6MCwiUGFyZW50U3R5bGUiOm51bGx9LCJQYXJlbnRTdHlsZSI6bnVsbH0sIkRhdGVTdHlsZSI6eyIkaWQiOiIyNTAiLCJGb250U2V0dGluZ3MiOnsiJGlkIjoiMjUxIiwiRm9udFNpemUiOjEwLCJGb250TmFtZSI6IkNhbGlicmkiLCJJc0JvbGQiOmZhbHNlLCJJc0l0YWxpYyI6ZmFsc2UsIklzVW5kZXJsaW5lZCI6ZmFsc2UsIlBhcmVudFN0eWxlIjpudWxsfSwiQXV0b1NpemUiOjAsIkZvcmVncm91bmQiOnsiJGlkIjoiMjUyIiwiQ29sb3IiOnsiJGlkIjoiMjU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I1NCIsIlRvcCI6MC4wLCJMZWZ0IjowLjAsIlJpZ2h0IjowLjAsIkJvdHRvbSI6MC4wfSwiUGFkZGluZyI6eyIkaWQiOiIyNTUiLCJUb3AiOjAuMCwiTGVmdCI6MC4wLCJSaWdodCI6MC4wLCJCb3R0b20iOjAuMH0sIkJhY2tncm91bmQiOnsiJGlkIjoiMjU2IiwiQ29sb3IiOnsiJGlkIjoiMjU3IiwiQSI6MCwiUiI6MjU1LCJHIjoyNTUsIkIiOjI1NX19LCJJc1Zpc2libGUiOnRydWUsIldpZHRoIjowLjAsIkhlaWdodCI6MC4wLCJCb3JkZXJTdHlsZSI6eyIkaWQiOiIyNTgiLCJMaW5lQ29sb3IiOm51bGwsIkxpbmVXZWlnaHQiOjAuMCwiTGluZVR5cGUiOjAsIlBhcmVudFN0eWxlIjpudWxsfSwiUGFyZW50U3R5bGUiOm51bGx9LCJEYXRlRm9ybWF0Ijp7IiRpZCI6IjI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jAiLCJGb3JtYXQiOjAsIklzVmlzaWJsZSI6ZmFsc2UsIkxhc3RLbm93blZpc2liaWxpdHlTdGF0ZSI6ZmFsc2V9LCJJc1Zpc2libGUiOnRydWUsIlBhcmVudFN0eWxlIjpudWxsfSwiSW5kZXgiOjUsIlNtYXJ0RHVyYXRpb25BY3RpdmF0ZWQiOmZhbHNlLCJEYXRlRm9ybWF0Ijp7IiRyZWYiOiIyNTkifSwiV2Vla051bWJlcmluZyI6eyIkaWQiOiIyNjEiLCJGb3JtYXQiOjAsIklzVmlzaWJsZSI6ZmFsc2UsIkxhc3RLbm93blZpc2liaWxpdHlTdGF0ZSI6ZmFsc2V9LCJJZCI6ImVlODBlMWEwLTZlYjctNDg4ZS1hNTUxLTVlNzQwMzNjYTFkNyIsIkltcG9ydElkIjoiMTIiLCJUaXRsZSI6IkFjdGl2aXR5IEIiLCJOb3RlIjpudWxsLCJIeXBlcmxpbmsiOnsiJGlkIjoiMjYyIiwiQWRkcmVzcyI6bnVsbCwiU3ViQWRkcmVzcyI6bnVsbH0sIklzQ2hhbmdlZCI6ZmFsc2UsIklzTmV3IjpmYWxzZX19XSwiX21pbGVzdG9uZXMiOltdLCJJZCI6IjMyMmE4ZTJlLTk5MTktNGI2Zi05Mjk3LTI0OTIzNzk3NTI4NSIsIklzU2luZ2xlSXRlbVJvdyI6ZmFsc2V9XSwiSW5kZXgiOjAsIklkIjoiYjBmMDFhM2YtNGYzMS00MGY3LWFjNWYtYTE4MTNmNmI4YjRmIiwiSGVhZGVyVGV4dCI6IiIsIklzRGVmYXVsdCI6dHJ1ZSwiU3R5bGUiOnsiJGlkIjoiMjYzIiwiSGVhZGVyU3R5bGUiOnsiJGlkIjoiMjY0IiwiVGV4dFN0eWxlIjp7IiRpZCI6IjI2NSIsIkZvbnRTZXR0aW5ncyI6eyIkaWQiOiIyNjYiLCJGb250U2l6ZSI6MTEsIkZvbnROYW1lIjoiQ2FsaWJyaSIsIklzQm9sZCI6ZmFsc2UsIklzSXRhbGljIjpmYWxzZSwiSXNVbmRlcmxpbmVkIjpmYWxzZSwiUGFyZW50U3R5bGUiOm51bGx9LCJBdXRvU2l6ZSI6MiwiRm9yZWdyb3VuZCI6eyIkaWQiOiIyNjciLCJDb2xvciI6eyIkaWQiOiIyNjgiLCJBIjoyNTUsIlIiOjAsIkciOjAsIkIiOjB9fSwiTWF4V2lkdGgiOjAuMCwiTWF4SGVpZ2h0IjoiSW5maW5pdHkiLCJTbWFydEZvcmVncm91bmRJc0FjdGl2ZSI6ZmFsc2UsIkhvcml6b250YWxBbGlnbm1lbnQiOjAsIlZlcnRpY2FsQWxpZ25tZW50IjowLCJTbWFydEZvcmVncm91bmQiOm51bGwsIkJhY2tncm91bmRGaWxsVHlwZSI6MCwiTWFyZ2luIjp7IiRpZCI6IjI2OSIsIlRvcCI6MC4wLCJMZWZ0IjowLjAsIlJpZ2h0IjowLjAsIkJvdHRvbSI6MC4wfSwiUGFkZGluZyI6eyIkaWQiOiIyNzAiLCJUb3AiOjAuMCwiTGVmdCI6MC4wLCJSaWdodCI6MC4wLCJCb3R0b20iOjAuMH0sIkJhY2tncm91bmQiOnsiJGlkIjoiMjcxIiwiQ29sb3IiOnsiJGlkIjoiMjcyIiwiQSI6MCwiUiI6MjU1LCJHIjoyNTUsIkIiOjI1NX19LCJJc1Zpc2libGUiOnRydWUsIldpZHRoIjowLjAsIkhlaWdodCI6MC4wLCJCb3JkZXJTdHlsZSI6bnVsbCwiUGFyZW50U3R5bGUiOm51bGx9LCJSZWN0YW5nbGVTdHlsZSI6eyIkaWQiOiIyNzMiLCJNYXJnaW4iOnsiJGlkIjoiMjc0IiwiVG9wIjowLjAsIkxlZnQiOjAuMCwiUmlnaHQiOjAuMCwiQm90dG9tIjowLjB9LCJQYWRkaW5nIjp7IiRpZCI6IjI3NSIsIlRvcCI6MC4wLCJMZWZ0IjowLjAsIlJpZ2h0IjowLjAsIkJvdHRvbSI6MC4wfSwiQmFja2dyb3VuZCI6eyIkaWQiOiIyNzYiLCJDb2xvciI6eyIkaWQiOiIyNzciLCJBIjo2MywiUiI6NjgsIkciOjExNCwiQiI6MTk2fX0sIklzVmlzaWJsZSI6dHJ1ZSwiV2lkdGgiOjAuMCwiSGVpZ2h0IjowLjAsIkJvcmRlclN0eWxlIjp7IiRpZCI6IjI3OCIsIkxpbmVDb2xvciI6eyIkaWQiOiIyNzkiLCIkdHlwZSI6Ik5MUkUuQ29tbW9uLkRvbS5Tb2xpZENvbG9yQnJ1c2gsIE5MUkUuQ29tbW9uIiwiQ29sb3IiOnsiJGlkIjoiMjgwIiwiQSI6MjU1LCJSIjoyNTUsIkciOjAsIkIiOjB9fSwiTGluZVdlaWdodCI6MC4wLCJMaW5lVHlwZSI6MCwiUGFyZW50U3R5bGUiOm51bGx9LCJQYXJlbnRTdHlsZSI6bnVsbH0sIk1hcmdpbiI6eyIkaWQiOiIyODEiLCJUb3AiOjAuMCwiTGVmdCI6MC4wLCJSaWdodCI6MC4wLCJCb3R0b20iOjAuMH0sIlBhZGRpbmciOnsiJGlkIjoiMjgyIiwiVG9wIjowLjAsIkxlZnQiOjAuMCwiUmlnaHQiOjAuMCwiQm90dG9tIjowLjB9LCJCYWNrZ3JvdW5kIjpudWxsLCJJc1Zpc2libGUiOnRydWUsIldpZHRoIjowLjAsIkhlaWdodCI6MC4wLCJCb3JkZXJTdHlsZSI6bnVsbCwiUGFyZW50U3R5bGUiOm51bGx9LCJCYWNrZ3JvdW5kU3R5bGUiOnsiJGlkIjoiMjgzIiwiTWFyZ2luIjp7IiRpZCI6IjI4NCIsIlRvcCI6MC4wLCJMZWZ0IjowLjAsIlJpZ2h0IjowLjAsIkJvdHRvbSI6MC4wfSwiUGFkZGluZyI6eyIkaWQiOiIyODUiLCJUb3AiOjAuMCwiTGVmdCI6MC4wLCJSaWdodCI6MC4wLCJCb3R0b20iOjAuMH0sIkJhY2tncm91bmQiOnsiJGlkIjoiMjg2IiwiQ29sb3IiOnsiJGlkIjoiMjg3IiwiQSI6NTEsIlIiOjE2NSwiRyI6MTY1LCJCIjoxNjV9fSwiSXNWaXNpYmxlIjp0cnVlLCJXaWR0aCI6MC4wLCJIZWlnaHQiOjAuMCwiQm9yZGVyU3R5bGUiOnsiJGlkIjoiMjg4IiwiTGluZUNvbG9yIjp7IiRpZCI6IjI4OSIsIiR0eXBlIjoiTkxSRS5Db21tb24uRG9tLlNvbGlkQ29sb3JCcnVzaCwgTkxSRS5Db21tb24iLCJDb2xvciI6eyIkaWQiOiIyOTAiLCJBIjoyNTUsIlIiOjI1NSwiRyI6MCwiQiI6MH19LCJMaW5lV2VpZ2h0IjowLjAsIkxpbmVUeXBlIjowLCJQYXJlbnRTdHlsZSI6bnVsbH0sIlBhcmVudFN0eWxlIjpudWxsfSwiTWFyZ2luIjp7IiRpZCI6IjI5MSIsIlRvcCI6MC4wLCJMZWZ0IjowLjAsIlJpZ2h0IjowLjAsIkJvdHRvbSI6MC4wfSwiUGFkZGluZyI6eyIkaWQiOiIyOTIiLCJUb3AiOjAuMCwiTGVmdCI6MC4wLCJSaWdodCI6MC4wLCJCb3R0b20iOjAuMH0sIklzVmlzaWJsZSI6dHJ1ZSwiV2lkdGgiOjAuMCwiSGVpZ2h0IjowLjAsIkJvcmRlclN0eWxlIjpudWxsLCJQYXJlbnRTdHlsZSI6bnVsbH19XSwiSWQiOiI3NTA5ZjE5Ny05ODM4LTQ5Y2MtYWViMy05MTI5MmIzNzVmMzAiLCJJbmRleCI6MCwiSGVhZGVyVGV4dCI6IlN0YWdlIEkiLCJTdHlsZSI6eyIkaWQiOiIyOTMiLCJIZWFkZXJTdHlsZSI6eyIkaWQiOiIyOTQiLCJUZXh0SXNWZXJ0aWNhbCI6ZmFsc2UsIlRleHRTdHlsZSI6eyIkaWQiOiIyOTUiLCJGb250U2V0dGluZ3MiOnsiJGlkIjoiMjk2IiwiRm9udFNpemUiOjEyLCJGb250TmFtZSI6IkNhbGlicmkiLCJJc0JvbGQiOnRydWUsIklzSXRhbGljIjpmYWxzZSwiSXNVbmRlcmxpbmVkIjpmYWxzZSwiUGFyZW50U3R5bGUiOm51bGx9LCJBdXRvU2l6ZSI6MiwiRm9yZWdyb3VuZCI6eyIkaWQiOiIyOTciLCJDb2xvciI6eyIkaWQiOiIyOTg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yOTkiLCJUb3AiOjAuMCwiTGVmdCI6MC4wLCJSaWdodCI6MC4wLCJCb3R0b20iOjAuMH0sIlBhZGRpbmciOnsiJGlkIjoiMzAwIiwiVG9wIjowLjAsIkxlZnQiOjAuMCwiUmlnaHQiOjAuMCwiQm90dG9tIjowLjB9LCJCYWNrZ3JvdW5kIjp7IiRpZCI6IjMwMSIsIkNvbG9yIjp7IiRpZCI6IjMwMiIsIkEiOjAsIlIiOjI1NSwiRyI6MjU1LCJCIjoyNTV9fSwiSXNWaXNpYmxlIjp0cnVlLCJXaWR0aCI6MC4wLCJIZWlnaHQiOjAuMCwiQm9yZGVyU3R5bGUiOm51bGwsIlBhcmVudFN0eWxlIjpudWxsfSwiUmVjdGFuZ2xlU3R5bGUiOnsiJGlkIjoiMzAzIiwiTWFyZ2luIjp7IiRpZCI6IjMwNCIsIlRvcCI6MC4wLCJMZWZ0IjowLjAsIlJpZ2h0IjowLjAsIkJvdHRvbSI6MC4wfSwiUGFkZGluZyI6eyIkaWQiOiIzMDUiLCJUb3AiOjAuMCwiTGVmdCI6MC4wLCJSaWdodCI6MC4wLCJCb3R0b20iOjAuMH0sIkJhY2tncm91bmQiOnsiJGlkIjoiMzA2IiwiQ29sb3IiOnsiJGlkIjoiMzA3IiwiQSI6MjU1LCJSIjoxODcsIkciOjIyMiwiQiI6MjQwfX0sIklzVmlzaWJsZSI6dHJ1ZSwiV2lkdGgiOjAuMCwiSGVpZ2h0IjowLjAsIkJvcmRlclN0eWxlIjp7IiRpZCI6IjMwOCIsIkxpbmVDb2xvciI6eyIkaWQiOiIzMDkiLCIkdHlwZSI6Ik5MUkUuQ29tbW9uLkRvbS5Tb2xpZENvbG9yQnJ1c2gsIE5MUkUuQ29tbW9uIiwiQ29sb3IiOnsiJGlkIjoiMzEwIiwiQSI6MjU1LCJSIjoyNTUsIkciOjAsIkIiOjB9fSwiTGluZVdlaWdodCI6MC4wLCJMaW5lVHlwZSI6MCwiUGFyZW50U3R5bGUiOm51bGx9LCJQYXJlbnRTdHlsZSI6bnVsbH0sIk1hcmdpbiI6eyIkaWQiOiIzMTEiLCJUb3AiOjAuMCwiTGVmdCI6MC4wLCJSaWdodCI6MC4wLCJCb3R0b20iOjAuMH0sIlBhZGRpbmciOnsiJGlkIjoiMzEyIiwiVG9wIjowLjAsIkxlZnQiOjAuMCwiUmlnaHQiOjAuMCwiQm90dG9tIjowLjB9LCJCYWNrZ3JvdW5kIjpudWxsLCJJc1Zpc2libGUiOnRydWUsIldpZHRoIjowLjAsIkhlaWdodCI6MC4wLCJCb3JkZXJTdHlsZSI6bnVsbCwiUGFyZW50U3R5bGUiOm51bGx9LCJCYWNrZ3JvdW5kU3R5bGUiOnsiJGlkIjoiMzEzIiwiTWFyZ2luIjp7IiRpZCI6IjMxNCIsIlRvcCI6MC4wLCJMZWZ0IjowLjAsIlJpZ2h0IjowLjAsIkJvdHRvbSI6MC4wfSwiUGFkZGluZyI6eyIkaWQiOiIzMTUiLCJUb3AiOjAuMCwiTGVmdCI6MC4wLCJSaWdodCI6MC4wLCJCb3R0b20iOjAuMH0sIkJhY2tncm91bmQiOnsiJGlkIjoiMzE2IiwiQ29sb3IiOnsiJGlkIjoiMzE3IiwiQSI6NTEsIlIiOjE4NywiRyI6MjIyLCJCIjoyNDB9fSwiSXNWaXNpYmxlIjp0cnVlLCJXaWR0aCI6MC4wLCJIZWlnaHQiOjAuMCwiQm9yZGVyU3R5bGUiOnsiJGlkIjoiMzE4IiwiTGluZUNvbG9yIjp7IiRpZCI6IjMxOSIsIiR0eXBlIjoiTkxSRS5Db21tb24uRG9tLlNvbGlkQ29sb3JCcnVzaCwgTkxSRS5Db21tb24iLCJDb2xvciI6eyIkaWQiOiIzMjAiLCJBIjoyNTUsIlIiOjI1NSwiRyI6MCwiQiI6MH19LCJMaW5lV2VpZ2h0IjowLjAsIkxpbmVUeXBlIjowLCJQYXJlbnRTdHlsZSI6bnVsbH0sIlBhcmVudFN0eWxlIjpudWxsfSwiSXNBYm92ZVRpbWViYW5kIjpmYWxzZSwiTWFyZ2luIjp7IiRpZCI6IjMyMSIsIlRvcCI6MC4wLCJMZWZ0IjowLjAsIlJpZ2h0IjowLjAsIkJvdHRvbSI6MC4wfSwiUGFkZGluZyI6eyIkaWQiOiIzMjIiLCJUb3AiOjAuMCwiTGVmdCI6MC4wLCJSaWdodCI6MC4wLCJCb3R0b20iOjAuMH0sIklzVmlzaWJsZSI6dHJ1ZSwiV2lkdGgiOjAuMCwiSGVpZ2h0IjowLjAsIkJvcmRlclN0eWxlIjp7IiRpZCI6IjMyMyIsIkxpbmVDb2xvciI6bnVsbCwiTGluZVdlaWdodCI6MC4wLCJMaW5lVHlwZSI6MCwiUGFyZW50U3R5bGUiOm51bGx9LCJQYXJlbnRTdHlsZSI6bnVsbH19LHsiJGlkIjoiMzI0IiwiX2FjdGl2aXRpZXMiOlt7IiRpZCI6IjMyNSIsIl9yb3dzIjpbeyIkaWQiOiIzMjYiLCJfdGFza3MiOlt7IiRpZCI6IjMyNyIsIl9hdHRhY2hlZE1pbGVzdG9uZXMiOlt7IiRpZCI6IjMyOCIsIkRhdGUiOiIyMDIyLTEyLTIyVDIzOjU5OjAwIiwiU3R5bGUiOnsiJGlkIjoiMzI5IiwiU2hhcGUiOjEsIkNvbm5lY3Rvck1hcmdpbiI6eyIkaWQiOiIzMzAiLCJUb3AiOjAuMCwiTGVmdCI6Mi4wLCJSaWdodCI6Mi4wLCJCb3R0b20iOjAuMH0sIkNvbm5lY3RvclN0eWxlIjp7IiRpZCI6IjMzMSIsIkxpbmVDb2xvciI6eyIkaWQiOiIzMzIiLCIkdHlwZSI6Ik5MUkUuQ29tbW9uLkRvbS5Tb2xpZENvbG9yQnJ1c2gsIE5MUkUuQ29tbW9uIiwiQ29sb3IiOnsiJGlkIjoiMzMzIiwiQSI6MTI3LCJSIjo3OSwiRyI6MTI5LCJCIjoxODl9fSwiTGluZVdlaWdodCI6MS4wLCJMaW5lVHlwZSI6MCwiUGFyZW50U3R5bGUiOm51bGx9LCJJc0JlbG93VGltZWJhbmQiOnRydWUsIlBvc2l0aW9uT25UYXNrIjozLCJIaWRlRGF0ZSI6ZmFsc2UsIlNoYXBlU2l6ZSI6MCwiU3BhY2luZyI6Mi4wLCJQYWRkaW5nIjp7IiRpZCI6IjMzNCIsIlRvcCI6Ny4wLCJMZWZ0IjozLjAsIlJpZ2h0IjowLjAsIkJvdHRvbSI6Mi4wfSwiU2hhcGVTdHlsZSI6eyIkaWQiOiIzMzUiLCJNYXJnaW4iOnsiJGlkIjoiMzM2IiwiVG9wIjowLjAsIkxlZnQiOjAuMCwiUmlnaHQiOjAuMCwiQm90dG9tIjowLjB9LCJQYWRkaW5nIjp7IiRpZCI6IjMzNyIsIlRvcCI6MC4wLCJMZWZ0IjowLjAsIlJpZ2h0IjowLjAsIkJvdHRvbSI6MC4wfSwiQmFja2dyb3VuZCI6eyIkaWQiOiIzMzgiLCJDb2xvciI6eyIkaWQiOiIzMzkiLCJBIjoyNTUsIlIiOjIzOSwiRyI6MjAyLCJCIjo4fX0sIklzVmlzaWJsZSI6dHJ1ZSwiV2lkdGgiOjEyLjAsIkhlaWdodCI6MTQuMCwiQm9yZGVyU3R5bGUiOnsiJGlkIjoiMzQwIiwiTGluZUNvbG9yIjp7IiRpZCI6IjM0MSIsIiR0eXBlIjoiTkxSRS5Db21tb24uRG9tLlNvbGlkQ29sb3JCcnVzaCwgTkxSRS5Db21tb24iLCJDb2xvciI6eyIkaWQiOiIzNDIiLCJBIjoyNTUsIlIiOjI1NSwiRyI6MCwiQiI6MH19LCJMaW5lV2VpZ2h0IjowLjAsIkxpbmVUeXBlIjowLCJQYXJlbnRTdHlsZSI6bnVsbH0sIlBhcmVudFN0eWxlIjpudWxsfSwiVGl0bGVTdHlsZSI6eyIkaWQiOiIzNDMiLCJGb250U2V0dGluZ3MiOnsiJGlkIjoiMzQ0IiwiRm9udFNpemUiOjExLCJGb250TmFtZSI6IkNhbGlicmkiLCJJc0JvbGQiOnRydWUsIklzSXRhbGljIjpmYWxzZSwiSXNVbmRlcmxpbmVkIjpmYWxzZSwiUGFyZW50U3R5bGUiOm51bGx9LCJBdXRvU2l6ZSI6MCwiRm9yZWdyb3VuZCI6eyIkaWQiOiIzNDUiLCJDb2xvciI6eyIkaWQiOiIzNDY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zQ3IiwiVG9wIjowLjAsIkxlZnQiOjAuMCwiUmlnaHQiOjAuMCwiQm90dG9tIjowLjB9LCJQYWRkaW5nIjp7IiRpZCI6IjM0OCIsIlRvcCI6MC4wLCJMZWZ0IjowLjAsIlJpZ2h0IjowLjAsIkJvdHRvbSI6MC4wfSwiQmFja2dyb3VuZCI6eyIkaWQiOiIzNDkiLCJDb2xvciI6eyIkaWQiOiIzNTAiLCJBIjowLCJSIjoyNTUsIkciOjI1NSwiQiI6MjU1fX0sIklzVmlzaWJsZSI6dHJ1ZSwiV2lkdGgiOjAuMCwiSGVpZ2h0IjowLjAsIkJvcmRlclN0eWxlIjp7IiRpZCI6IjM1MSIsIkxpbmVDb2xvciI6bnVsbCwiTGluZVdlaWdodCI6MC4wLCJMaW5lVHlwZSI6MCwiUGFyZW50U3R5bGUiOm51bGx9LCJQYXJlbnRTdHlsZSI6bnVsbH0sIkRhdGVTdHlsZSI6eyIkaWQiOiIzNTIiLCJGb250U2V0dGluZ3MiOnsiJGlkIjoiMzUzIiwiRm9udFNpemUiOjEwLCJGb250TmFtZSI6IkNhbGlicmkiLCJJc0JvbGQiOmZhbHNlLCJJc0l0YWxpYyI6ZmFsc2UsIklzVW5kZXJsaW5lZCI6ZmFsc2UsIlBhcmVudFN0eWxlIjpudWxsfSwiQXV0b1NpemUiOjAsIkZvcmVncm91bmQiOnsiJGlkIjoiMzU0IiwiQ29sb3IiOnsiJGlkIjoiMzU1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zNTYiLCJUb3AiOjAuMCwiTGVmdCI6MC4wLCJSaWdodCI6MC4wLCJCb3R0b20iOjAuMH0sIlBhZGRpbmciOnsiJGlkIjoiMzU3IiwiVG9wIjowLjAsIkxlZnQiOjAuMCwiUmlnaHQiOjAuMCwiQm90dG9tIjowLjB9LCJCYWNrZ3JvdW5kIjp7IiRpZCI6IjM1OCIsIkNvbG9yIjp7IiRpZCI6IjM1OSIsIkEiOjAsIlIiOjI1NSwiRyI6MjU1LCJCIjoyNTV9fSwiSXNWaXNpYmxlIjp0cnVlLCJXaWR0aCI6MC4wLCJIZWlnaHQiOjAuMCwiQm9yZGVyU3R5bGUiOnsiJGlkIjoiMzYwIiwiTGluZUNvbG9yIjpudWxsLCJMaW5lV2VpZ2h0IjowLjAsIkxpbmVUeXBlIjowLCJQYXJlbnRTdHlsZSI6bnVsbH0sIlBhcmVudFN0eWxlIjpudWxsfSwiRGF0ZUZvcm1hdCI6eyIkaWQiOiIzNj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YyIiwiRm9ybWF0IjowLCJJc1Zpc2libGUiOmZhbHNlLCJMYXN0S25vd25WaXNpYmlsaXR5U3RhdGUiOmZhbHNlfSwiSXNWaXNpYmxlIjp0cnVlLCJQYXJlbnRTdHlsZSI6bnVsbH0sIkluZGV4Ijo5LCJQZXJjZW50YWdlQ29tcGxldGUiOm51bGwsIlBvc2l0aW9uIjp7IlJhdGlvIjowLjAsIklzQ3VzdG9tIjpmYWxzZX0sIkRhdGVGb3JtYXQiOnsiJHJlZiI6IjM2MSJ9LCJXZWVrTnVtYmVyaW5nIjp7IiRpZCI6IjM2MyIsIkZvcm1hdCI6MCwiSXNWaXNpYmxlIjpmYWxzZSwiTGFzdEtub3duVmlzaWJpbGl0eVN0YXRlIjpmYWxzZX0sIlJlbGF0ZWRUYXNrSWQiOiIwYmRkZDY1OS1jNGViLTQ5NjYtYWEzOC0yMTliYWVjYmE3ZjUiLCJJZCI6ImI5M2FhNDdmLTI4OGUtNDkwOS1hMzFjLThjZGNkMDc4MzU2YiIsIkltcG9ydElkIjoiNiIsIlRpdGxlIjoiTWlsZXN0b25lICA1IiwiTm90ZSI6bnVsbCwiSHlwZXJsaW5rIjp7IiRpZCI6IjM2NCIsIkFkZHJlc3MiOm51bGwsIlN1YkFkZHJlc3MiOm51bGx9LCJJc0NoYW5nZWQiOmZhbHNlLCJJc05ldyI6ZmFsc2V9XSwiVGFza0RlZmluaXRpb24iOnsiJGlkIjoiMzY1IiwiR3JvdXBOYW1lIjpudWxsLCJTdGFydERhdGUiOiIyMDIyLTEwLTE1VDAwOjAwOjAwIiwiRW5kRGF0ZSI6IjIwMjMtMDItMDNUMjM6NTk6MDAiLCJQZXJjZW50YWdlQ29tcGxldGUiOm51bGwsIlN0eWxlIjp7IiRpZCI6IjM2NiIsIlNoYXBlIjowLCJTaGFwZVRoaWNrbmVzcyI6MSwiRHVyYXRpb25Gb3JtYXQiOjAsIkluY2x1ZGVOb25Xb3JraW5nRGF5c0luRHVyYXRpb24iOmZhbHNlLCJQZXJjZW50YWdlQ29tcGxldGVTdHlsZSI6eyIkaWQiOiIzNjciLCJGb250U2V0dGluZ3MiOnsiJGlkIjoiMzY4IiwiRm9udFNpemUiOjEwLCJGb250TmFtZSI6IkNhbGlicmkiLCJJc0JvbGQiOmZhbHNlLCJJc0l0YWxpYyI6ZmFsc2UsIklzVW5kZXJsaW5lZCI6ZmFsc2UsIlBhcmVudFN0eWxlIjpudWxsfSwiQXV0b1NpemUiOjAsIkZvcmVncm91bmQiOnsiJGlkIjoiMzY5IiwiQ29sb3IiOnsiJGlkIjoiMzcw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zNzEiLCJUb3AiOjAuMCwiTGVmdCI6MC4wLCJSaWdodCI6MC4wLCJCb3R0b20iOjAuMH0sIlBhZGRpbmciOnsiJGlkIjoiMzcyIiwiVG9wIjowLjAsIkxlZnQiOjAuMCwiUmlnaHQiOjAuMCwiQm90dG9tIjowLjB9LCJCYWNrZ3JvdW5kIjp7IiRpZCI6IjM3MyIsIkNvbG9yIjp7IiRpZCI6IjM3NCIsIkEiOjg5LCJSIjowLCJHIjowLCJCIjowfX0sIklzVmlzaWJsZSI6dHJ1ZSwiV2lkdGgiOjAuMCwiSGVpZ2h0IjowLjAsIkJvcmRlclN0eWxlIjp7IiRpZCI6IjM3NSIsIkxpbmVDb2xvciI6bnVsbCwiTGluZVdlaWdodCI6MC4wLCJMaW5lVHlwZSI6MCwiUGFyZW50U3R5bGUiOm51bGx9LCJQYXJlbnRTdHlsZSI6bnVsbH0sIkR1cmF0aW9uU3R5bGUiOnsiJGlkIjoiMzc2IiwiRm9udFNldHRpbmdzIjp7IiRpZCI6IjM3NyIsIkZvbnRTaXplIjoxMCwiRm9udE5hbWUiOiJDYWxpYnJpIiwiSXNCb2xkIjpmYWxzZSwiSXNJdGFsaWMiOmZhbHNlLCJJc1VuZGVybGluZWQiOmZhbHNlLCJQYXJlbnRTdHlsZSI6bnVsbH0sIkF1dG9TaXplIjowLCJGb3JlZ3JvdW5kIjp7IiRpZCI6IjM3OCIsIkNvbG9yIjp7IiRpZCI6IjM3O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zODAiLCJUb3AiOjAuMCwiTGVmdCI6MC4wLCJSaWdodCI6MC4wLCJCb3R0b20iOjAuMH0sIlBhZGRpbmciOnsiJGlkIjoiMzgxIiwiVG9wIjowLjAsIkxlZnQiOjAuMCwiUmlnaHQiOjAuMCwiQm90dG9tIjowLjB9LCJCYWNrZ3JvdW5kIjp7IiRpZCI6IjM4MiIsIkNvbG9yIjp7IiRpZCI6IjM4MyIsIkEiOjAsIlIiOjI1NSwiRyI6MjU1LCJCIjoyNTV9fSwiSXNWaXNpYmxlIjp0cnVlLCJXaWR0aCI6MC4wLCJIZWlnaHQiOjAuMCwiQm9yZGVyU3R5bGUiOnsiJGlkIjoiMzg0IiwiTGluZUNvbG9yIjpudWxsLCJMaW5lV2VpZ2h0IjowLjAsIkxpbmVUeXBlIjowLCJQYXJlbnRTdHlsZSI6bnVsbH0sIlBhcmVudFN0eWxlIjpudWxsfSwiSG9yaXpvbnRhbENvbm5lY3RvclN0eWxlIjp7IiRpZCI6IjM4NSIsIkxpbmVDb2xvciI6eyIkcmVmIjoiMTAxIn0sIkxpbmVXZWlnaHQiOjEuMCwiTGluZVR5cGUiOjAsIlBhcmVudFN0eWxlIjpudWxsfSwiVmVydGljYWxDb25uZWN0b3JTdHlsZSI6eyIkaWQiOiIzODY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Mzg3IiwiTWFyZ2luIjp7IiRpZCI6IjM4OCIsIlRvcCI6MC4wLCJMZWZ0Ijo0LjAsIlJpZ2h0Ijo0LjAsIkJvdHRvbSI6MC4wfSwiUGFkZGluZyI6eyIkaWQiOiIzODkiLCJUb3AiOjAuMCwiTGVmdCI6MC4wLCJSaWdodCI6MC4wLCJCb3R0b20iOjAuMH0sIkJhY2tncm91bmQiOnsiJGlkIjoiMzkwIiwiQ29sb3IiOnsiJGlkIjoiMzkxIiwiQSI6MjU1LCJSIjowLCJHIjoxNjYsIkIiOjE2Nn19LCJJc1Zpc2libGUiOnRydWUsIldpZHRoIjowLjAsIkhlaWdodCI6MTYuMCwiQm9yZGVyU3R5bGUiOnsiJGlkIjoiMzkyIiwiTGluZUNvbG9yIjp7IiRpZCI6IjM5MyIsIiR0eXBlIjoiTkxSRS5Db21tb24uRG9tLlNvbGlkQ29sb3JCcnVzaCwgTkxSRS5Db21tb24iLCJDb2xvciI6eyIkaWQiOiIzOTQiLCJBIjoyNTUsIlIiOjI1NSwiRyI6MjU1LCJCIjoyNTV9fSwiTGluZVdlaWdodCI6Mi4wLCJMaW5lVHlwZSI6MCwiUGFyZW50U3R5bGUiOm51bGx9LCJQYXJlbnRTdHlsZSI6bnVsbH0sIlRpdGxlU3R5bGUiOnsiJGlkIjoiMzk1IiwiRm9udFNldHRpbmdzIjp7IiRpZCI6IjM5NiIsIkZvbnRTaXplIjoxNCwiRm9udE5hbWUiOiJDYWxpYnJpIiwiSXNCb2xkIjp0cnVlLCJJc0l0YWxpYyI6ZmFsc2UsIklzVW5kZXJsaW5lZCI6ZmFsc2UsIlBhcmVudFN0eWxlIjpudWxsfSwiQXV0b1NpemUiOjAsIkZvcmVncm91bmQiOnsiJGlkIjoiMzk3IiwiQ29sb3IiOnsiJGlkIjoiMzk4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zOTkiLCJUb3AiOjAuMCwiTGVmdCI6MC4wLCJSaWdodCI6MC4wLCJCb3R0b20iOjAuMH0sIlBhZGRpbmciOnsiJGlkIjoiNDAwIiwiVG9wIjowLjAsIkxlZnQiOjAuMCwiUmlnaHQiOjAuMCwiQm90dG9tIjowLjB9LCJCYWNrZ3JvdW5kIjp7IiRpZCI6IjQwMSIsIkNvbG9yIjp7IiRpZCI6IjQwMiIsIkEiOjAsIlIiOjI1NSwiRyI6MjU1LCJCIjoyNTV9fSwiSXNWaXNpYmxlIjp0cnVlLCJXaWR0aCI6MC4wLCJIZWlnaHQiOjAuMCwiQm9yZGVyU3R5bGUiOnsiJGlkIjoiNDAzIiwiTGluZUNvbG9yIjpudWxsLCJMaW5lV2VpZ2h0IjowLjAsIkxpbmVUeXBlIjowLCJQYXJlbnRTdHlsZSI6bnVsbH0sIlBhcmVudFN0eWxlIjpudWxsfSwiRGF0ZVN0eWxlIjp7IiRpZCI6IjQwNCIsIkZvbnRTZXR0aW5ncyI6eyIkaWQiOiI0MDUiLCJGb250U2l6ZSI6MTAsIkZvbnROYW1lIjoiQ2FsaWJyaSIsIklzQm9sZCI6ZmFsc2UsIklzSXRhbGljIjpmYWxzZSwiSXNVbmRlcmxpbmVkIjpmYWxzZSwiUGFyZW50U3R5bGUiOm51bGx9LCJBdXRvU2l6ZSI6MCwiRm9yZWdyb3VuZCI6eyIkaWQiOiI0MDYiLCJDb2xvciI6eyIkaWQiOiI0MDc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DA4IiwiVG9wIjowLjAsIkxlZnQiOjAuMCwiUmlnaHQiOjAuMCwiQm90dG9tIjowLjB9LCJQYWRkaW5nIjp7IiRpZCI6IjQwOSIsIlRvcCI6MC4wLCJMZWZ0IjowLjAsIlJpZ2h0IjowLjAsIkJvdHRvbSI6MC4wfSwiQmFja2dyb3VuZCI6eyIkaWQiOiI0MTAiLCJDb2xvciI6eyIkaWQiOiI0MTEiLCJBIjowLCJSIjoyNTUsIkciOjI1NSwiQiI6MjU1fX0sIklzVmlzaWJsZSI6dHJ1ZSwiV2lkdGgiOjAuMCwiSGVpZ2h0IjowLjAsIkJvcmRlclN0eWxlIjp7IiRpZCI6IjQxMiIsIkxpbmVDb2xvciI6bnVsbCwiTGluZVdlaWdodCI6MC4wLCJMaW5lVHlwZSI6MCwiUGFyZW50U3R5bGUiOm51bGx9LCJQYXJlbnRTdHlsZSI6bnVsbH0sIkRhdGVGb3JtYXQiOnsiJGlkIjoiNDE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xNCIsIkZvcm1hdCI6MCwiSXNWaXNpYmxlIjpmYWxzZSwiTGFzdEtub3duVmlzaWJpbGl0eVN0YXRlIjpmYWxzZX0sIklzVmlzaWJsZSI6dHJ1ZSwiUGFyZW50U3R5bGUiOm51bGx9LCJJbmRleCI6OCwiU21hcnREdXJhdGlvbkFjdGl2YXRlZCI6ZmFsc2UsIkRhdGVGb3JtYXQiOnsiJHJlZiI6IjQxMyJ9LCJXZWVrTnVtYmVyaW5nIjp7IiRpZCI6IjQxNSIsIkZvcm1hdCI6MCwiSXNWaXNpYmxlIjpmYWxzZSwiTGFzdEtub3duVmlzaWJpbGl0eVN0YXRlIjpmYWxzZX0sIklkIjoiMGJkZGQ2NTktYzRlYi00OTY2LWFhMzgtMjE5YmFlY2JhN2Y1IiwiSW1wb3J0SWQiOiIxMyIsIlRpdGxlIjoiQWN0aXZpdHkgQyIsIk5vdGUiOm51bGwsIkh5cGVybGluayI6eyIkaWQiOiI0MTYiLCJBZGRyZXNzIjpudWxsLCJTdWJBZGRyZXNzIjpudWxsfSwiSXNDaGFuZ2VkIjpmYWxzZSwiSXNOZXciOmZhbHNlfX1dLCJfbWlsZXN0b25lcyI6W10sIklkIjoiMDAwMDAwMDAtMDAwMC0wMDAwLTAwMDAtMDAwMDAwMDAwMDAwIiwiSXNTaW5nbGVJdGVtUm93Ijp0cnVlfV0sIkluZGV4IjowLCJJZCI6ImU3MmQwNmQzLTg3YWYtNDgzNy1iNjQ3LTI3YjI2MGE1NTYzMSIsIkhlYWRlclRleHQiOiIiLCJJc0RlZmF1bHQiOnRydWUsIlN0eWxlIjp7IiRpZCI6IjQxNyIsIkhlYWRlclN0eWxlIjp7IiRpZCI6IjQxOCIsIlRleHRTdHlsZSI6eyIkaWQiOiI0MTkiLCJGb250U2V0dGluZ3MiOnsiJGlkIjoiNDIwIiwiRm9udFNpemUiOjExLCJGb250TmFtZSI6IkNhbGlicmkiLCJJc0JvbGQiOmZhbHNlLCJJc0l0YWxpYyI6ZmFsc2UsIklzVW5kZXJsaW5lZCI6ZmFsc2UsIlBhcmVudFN0eWxlIjpudWxsfSwiQXV0b1NpemUiOjIsIkZvcmVncm91bmQiOnsiJGlkIjoiNDIxIiwiQ29sb3IiOnsiJGlkIjoiNDIyIiwiQSI6MjU1LCJSIjowLCJHIjowLCJCIjowfX0sIk1heFdpZHRoIjowLjAsIk1heEhlaWdodCI6IkluZmluaXR5IiwiU21hcnRGb3JlZ3JvdW5kSXNBY3RpdmUiOmZhbHNlLCJIb3Jpem9udGFsQWxpZ25tZW50IjowLCJWZXJ0aWNhbEFsaWdubWVudCI6MCwiU21hcnRGb3JlZ3JvdW5kIjpudWxsLCJCYWNrZ3JvdW5kRmlsbFR5cGUiOjAsIk1hcmdpbiI6eyIkaWQiOiI0MjMiLCJUb3AiOjAuMCwiTGVmdCI6MC4wLCJSaWdodCI6MC4wLCJCb3R0b20iOjAuMH0sIlBhZGRpbmciOnsiJGlkIjoiNDI0IiwiVG9wIjowLjAsIkxlZnQiOjAuMCwiUmlnaHQiOjAuMCwiQm90dG9tIjowLjB9LCJCYWNrZ3JvdW5kIjp7IiRpZCI6IjQyNSIsIkNvbG9yIjp7IiRpZCI6IjQyNiIsIkEiOjAsIlIiOjI1NSwiRyI6MjU1LCJCIjoyNTV9fSwiSXNWaXNpYmxlIjp0cnVlLCJXaWR0aCI6MC4wLCJIZWlnaHQiOjAuMCwiQm9yZGVyU3R5bGUiOm51bGwsIlBhcmVudFN0eWxlIjpudWxsfSwiUmVjdGFuZ2xlU3R5bGUiOnsiJGlkIjoiNDI3IiwiTWFyZ2luIjp7IiRpZCI6IjQyOCIsIlRvcCI6MC4wLCJMZWZ0IjowLjAsIlJpZ2h0IjowLjAsIkJvdHRvbSI6MC4wfSwiUGFkZGluZyI6eyIkaWQiOiI0MjkiLCJUb3AiOjAuMCwiTGVmdCI6MC4wLCJSaWdodCI6MC4wLCJCb3R0b20iOjAuMH0sIkJhY2tncm91bmQiOnsiJGlkIjoiNDMwIiwiQ29sb3IiOnsiJGlkIjoiNDMxIiwiQSI6NjMsIlIiOjIzNywiRyI6MTI1LCJCIjo0OX19LCJJc1Zpc2libGUiOnRydWUsIldpZHRoIjowLjAsIkhlaWdodCI6MC4wLCJCb3JkZXJTdHlsZSI6eyIkaWQiOiI0MzIiLCJMaW5lQ29sb3IiOnsiJGlkIjoiNDMzIiwiJHR5cGUiOiJOTFJFLkNvbW1vbi5Eb20uU29saWRDb2xvckJydXNoLCBOTFJFLkNvbW1vbiIsIkNvbG9yIjp7IiRpZCI6IjQzNCIsIkEiOjI1NSwiUiI6MjU1LCJHIjowLCJCIjowfX0sIkxpbmVXZWlnaHQiOjAuMCwiTGluZVR5cGUiOjAsIlBhcmVudFN0eWxlIjpudWxsfSwiUGFyZW50U3R5bGUiOm51bGx9LCJNYXJnaW4iOnsiJGlkIjoiNDM1IiwiVG9wIjowLjAsIkxlZnQiOjAuMCwiUmlnaHQiOjAuMCwiQm90dG9tIjowLjB9LCJQYWRkaW5nIjp7IiRpZCI6IjQzNiIsIlRvcCI6MC4wLCJMZWZ0IjowLjAsIlJpZ2h0IjowLjAsIkJvdHRvbSI6MC4wfSwiQmFja2dyb3VuZCI6bnVsbCwiSXNWaXNpYmxlIjp0cnVlLCJXaWR0aCI6MC4wLCJIZWlnaHQiOjAuMCwiQm9yZGVyU3R5bGUiOm51bGwsIlBhcmVudFN0eWxlIjpudWxsfSwiQmFja2dyb3VuZFN0eWxlIjp7IiRpZCI6IjQzNyIsIk1hcmdpbiI6eyIkaWQiOiI0MzgiLCJUb3AiOjAuMCwiTGVmdCI6MC4wLCJSaWdodCI6MC4wLCJCb3R0b20iOjAuMH0sIlBhZGRpbmciOnsiJGlkIjoiNDM5IiwiVG9wIjowLjAsIkxlZnQiOjAuMCwiUmlnaHQiOjAuMCwiQm90dG9tIjowLjB9LCJCYWNrZ3JvdW5kIjp7IiRpZCI6IjQ0MCIsIkNvbG9yIjp7IiRpZCI6IjQ0MSIsIkEiOjUxLCJSIjoxNjUsIkciOjE2NSwiQiI6MTY1fX0sIklzVmlzaWJsZSI6dHJ1ZSwiV2lkdGgiOjAuMCwiSGVpZ2h0IjowLjAsIkJvcmRlclN0eWxlIjp7IiRpZCI6IjQ0MiIsIkxpbmVDb2xvciI6eyIkaWQiOiI0NDMiLCIkdHlwZSI6Ik5MUkUuQ29tbW9uLkRvbS5Tb2xpZENvbG9yQnJ1c2gsIE5MUkUuQ29tbW9uIiwiQ29sb3IiOnsiJGlkIjoiNDQ0IiwiQSI6MjU1LCJSIjoyNTUsIkciOjAsIkIiOjB9fSwiTGluZVdlaWdodCI6MC4wLCJMaW5lVHlwZSI6MCwiUGFyZW50U3R5bGUiOm51bGx9LCJQYXJlbnRTdHlsZSI6bnVsbH0sIk1hcmdpbiI6eyIkaWQiOiI0NDUiLCJUb3AiOjAuMCwiTGVmdCI6MC4wLCJSaWdodCI6MC4wLCJCb3R0b20iOjAuMH0sIlBhZGRpbmciOnsiJGlkIjoiNDQ2IiwiVG9wIjowLjAsIkxlZnQiOjAuMCwiUmlnaHQiOjAuMCwiQm90dG9tIjowLjB9LCJJc1Zpc2libGUiOnRydWUsIldpZHRoIjowLjAsIkhlaWdodCI6MC4wLCJCb3JkZXJTdHlsZSI6bnVsbCwiUGFyZW50U3R5bGUiOm51bGx9fV0sIklkIjoiMDYwZDllYmEtZmEzNy00M2M3LWEzZWYtNzQ4NzM0NTAyZDRmIiwiSW5kZXgiOjEsIkhlYWRlclRleHQiOiJTdGFnZSBJSSIsIlN0eWxlIjp7IiRpZCI6IjQ0NyIsIkhlYWRlclN0eWxlIjp7IiRpZCI6IjQ0OCIsIlRleHRJc1ZlcnRpY2FsIjpmYWxzZSwiVGV4dFN0eWxlIjp7IiRpZCI6IjQ0OSIsIkZvbnRTZXR0aW5ncyI6eyIkaWQiOiI0NTAiLCJGb250U2l6ZSI6MTIsIkZvbnROYW1lIjoiQ2FsaWJyaSIsIklzQm9sZCI6dHJ1ZSwiSXNJdGFsaWMiOmZhbHNlLCJJc1VuZGVybGluZWQiOmZhbHNlLCJQYXJlbnRTdHlsZSI6bnVsbH0sIkF1dG9TaXplIjoyLCJGb3JlZ3JvdW5kIjp7IiRpZCI6IjQ1MSIsIkNvbG9yIjp7IiRpZCI6IjQ1M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Q1MyIsIlRvcCI6MC4wLCJMZWZ0IjowLjAsIlJpZ2h0IjowLjAsIkJvdHRvbSI6MC4wfSwiUGFkZGluZyI6eyIkaWQiOiI0NTQiLCJUb3AiOjAuMCwiTGVmdCI6MC4wLCJSaWdodCI6MC4wLCJCb3R0b20iOjAuMH0sIkJhY2tncm91bmQiOnsiJGlkIjoiNDU1IiwiQ29sb3IiOnsiJGlkIjoiNDU2IiwiQSI6MCwiUiI6MjU1LCJHIjoyNTUsIkIiOjI1NX19LCJJc1Zpc2libGUiOnRydWUsIldpZHRoIjowLjAsIkhlaWdodCI6MC4wLCJCb3JkZXJTdHlsZSI6bnVsbCwiUGFyZW50U3R5bGUiOm51bGx9LCJSZWN0YW5nbGVTdHlsZSI6eyIkaWQiOiI0NTciLCJNYXJnaW4iOnsiJGlkIjoiNDU4IiwiVG9wIjowLjAsIkxlZnQiOjAuMCwiUmlnaHQiOjAuMCwiQm90dG9tIjowLjB9LCJQYWRkaW5nIjp7IiRpZCI6IjQ1OSIsIlRvcCI6MC4wLCJMZWZ0IjowLjAsIlJpZ2h0IjowLjAsIkJvdHRvbSI6MC4wfSwiQmFja2dyb3VuZCI6eyIkaWQiOiI0NjAiLCJDb2xvciI6eyIkaWQiOiI0NjEiLCJBIjoyNTUsIlIiOjE4NywiRyI6MjIyLCJCIjoyNDB9fSwiSXNWaXNpYmxlIjp0cnVlLCJXaWR0aCI6MC4wLCJIZWlnaHQiOjAuMCwiQm9yZGVyU3R5bGUiOnsiJGlkIjoiNDYyIiwiTGluZUNvbG9yIjp7IiRpZCI6IjQ2MyIsIiR0eXBlIjoiTkxSRS5Db21tb24uRG9tLlNvbGlkQ29sb3JCcnVzaCwgTkxSRS5Db21tb24iLCJDb2xvciI6eyIkaWQiOiI0NjQiLCJBIjoyNTUsIlIiOjI1NSwiRyI6MCwiQiI6MH19LCJMaW5lV2VpZ2h0IjowLjAsIkxpbmVUeXBlIjowLCJQYXJlbnRTdHlsZSI6bnVsbH0sIlBhcmVudFN0eWxlIjpudWxsfSwiTWFyZ2luIjp7IiRpZCI6IjQ2NSIsIlRvcCI6MC4wLCJMZWZ0IjowLjAsIlJpZ2h0IjowLjAsIkJvdHRvbSI6MC4wfSwiUGFkZGluZyI6eyIkaWQiOiI0NjYiLCJUb3AiOjAuMCwiTGVmdCI6MC4wLCJSaWdodCI6MC4wLCJCb3R0b20iOjAuMH0sIkJhY2tncm91bmQiOm51bGwsIklzVmlzaWJsZSI6dHJ1ZSwiV2lkdGgiOjAuMCwiSGVpZ2h0IjowLjAsIkJvcmRlclN0eWxlIjpudWxsLCJQYXJlbnRTdHlsZSI6bnVsbH0sIkJhY2tncm91bmRTdHlsZSI6eyIkaWQiOiI0NjciLCJNYXJnaW4iOnsiJGlkIjoiNDY4IiwiVG9wIjowLjAsIkxlZnQiOjAuMCwiUmlnaHQiOjAuMCwiQm90dG9tIjowLjB9LCJQYWRkaW5nIjp7IiRpZCI6IjQ2OSIsIlRvcCI6MC4wLCJMZWZ0IjowLjAsIlJpZ2h0IjowLjAsIkJvdHRvbSI6MC4wfSwiQmFja2dyb3VuZCI6eyIkaWQiOiI0NzAiLCJDb2xvciI6eyIkaWQiOiI0NzEiLCJBIjo1MSwiUiI6MTg3LCJHIjoyMjIsIkIiOjI0MH19LCJJc1Zpc2libGUiOnRydWUsIldpZHRoIjowLjAsIkhlaWdodCI6MC4wLCJCb3JkZXJTdHlsZSI6eyIkaWQiOiI0NzIiLCJMaW5lQ29sb3IiOnsiJGlkIjoiNDczIiwiJHR5cGUiOiJOTFJFLkNvbW1vbi5Eb20uU29saWRDb2xvckJydXNoLCBOTFJFLkNvbW1vbiIsIkNvbG9yIjp7IiRpZCI6IjQ3NCIsIkEiOjI1NSwiUiI6MjU1LCJHIjowLCJCIjowfX0sIkxpbmVXZWlnaHQiOjAuMCwiTGluZVR5cGUiOjAsIlBhcmVudFN0eWxlIjpudWxsfSwiUGFyZW50U3R5bGUiOm51bGx9LCJJc0Fib3ZlVGltZWJhbmQiOmZhbHNlLCJNYXJnaW4iOnsiJGlkIjoiNDc1IiwiVG9wIjowLjAsIkxlZnQiOjAuMCwiUmlnaHQiOjAuMCwiQm90dG9tIjowLjB9LCJQYWRkaW5nIjp7IiRpZCI6IjQ3NiIsIlRvcCI6MC4wLCJMZWZ0IjowLjAsIlJpZ2h0IjowLjAsIkJvdHRvbSI6MC4wfSwiSXNWaXNpYmxlIjp0cnVlLCJXaWR0aCI6MC4wLCJIZWlnaHQiOjAuMCwiQm9yZGVyU3R5bGUiOnsiJGlkIjoiNDc3IiwiTGluZUNvbG9yIjpudWxsLCJMaW5lV2VpZ2h0IjowLjAsIkxpbmVUeXBlIjowLCJQYXJlbnRTdHlsZSI6bnVsbH0sIlBhcmVudFN0eWxlIjpudWxsfX0seyIkaWQiOiI0NzgiLCJfYWN0aXZpdGllcyI6W3siJGlkIjoiNDc5IiwiX3Jvd3MiOlt7IiRpZCI6IjQ4MCIsIl90YXNrcyI6W3siJGlkIjoiNDgxIiwiX2F0dGFjaGVkTWlsZXN0b25lcyI6W3siJGlkIjoiNDgyIiwiRGF0ZSI6IjIwMjItMTItMjdUMjM6NTk6MDAiLCJTdHlsZSI6eyIkaWQiOiI0ODMiLCJTaGFwZSI6MSwiQ29ubmVjdG9yTWFyZ2luIjp7IiRpZCI6IjQ4NCIsIlRvcCI6MC4wLCJMZWZ0IjoyLjAsIlJpZ2h0IjoyLjAsIkJvdHRvbSI6MC4wfSwiQ29ubmVjdG9yU3R5bGUiOnsiJGlkIjoiNDg1IiwiTGluZUNvbG9yIjp7IiRpZCI6IjQ4NiIsIiR0eXBlIjoiTkxSRS5Db21tb24uRG9tLlNvbGlkQ29sb3JCcnVzaCwgTkxSRS5Db21tb24iLCJDb2xvciI6eyIkaWQiOiI0ODciLCJBIjoxMjcsIlIiOjc5LCJHIjoxMjksIkIiOjE4OX19LCJMaW5lV2VpZ2h0IjoxLjAsIkxpbmVUeXBlIjowLCJQYXJlbnRTdHlsZSI6bnVsbH0sIklzQmVsb3dUaW1lYmFuZCI6dHJ1ZSwiUG9zaXRpb25PblRhc2siOjMsIkhpZGVEYXRlIjpmYWxzZSwiU2hhcGVTaXplIjowLCJTcGFjaW5nIjoyLjAsIlBhZGRpbmciOnsiJGlkIjoiNDg4IiwiVG9wIjo3LjAsIkxlZnQiOjMuMCwiUmlnaHQiOjAuMCwiQm90dG9tIjoyLjB9LCJTaGFwZVN0eWxlIjp7IiRpZCI6IjQ4OSIsIk1hcmdpbiI6eyIkaWQiOiI0OTAiLCJUb3AiOjAuMCwiTGVmdCI6MC4wLCJSaWdodCI6MC4wLCJCb3R0b20iOjAuMH0sIlBhZGRpbmciOnsiJGlkIjoiNDkxIiwiVG9wIjowLjAsIkxlZnQiOjAuMCwiUmlnaHQiOjAuMCwiQm90dG9tIjowLjB9LCJCYWNrZ3JvdW5kIjp7IiRpZCI6IjQ5MiIsIkNvbG9yIjp7IiRpZCI6IjQ5MyIsIkEiOjI1NSwiUiI6MjM5LCJHIjoyMDIsIkIiOjh9fSwiSXNWaXNpYmxlIjp0cnVlLCJXaWR0aCI6MTIuMCwiSGVpZ2h0IjoxNC4wLCJCb3JkZXJTdHlsZSI6eyIkaWQiOiI0OTQiLCJMaW5lQ29sb3IiOnsiJGlkIjoiNDk1IiwiJHR5cGUiOiJOTFJFLkNvbW1vbi5Eb20uU29saWRDb2xvckJydXNoLCBOTFJFLkNvbW1vbiIsIkNvbG9yIjp7IiRpZCI6IjQ5NiIsIkEiOjI1NSwiUiI6MjU1LCJHIjowLCJCIjowfX0sIkxpbmVXZWlnaHQiOjAuMCwiTGluZVR5cGUiOjAsIlBhcmVudFN0eWxlIjpudWxsfSwiUGFyZW50U3R5bGUiOm51bGx9LCJUaXRsZVN0eWxlIjp7IiRpZCI6IjQ5NyIsIkZvbnRTZXR0aW5ncyI6eyIkaWQiOiI0OTgiLCJGb250U2l6ZSI6MTEsIkZvbnROYW1lIjoiQ2FsaWJyaSIsIklzQm9sZCI6dHJ1ZSwiSXNJdGFsaWMiOmZhbHNlLCJJc1VuZGVybGluZWQiOmZhbHNlLCJQYXJlbnRTdHlsZSI6bnVsbH0sIkF1dG9TaXplIjoyLCJGb3JlZ3JvdW5kIjp7IiRpZCI6IjQ5OSIsIkNvbG9yIjp7IiRpZCI6IjUwMCIsIkEiOjI1NSwiUiI6MCwiRyI6MCwiQiI6MH19LCJNYXhXaWR0aCI6NjcuMTk2NjY2NjY2NjY2NjczLCJNYXhIZWlnaHQiOiJJbmZpbml0eSIsIlNtYXJ0Rm9yZWdyb3VuZElzQWN0aXZlIjpmYWxzZSwiSG9yaXpvbnRhbEFsaWdubWVudCI6MSwiVmVydGljYWxBbGlnbm1lbnQiOjAsIlNtYXJ0Rm9yZWdyb3VuZCI6bnVsbCwiQmFja2dyb3VuZEZpbGxUeXBlIjowLCJNYXJnaW4iOnsiJGlkIjoiNTAxIiwiVG9wIjowLjAsIkxlZnQiOjAuMCwiUmlnaHQiOjAuMCwiQm90dG9tIjowLjB9LCJQYWRkaW5nIjp7IiRpZCI6IjUwMiIsIlRvcCI6MC4wLCJMZWZ0IjowLjAsIlJpZ2h0IjowLjAsIkJvdHRvbSI6MC4wfSwiQmFja2dyb3VuZCI6eyIkaWQiOiI1MDMiLCJDb2xvciI6eyIkaWQiOiI1MDQiLCJBIjowLCJSIjoyNTUsIkciOjI1NSwiQiI6MjU1fX0sIklzVmlzaWJsZSI6dHJ1ZSwiV2lkdGgiOjAuMCwiSGVpZ2h0IjowLjAsIkJvcmRlclN0eWxlIjp7IiRpZCI6IjUwNSIsIkxpbmVDb2xvciI6bnVsbCwiTGluZVdlaWdodCI6MC4wLCJMaW5lVHlwZSI6MCwiUGFyZW50U3R5bGUiOm51bGx9LCJQYXJlbnRTdHlsZSI6bnVsbH0sIkRhdGVTdHlsZSI6eyIkaWQiOiI1MDYiLCJGb250U2V0dGluZ3MiOnsiJGlkIjoiNTA3IiwiRm9udFNpemUiOjEwLCJGb250TmFtZSI6IkNhbGlicmkiLCJJc0JvbGQiOmZhbHNlLCJJc0l0YWxpYyI6ZmFsc2UsIklzVW5kZXJsaW5lZCI6ZmFsc2UsIlBhcmVudFN0eWxlIjpudWxsfSwiQXV0b1NpemUiOjAsIkZvcmVncm91bmQiOnsiJGlkIjoiNTA4IiwiQ29sb3IiOnsiJGlkIjoiNTA5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1MTAiLCJUb3AiOjAuMCwiTGVmdCI6MC4wLCJSaWdodCI6MC4wLCJCb3R0b20iOjAuMH0sIlBhZGRpbmciOnsiJGlkIjoiNTExIiwiVG9wIjowLjAsIkxlZnQiOjAuMCwiUmlnaHQiOjAuMCwiQm90dG9tIjowLjB9LCJCYWNrZ3JvdW5kIjp7IiRpZCI6IjUxMiIsIkNvbG9yIjp7IiRpZCI6IjUxMyIsIkEiOjAsIlIiOjI1NSwiRyI6MjU1LCJCIjoyNTV9fSwiSXNWaXNpYmxlIjp0cnVlLCJXaWR0aCI6MC4wLCJIZWlnaHQiOjAuMCwiQm9yZGVyU3R5bGUiOnsiJGlkIjoiNTE0IiwiTGluZUNvbG9yIjpudWxsLCJMaW5lV2VpZ2h0IjowLjAsIkxpbmVUeXBlIjowLCJQYXJlbnRTdHlsZSI6bnVsbH0sIlBhcmVudFN0eWxlIjpudWxsfSwiRGF0ZUZvcm1hdCI6eyIkaWQiOiI1MT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E2IiwiRm9ybWF0IjowLCJJc1Zpc2libGUiOmZhbHNlLCJMYXN0S25vd25WaXNpYmlsaXR5U3RhdGUiOmZhbHNlfSwiSXNWaXNpYmxlIjp0cnVlLCJQYXJlbnRTdHlsZSI6bnVsbH0sIkluZGV4IjoxMSwiUGVyY2VudGFnZUNvbXBsZXRlIjpudWxsLCJQb3NpdGlvbiI6eyJSYXRpbyI6MC4wLCJJc0N1c3RvbSI6ZmFsc2V9LCJEYXRlRm9ybWF0Ijp7IiRyZWYiOiI1MTUifSwiV2Vla051bWJlcmluZyI6eyIkaWQiOiI1MTciLCJGb3JtYXQiOjAsIklzVmlzaWJsZSI6ZmFsc2UsIkxhc3RLbm93blZpc2liaWxpdHlTdGF0ZSI6ZmFsc2V9LCJSZWxhdGVkVGFza0lkIjoiN2JlOTU2NjEtNDgwMS00NTFlLWJmNGItMTkxMWEyOWFhNmRmIiwiSWQiOiJjZTUzNGRjMS00YjMxLTQxNzQtOWJmMC1lMzM4NjdkOWNhNDQiLCJJbXBvcnRJZCI6IjciLCJUaXRsZSI6Ik1pbGVzdG9uZSA2IiwiTm90ZSI6bnVsbCwiSHlwZXJsaW5rIjp7IiRpZCI6IjUxOCIsIkFkZHJlc3MiOm51bGwsIlN1YkFkZHJlc3MiOm51bGx9LCJJc0NoYW5nZWQiOmZhbHNlLCJJc05ldyI6ZmFsc2V9XSwiVGFza0RlZmluaXRpb24iOnsiJGlkIjoiNTE5IiwiR3JvdXBOYW1lIjpudWxsLCJTdGFydERhdGUiOiIyMDIyLTExLTE2VDAwOjAwOjAwIiwiRW5kRGF0ZSI6IjIwMjItMTItMzFUMjM6NTk6MDAiLCJQZXJjZW50YWdlQ29tcGxldGUiOm51bGwsIlN0eWxlIjp7IiRpZCI6IjUyMCIsIlNoYXBlIjowLCJTaGFwZVRoaWNrbmVzcyI6MSwiRHVyYXRpb25Gb3JtYXQiOjAsIkluY2x1ZGVOb25Xb3JraW5nRGF5c0luRHVyYXRpb24iOmZhbHNlLCJQZXJjZW50YWdlQ29tcGxldGVTdHlsZSI6eyIkaWQiOiI1MjEiLCJGb250U2V0dGluZ3MiOnsiJGlkIjoiNTIyIiwiRm9udFNpemUiOjEwLCJGb250TmFtZSI6IkNhbGlicmkiLCJJc0JvbGQiOmZhbHNlLCJJc0l0YWxpYyI6ZmFsc2UsIklzVW5kZXJsaW5lZCI6ZmFsc2UsIlBhcmVudFN0eWxlIjpudWxsfSwiQXV0b1NpemUiOjAsIkZvcmVncm91bmQiOnsiJGlkIjoiNTIzIiwiQ29sb3IiOnsiJGlkIjoiNTI0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1MjUiLCJUb3AiOjAuMCwiTGVmdCI6MC4wLCJSaWdodCI6MC4wLCJCb3R0b20iOjAuMH0sIlBhZGRpbmciOnsiJGlkIjoiNTI2IiwiVG9wIjowLjAsIkxlZnQiOjAuMCwiUmlnaHQiOjAuMCwiQm90dG9tIjowLjB9LCJCYWNrZ3JvdW5kIjp7IiRpZCI6IjUyNyIsIkNvbG9yIjp7IiRpZCI6IjUyOCIsIkEiOjg5LCJSIjowLCJHIjowLCJCIjowfX0sIklzVmlzaWJsZSI6dHJ1ZSwiV2lkdGgiOjAuMCwiSGVpZ2h0IjowLjAsIkJvcmRlclN0eWxlIjp7IiRpZCI6IjUyOSIsIkxpbmVDb2xvciI6bnVsbCwiTGluZVdlaWdodCI6MC4wLCJMaW5lVHlwZSI6MCwiUGFyZW50U3R5bGUiOm51bGx9LCJQYXJlbnRTdHlsZSI6bnVsbH0sIkR1cmF0aW9uU3R5bGUiOnsiJGlkIjoiNTMwIiwiRm9udFNldHRpbmdzIjp7IiRpZCI6IjUzMSIsIkZvbnRTaXplIjoxMCwiRm9udE5hbWUiOiJDYWxpYnJpIiwiSXNCb2xkIjpmYWxzZSwiSXNJdGFsaWMiOmZhbHNlLCJJc1VuZGVybGluZWQiOmZhbHNlLCJQYXJlbnRTdHlsZSI6bnVsbH0sIkF1dG9TaXplIjowLCJGb3JlZ3JvdW5kIjp7IiRpZCI6IjUzMiIsIkNvbG9yIjp7IiRpZCI6IjUzMy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1MzQiLCJUb3AiOjAuMCwiTGVmdCI6MC4wLCJSaWdodCI6MC4wLCJCb3R0b20iOjAuMH0sIlBhZGRpbmciOnsiJGlkIjoiNTM1IiwiVG9wIjowLjAsIkxlZnQiOjAuMCwiUmlnaHQiOjAuMCwiQm90dG9tIjowLjB9LCJCYWNrZ3JvdW5kIjp7IiRpZCI6IjUzNiIsIkNvbG9yIjp7IiRpZCI6IjUzNyIsIkEiOjAsIlIiOjI1NSwiRyI6MjU1LCJCIjoyNTV9fSwiSXNWaXNpYmxlIjp0cnVlLCJXaWR0aCI6MC4wLCJIZWlnaHQiOjAuMCwiQm9yZGVyU3R5bGUiOnsiJGlkIjoiNTM4IiwiTGluZUNvbG9yIjpudWxsLCJMaW5lV2VpZ2h0IjowLjAsIkxpbmVUeXBlIjowLCJQYXJlbnRTdHlsZSI6bnVsbH0sIlBhcmVudFN0eWxlIjpudWxsfSwiSG9yaXpvbnRhbENvbm5lY3RvclN0eWxlIjp7IiRpZCI6IjUzOSIsIkxpbmVDb2xvciI6eyIkcmVmIjoiMTAxIn0sIkxpbmVXZWlnaHQiOjEuMCwiTGluZVR5cGUiOjAsIlBhcmVudFN0eWxlIjpudWxsfSwiVmVydGljYWxDb25uZWN0b3JTdHlsZSI6eyIkaWQiOiI1NDA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NTQxIiwiTWFyZ2luIjp7IiRpZCI6IjU0MiIsIlRvcCI6MC4wLCJMZWZ0Ijo0LjAsIlJpZ2h0Ijo0LjAsIkJvdHRvbSI6MC4wfSwiUGFkZGluZyI6eyIkaWQiOiI1NDMiLCJUb3AiOjAuMCwiTGVmdCI6MC4wLCJSaWdodCI6MC4wLCJCb3R0b20iOjAuMH0sIkJhY2tncm91bmQiOnsiJGlkIjoiNTQ0IiwiQ29sb3IiOnsiJGlkIjoiNTQ1IiwiQSI6MjU1LCJSIjowLCJHIjoxNjYsIkIiOjE2Nn19LCJJc1Zpc2libGUiOnRydWUsIldpZHRoIjowLjAsIkhlaWdodCI6MTYuMCwiQm9yZGVyU3R5bGUiOnsiJGlkIjoiNTQ2IiwiTGluZUNvbG9yIjp7IiRpZCI6IjU0NyIsIiR0eXBlIjoiTkxSRS5Db21tb24uRG9tLlNvbGlkQ29sb3JCcnVzaCwgTkxSRS5Db21tb24iLCJDb2xvciI6eyIkaWQiOiI1NDgiLCJBIjoyNTUsIlIiOjI1NSwiRyI6MjU1LCJCIjoyNTV9fSwiTGluZVdlaWdodCI6Mi4wLCJMaW5lVHlwZSI6MCwiUGFyZW50U3R5bGUiOm51bGx9LCJQYXJlbnRTdHlsZSI6bnVsbH0sIlRpdGxlU3R5bGUiOnsiJGlkIjoiNTQ5IiwiRm9udFNldHRpbmdzIjp7IiRpZCI6IjU1MCIsIkZvbnRTaXplIjoxNCwiRm9udE5hbWUiOiJDYWxpYnJpIiwiSXNCb2xkIjp0cnVlLCJJc0l0YWxpYyI6ZmFsc2UsIklzVW5kZXJsaW5lZCI6ZmFsc2UsIlBhcmVudFN0eWxlIjpudWxsfSwiQXV0b1NpemUiOjAsIkZvcmVncm91bmQiOnsiJGlkIjoiNTUxIiwiQ29sb3IiOnsiJGlkIjoiNTUy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1NTMiLCJUb3AiOjAuMCwiTGVmdCI6MC4wLCJSaWdodCI6MC4wLCJCb3R0b20iOjAuMH0sIlBhZGRpbmciOnsiJGlkIjoiNTU0IiwiVG9wIjowLjAsIkxlZnQiOjAuMCwiUmlnaHQiOjAuMCwiQm90dG9tIjowLjB9LCJCYWNrZ3JvdW5kIjp7IiRpZCI6IjU1NSIsIkNvbG9yIjp7IiRpZCI6IjU1NiIsIkEiOjAsIlIiOjI1NSwiRyI6MjU1LCJCIjoyNTV9fSwiSXNWaXNpYmxlIjp0cnVlLCJXaWR0aCI6MC4wLCJIZWlnaHQiOjAuMCwiQm9yZGVyU3R5bGUiOnsiJGlkIjoiNTU3IiwiTGluZUNvbG9yIjpudWxsLCJMaW5lV2VpZ2h0IjowLjAsIkxpbmVUeXBlIjowLCJQYXJlbnRTdHlsZSI6bnVsbH0sIlBhcmVudFN0eWxlIjpudWxsfSwiRGF0ZVN0eWxlIjp7IiRpZCI6IjU1OCIsIkZvbnRTZXR0aW5ncyI6eyIkaWQiOiI1NTkiLCJGb250U2l6ZSI6MTAsIkZvbnROYW1lIjoiQ2FsaWJyaSIsIklzQm9sZCI6ZmFsc2UsIklzSXRhbGljIjpmYWxzZSwiSXNVbmRlcmxpbmVkIjpmYWxzZSwiUGFyZW50U3R5bGUiOm51bGx9LCJBdXRvU2l6ZSI6MCwiRm9yZWdyb3VuZCI6eyIkaWQiOiI1NjAiLCJDb2xvciI6eyIkaWQiOiI1NjE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TYyIiwiVG9wIjowLjAsIkxlZnQiOjAuMCwiUmlnaHQiOjAuMCwiQm90dG9tIjowLjB9LCJQYWRkaW5nIjp7IiRpZCI6IjU2MyIsIlRvcCI6MC4wLCJMZWZ0IjowLjAsIlJpZ2h0IjowLjAsIkJvdHRvbSI6MC4wfSwiQmFja2dyb3VuZCI6eyIkaWQiOiI1NjQiLCJDb2xvciI6eyIkaWQiOiI1NjUiLCJBIjowLCJSIjoyNTUsIkciOjI1NSwiQiI6MjU1fX0sIklzVmlzaWJsZSI6dHJ1ZSwiV2lkdGgiOjAuMCwiSGVpZ2h0IjowLjAsIkJvcmRlclN0eWxlIjp7IiRpZCI6IjU2NiIsIkxpbmVDb2xvciI6bnVsbCwiTGluZVdlaWdodCI6MC4wLCJMaW5lVHlwZSI6MCwiUGFyZW50U3R5bGUiOm51bGx9LCJQYXJlbnRTdHlsZSI6bnVsbH0sIkRhdGVGb3JtYXQiOnsiJGlkIjoiNTY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2OCIsIkZvcm1hdCI6MCwiSXNWaXNpYmxlIjpmYWxzZSwiTGFzdEtub3duVmlzaWJpbGl0eVN0YXRlIjpmYWxzZX0sIklzVmlzaWJsZSI6dHJ1ZSwiUGFyZW50U3R5bGUiOm51bGx9LCJJbmRleCI6MTAsIlNtYXJ0RHVyYXRpb25BY3RpdmF0ZWQiOmZhbHNlLCJEYXRlRm9ybWF0Ijp7IiRyZWYiOiI1NjcifSwiV2Vla051bWJlcmluZyI6eyIkaWQiOiI1NjkiLCJGb3JtYXQiOjAsIklzVmlzaWJsZSI6ZmFsc2UsIkxhc3RLbm93blZpc2liaWxpdHlTdGF0ZSI6ZmFsc2V9LCJJZCI6IjdiZTk1NjYxLTQ4MDEtNDUxZS1iZjRiLTE5MTFhMjlhYTZkZiIsIkltcG9ydElkIjoiMTQiLCJUaXRsZSI6IkFjdGl2aXR5IEQiLCJOb3RlIjpudWxsLCJIeXBlcmxpbmsiOnsiJGlkIjoiNTcwIiwiQWRkcmVzcyI6bnVsbCwiU3ViQWRkcmVzcyI6bnVsbH0sIklzQ2hhbmdlZCI6ZmFsc2UsIklzTmV3IjpmYWxzZX19LHsiJGlkIjoiNTcxIiwiX2F0dGFjaGVkTWlsZXN0b25lcyI6W3siJGlkIjoiNTcyIiwiRGF0ZSI6IjIwMjMtMDItMDhUMjM6NTk6MDAiLCJTdHlsZSI6eyIkaWQiOiI1NzMiLCJTaGFwZSI6MSwiQ29ubmVjdG9yTWFyZ2luIjp7IiRpZCI6IjU3NCIsIlRvcCI6MC4wLCJMZWZ0IjoyLjAsIlJpZ2h0IjoyLjAsIkJvdHRvbSI6MC4wfSwiQ29ubmVjdG9yU3R5bGUiOnsiJGlkIjoiNTc1IiwiTGluZUNvbG9yIjp7IiRpZCI6IjU3NiIsIiR0eXBlIjoiTkxSRS5Db21tb24uRG9tLlNvbGlkQ29sb3JCcnVzaCwgTkxSRS5Db21tb24iLCJDb2xvciI6eyIkaWQiOiI1NzciLCJBIjoxMjcsIlIiOjc5LCJHIjoxMjksIkIiOjE4OX19LCJMaW5lV2VpZ2h0IjoxLjAsIkxpbmVUeXBlIjowLCJQYXJlbnRTdHlsZSI6bnVsbH0sIklzQmVsb3dUaW1lYmFuZCI6dHJ1ZSwiUG9zaXRpb25PblRhc2siOjMsIkhpZGVEYXRlIjpmYWxzZSwiU2hhcGVTaXplIjowLCJTcGFjaW5nIjoyLjAsIlBhZGRpbmciOnsiJGlkIjoiNTc4IiwiVG9wIjo3LjAsIkxlZnQiOjMuMCwiUmlnaHQiOjAuMCwiQm90dG9tIjoyLjB9LCJTaGFwZVN0eWxlIjp7IiRpZCI6IjU3OSIsIk1hcmdpbiI6eyIkaWQiOiI1ODAiLCJUb3AiOjAuMCwiTGVmdCI6MC4wLCJSaWdodCI6MC4wLCJCb3R0b20iOjAuMH0sIlBhZGRpbmciOnsiJGlkIjoiNTgxIiwiVG9wIjowLjAsIkxlZnQiOjAuMCwiUmlnaHQiOjAuMCwiQm90dG9tIjowLjB9LCJCYWNrZ3JvdW5kIjp7IiRpZCI6IjU4MiIsIkNvbG9yIjp7IiRpZCI6IjU4MyIsIkEiOjI1NSwiUiI6MjM5LCJHIjoyMDIsIkIiOjh9fSwiSXNWaXNpYmxlIjp0cnVlLCJXaWR0aCI6MTIuMCwiSGVpZ2h0IjoxNC4wLCJCb3JkZXJTdHlsZSI6eyIkaWQiOiI1ODQiLCJMaW5lQ29sb3IiOnsiJGlkIjoiNTg1IiwiJHR5cGUiOiJOTFJFLkNvbW1vbi5Eb20uU29saWRDb2xvckJydXNoLCBOTFJFLkNvbW1vbiIsIkNvbG9yIjp7IiRpZCI6IjU4NiIsIkEiOjI1NSwiUiI6MjU1LCJHIjowLCJCIjowfX0sIkxpbmVXZWlnaHQiOjAuMCwiTGluZVR5cGUiOjAsIlBhcmVudFN0eWxlIjpudWxsfSwiUGFyZW50U3R5bGUiOm51bGx9LCJUaXRsZVN0eWxlIjp7IiRpZCI6IjU4NyIsIkZvbnRTZXR0aW5ncyI6eyIkaWQiOiI1ODgiLCJGb250U2l6ZSI6MTEsIkZvbnROYW1lIjoiQ2FsaWJyaSIsIklzQm9sZCI6dHJ1ZSwiSXNJdGFsaWMiOmZhbHNlLCJJc1VuZGVybGluZWQiOmZhbHNlLCJQYXJlbnRTdHlsZSI6bnVsbH0sIkF1dG9TaXplIjowLCJGb3JlZ3JvdW5kIjp7IiRpZCI6IjU4OSIsIkNvbG9yIjp7IiRpZCI6IjU5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1OTEiLCJUb3AiOjAuMCwiTGVmdCI6MC4wLCJSaWdodCI6MC4wLCJCb3R0b20iOjAuMH0sIlBhZGRpbmciOnsiJGlkIjoiNTkyIiwiVG9wIjowLjAsIkxlZnQiOjAuMCwiUmlnaHQiOjAuMCwiQm90dG9tIjowLjB9LCJCYWNrZ3JvdW5kIjp7IiRpZCI6IjU5MyIsIkNvbG9yIjp7IiRpZCI6IjU5NCIsIkEiOjAsIlIiOjI1NSwiRyI6MjU1LCJCIjoyNTV9fSwiSXNWaXNpYmxlIjp0cnVlLCJXaWR0aCI6MC4wLCJIZWlnaHQiOjAuMCwiQm9yZGVyU3R5bGUiOnsiJGlkIjoiNTk1IiwiTGluZUNvbG9yIjpudWxsLCJMaW5lV2VpZ2h0IjowLjAsIkxpbmVUeXBlIjowLCJQYXJlbnRTdHlsZSI6bnVsbH0sIlBhcmVudFN0eWxlIjpudWxsfSwiRGF0ZVN0eWxlIjp7IiRpZCI6IjU5NiIsIkZvbnRTZXR0aW5ncyI6eyIkaWQiOiI1OTciLCJGb250U2l6ZSI6MTAsIkZvbnROYW1lIjoiQ2FsaWJyaSIsIklzQm9sZCI6ZmFsc2UsIklzSXRhbGljIjpmYWxzZSwiSXNVbmRlcmxpbmVkIjpmYWxzZSwiUGFyZW50U3R5bGUiOm51bGx9LCJBdXRvU2l6ZSI6MCwiRm9yZWdyb3VuZCI6eyIkaWQiOiI1OTgiLCJDb2xvciI6eyIkaWQiOiI1OTk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YwMCIsIlRvcCI6MC4wLCJMZWZ0IjowLjAsIlJpZ2h0IjowLjAsIkJvdHRvbSI6MC4wfSwiUGFkZGluZyI6eyIkaWQiOiI2MDEiLCJUb3AiOjAuMCwiTGVmdCI6MC4wLCJSaWdodCI6MC4wLCJCb3R0b20iOjAuMH0sIkJhY2tncm91bmQiOnsiJGlkIjoiNjAyIiwiQ29sb3IiOnsiJGlkIjoiNjAzIiwiQSI6MCwiUiI6MjU1LCJHIjoyNTUsIkIiOjI1NX19LCJJc1Zpc2libGUiOnRydWUsIldpZHRoIjowLjAsIkhlaWdodCI6MC4wLCJCb3JkZXJTdHlsZSI6eyIkaWQiOiI2MDQiLCJMaW5lQ29sb3IiOm51bGwsIkxpbmVXZWlnaHQiOjAuMCwiTGluZVR5cGUiOjAsIlBhcmVudFN0eWxlIjpudWxsfSwiUGFyZW50U3R5bGUiOm51bGx9LCJEYXRlRm9ybWF0Ijp7IiRpZCI6IjYw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MDYiLCJGb3JtYXQiOjAsIklzVmlzaWJsZSI6ZmFsc2UsIkxhc3RLbm93blZpc2liaWxpdHlTdGF0ZSI6ZmFsc2V9LCJJc1Zpc2libGUiOnRydWUsIlBhcmVudFN0eWxlIjpudWxsfSwiSW5kZXgiOjEzLCJQZXJjZW50YWdlQ29tcGxldGUiOm51bGwsIlBvc2l0aW9uIjp7IlJhdGlvIjowLjAsIklzQ3VzdG9tIjpmYWxzZX0sIkRhdGVGb3JtYXQiOnsiJHJlZiI6IjYwNSJ9LCJXZWVrTnVtYmVyaW5nIjp7IiRpZCI6IjYwNyIsIkZvcm1hdCI6MCwiSXNWaXNpYmxlIjpmYWxzZSwiTGFzdEtub3duVmlzaWJpbGl0eVN0YXRlIjpmYWxzZX0sIlJlbGF0ZWRUYXNrSWQiOiJhOTBhNWNmZi0xMmVhLTRiNTctOWMwNC0xZTMxYTkyNjZhNzIiLCJJZCI6IjJkNjg3ZTU5LWZhMjAtNDQxNS04ODQ4LTk0MTk0YjYyOTNhNSIsIkltcG9ydElkIjoiOCIsIlRpdGxlIjoiTWlsZXN0b25lIDciLCJOb3RlIjpudWxsLCJIeXBlcmxpbmsiOnsiJGlkIjoiNjA4IiwiQWRkcmVzcyI6bnVsbCwiU3ViQWRkcmVzcyI6bnVsbH0sIklzQ2hhbmdlZCI6ZmFsc2UsIklzTmV3IjpmYWxzZX1dLCJUYXNrRGVmaW5pdGlvbiI6eyIkaWQiOiI2MDkiLCJHcm91cE5hbWUiOm51bGwsIlN0YXJ0RGF0ZSI6IjIwMjMtMDEtMTFUMDA6MDA6MDAiLCJFbmREYXRlIjoiMjAyMy0wMi0xMVQyMzo1OTowMCIsIlBlcmNlbnRhZ2VDb21wbGV0ZSI6bnVsbCwiU3R5bGUiOnsiJGlkIjoiNjEwIiwiU2hhcGUiOjAsIlNoYXBlVGhpY2tuZXNzIjoxLCJEdXJhdGlvbkZvcm1hdCI6MCwiSW5jbHVkZU5vbldvcmtpbmdEYXlzSW5EdXJhdGlvbiI6ZmFsc2UsIlBlcmNlbnRhZ2VDb21wbGV0ZVN0eWxlIjp7IiRpZCI6IjYxMSIsIkZvbnRTZXR0aW5ncyI6eyIkaWQiOiI2MTIiLCJGb250U2l6ZSI6MTAsIkZvbnROYW1lIjoiQ2FsaWJyaSIsIklzQm9sZCI6ZmFsc2UsIklzSXRhbGljIjpmYWxzZSwiSXNVbmRlcmxpbmVkIjpmYWxzZSwiUGFyZW50U3R5bGUiOm51bGx9LCJBdXRvU2l6ZSI6MCwiRm9yZWdyb3VuZCI6eyIkaWQiOiI2MTMiLCJDb2xvciI6eyIkaWQiOiI2MTQ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YxNSIsIlRvcCI6MC4wLCJMZWZ0IjowLjAsIlJpZ2h0IjowLjAsIkJvdHRvbSI6MC4wfSwiUGFkZGluZyI6eyIkaWQiOiI2MTYiLCJUb3AiOjAuMCwiTGVmdCI6MC4wLCJSaWdodCI6MC4wLCJCb3R0b20iOjAuMH0sIkJhY2tncm91bmQiOnsiJGlkIjoiNjE3IiwiQ29sb3IiOnsiJGlkIjoiNjE4IiwiQSI6ODksIlIiOjAsIkciOjAsIkIiOjB9fSwiSXNWaXNpYmxlIjp0cnVlLCJXaWR0aCI6MC4wLCJIZWlnaHQiOjAuMCwiQm9yZGVyU3R5bGUiOnsiJGlkIjoiNjE5IiwiTGluZUNvbG9yIjpudWxsLCJMaW5lV2VpZ2h0IjowLjAsIkxpbmVUeXBlIjowLCJQYXJlbnRTdHlsZSI6bnVsbH0sIlBhcmVudFN0eWxlIjpudWxsfSwiRHVyYXRpb25TdHlsZSI6eyIkaWQiOiI2MjAiLCJGb250U2V0dGluZ3MiOnsiJGlkIjoiNjIxIiwiRm9udFNpemUiOjEwLCJGb250TmFtZSI6IkNhbGlicmkiLCJJc0JvbGQiOmZhbHNlLCJJc0l0YWxpYyI6ZmFsc2UsIklzVW5kZXJsaW5lZCI6ZmFsc2UsIlBhcmVudFN0eWxlIjpudWxsfSwiQXV0b1NpemUiOjAsIkZvcmVncm91bmQiOnsiJGlkIjoiNjIyIiwiQ29sb3IiOnsiJGlkIjoiNjI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YyNCIsIlRvcCI6MC4wLCJMZWZ0IjowLjAsIlJpZ2h0IjowLjAsIkJvdHRvbSI6MC4wfSwiUGFkZGluZyI6eyIkaWQiOiI2MjUiLCJUb3AiOjAuMCwiTGVmdCI6MC4wLCJSaWdodCI6MC4wLCJCb3R0b20iOjAuMH0sIkJhY2tncm91bmQiOnsiJGlkIjoiNjI2IiwiQ29sb3IiOnsiJGlkIjoiNjI3IiwiQSI6MCwiUiI6MjU1LCJHIjoyNTUsIkIiOjI1NX19LCJJc1Zpc2libGUiOnRydWUsIldpZHRoIjowLjAsIkhlaWdodCI6MC4wLCJCb3JkZXJTdHlsZSI6eyIkaWQiOiI2MjgiLCJMaW5lQ29sb3IiOm51bGwsIkxpbmVXZWlnaHQiOjAuMCwiTGluZVR5cGUiOjAsIlBhcmVudFN0eWxlIjpudWxsfSwiUGFyZW50U3R5bGUiOm51bGx9LCJIb3Jpem9udGFsQ29ubmVjdG9yU3R5bGUiOnsiJGlkIjoiNjI5IiwiTGluZUNvbG9yIjp7IiRyZWYiOiIxMDEifSwiTGluZVdlaWdodCI6MS4wLCJMaW5lVHlwZSI6MCwiUGFyZW50U3R5bGUiOm51bGx9LCJWZXJ0aWNhbENvbm5lY3RvclN0eWxlIjp7IiRpZCI6IjYzMCIsIkxpbmVDb2xvciI6eyIkcmVmIjoiMTA0In0sIkxpbmVXZWlnaHQiOjEuMCwiTGluZVR5cGUiOjAsIlBhcmVudFN0eWxlIjpudWxsfSwiTWFyZ2luIjpudWxsLCJTdGFydERhdGVQb3NpdGlvbiI6NCwiRW5kRGF0ZVBvc2l0aW9uIjo0LCJEYXRlSXNWaXNpYmxlIjp0cnVlLCJUaXRsZVBvc2l0aW9uIjoyLCJEdXJhdGlvblBvc2l0aW9uIjo2LCJQZXJjZW50YWdlQ29tcGxldGVkUG9zaXRpb24iOjYsIlNwYWNpbmciOjMsIklzQmVsb3dUaW1lYmFuZCI6dHJ1ZSwiUGVyY2VudGFnZUNvbXBsZXRlU2hhcGVPcGFjaXR5IjozNSwiU2hhcGVTdHlsZSI6eyIkaWQiOiI2MzEiLCJNYXJnaW4iOnsiJGlkIjoiNjMyIiwiVG9wIjowLjAsIkxlZnQiOjQuMCwiUmlnaHQiOjQuMCwiQm90dG9tIjowLjB9LCJQYWRkaW5nIjp7IiRpZCI6IjYzMyIsIlRvcCI6MC4wLCJMZWZ0IjowLjAsIlJpZ2h0IjowLjAsIkJvdHRvbSI6MC4wfSwiQmFja2dyb3VuZCI6eyIkaWQiOiI2MzQiLCJDb2xvciI6eyIkaWQiOiI2MzUiLCJBIjoyNTUsIlIiOjAsIkciOjE2NiwiQiI6MTY2fX0sIklzVmlzaWJsZSI6dHJ1ZSwiV2lkdGgiOjAuMCwiSGVpZ2h0IjoxNi4wLCJCb3JkZXJTdHlsZSI6eyIkaWQiOiI2MzYiLCJMaW5lQ29sb3IiOnsiJGlkIjoiNjM3IiwiJHR5cGUiOiJOTFJFLkNvbW1vbi5Eb20uU29saWRDb2xvckJydXNoLCBOTFJFLkNvbW1vbiIsIkNvbG9yIjp7IiRpZCI6IjYzOCIsIkEiOjI1NSwiUiI6MjU1LCJHIjoyNTUsIkIiOjI1NX19LCJMaW5lV2VpZ2h0IjoyLjAsIkxpbmVUeXBlIjowLCJQYXJlbnRTdHlsZSI6bnVsbH0sIlBhcmVudFN0eWxlIjpudWxsfSwiVGl0bGVTdHlsZSI6eyIkaWQiOiI2MzkiLCJGb250U2V0dGluZ3MiOnsiJGlkIjoiNjQwIiwiRm9udFNpemUiOjE0LCJGb250TmFtZSI6IkNhbGlicmkiLCJJc0JvbGQiOnRydWUsIklzSXRhbGljIjpmYWxzZSwiSXNVbmRlcmxpbmVkIjpmYWxzZSwiUGFyZW50U3R5bGUiOm51bGx9LCJBdXRvU2l6ZSI6MCwiRm9yZWdyb3VuZCI6eyIkaWQiOiI2NDEiLCJDb2xvciI6eyIkaWQiOiI2NDIiLCJBIjoyNTUsIlIiOjI1NSwiRyI6MjU1LCJCIjoyNTV9fSwiTWF4V2lkdGgiOjEyMjEuODE4MTgxODE4MTgxOCwiTWF4SGVpZ2h0IjoiSW5maW5pdHkiLCJTbWFydEZvcmVncm91bmRJc0FjdGl2ZSI6ZmFsc2UsIkhvcml6b250YWxBbGlnbm1lbnQiOjEsIlZlcnRpY2FsQWxpZ25tZW50IjowLCJTbWFydEZvcmVncm91bmQiOm51bGwsIkJhY2tncm91bmRGaWxsVHlwZSI6MCwiTWFyZ2luIjp7IiRpZCI6IjY0MyIsIlRvcCI6MC4wLCJMZWZ0IjowLjAsIlJpZ2h0IjowLjAsIkJvdHRvbSI6MC4wfSwiUGFkZGluZyI6eyIkaWQiOiI2NDQiLCJUb3AiOjAuMCwiTGVmdCI6MC4wLCJSaWdodCI6MC4wLCJCb3R0b20iOjAuMH0sIkJhY2tncm91bmQiOnsiJGlkIjoiNjQ1IiwiQ29sb3IiOnsiJGlkIjoiNjQ2IiwiQSI6MCwiUiI6MjU1LCJHIjoyNTUsIkIiOjI1NX19LCJJc1Zpc2libGUiOnRydWUsIldpZHRoIjowLjAsIkhlaWdodCI6MC4wLCJCb3JkZXJTdHlsZSI6eyIkaWQiOiI2NDciLCJMaW5lQ29sb3IiOm51bGwsIkxpbmVXZWlnaHQiOjAuMCwiTGluZVR5cGUiOjAsIlBhcmVudFN0eWxlIjpudWxsfSwiUGFyZW50U3R5bGUiOm51bGx9LCJEYXRlU3R5bGUiOnsiJGlkIjoiNjQ4IiwiRm9udFNldHRpbmdzIjp7IiRpZCI6IjY0OSIsIkZvbnRTaXplIjoxMCwiRm9udE5hbWUiOiJDYWxpYnJpIiwiSXNCb2xkIjpmYWxzZSwiSXNJdGFsaWMiOmZhbHNlLCJJc1VuZGVybGluZWQiOmZhbHNlLCJQYXJlbnRTdHlsZSI6bnVsbH0sIkF1dG9TaXplIjowLCJGb3JlZ3JvdW5kIjp7IiRpZCI6IjY1MCIsIkNvbG9yIjp7IiRpZCI6IjY1M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2NTIiLCJUb3AiOjAuMCwiTGVmdCI6MC4wLCJSaWdodCI6MC4wLCJCb3R0b20iOjAuMH0sIlBhZGRpbmciOnsiJGlkIjoiNjUzIiwiVG9wIjowLjAsIkxlZnQiOjAuMCwiUmlnaHQiOjAuMCwiQm90dG9tIjowLjB9LCJCYWNrZ3JvdW5kIjp7IiRpZCI6IjY1NCIsIkNvbG9yIjp7IiRpZCI6IjY1NSIsIkEiOjAsIlIiOjI1NSwiRyI6MjU1LCJCIjoyNTV9fSwiSXNWaXNpYmxlIjp0cnVlLCJXaWR0aCI6MC4wLCJIZWlnaHQiOjAuMCwiQm9yZGVyU3R5bGUiOnsiJGlkIjoiNjU2IiwiTGluZUNvbG9yIjpudWxsLCJMaW5lV2VpZ2h0IjowLjAsIkxpbmVUeXBlIjowLCJQYXJlbnRTdHlsZSI6bnVsbH0sIlBhcmVudFN0eWxlIjpudWxsfSwiRGF0ZUZvcm1hdCI6eyIkaWQiOiI2NT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U4IiwiRm9ybWF0IjowLCJJc1Zpc2libGUiOmZhbHNlLCJMYXN0S25vd25WaXNpYmlsaXR5U3RhdGUiOmZhbHNlfSwiSXNWaXNpYmxlIjp0cnVlLCJQYXJlbnRTdHlsZSI6bnVsbH0sIkluZGV4IjoxMiwiU21hcnREdXJhdGlvbkFjdGl2YXRlZCI6ZmFsc2UsIkRhdGVGb3JtYXQiOnsiJHJlZiI6IjY1NyJ9LCJXZWVrTnVtYmVyaW5nIjp7IiRpZCI6IjY1OSIsIkZvcm1hdCI6MCwiSXNWaXNpYmxlIjpmYWxzZSwiTGFzdEtub3duVmlzaWJpbGl0eVN0YXRlIjpmYWxzZX0sIklkIjoiYTkwYTVjZmYtMTJlYS00YjU3LTljMDQtMWUzMWE5MjY2YTcyIiwiSW1wb3J0SWQiOiIxNSIsIlRpdGxlIjoiQWN0aXZpdHkgRSIsIk5vdGUiOm51bGwsIkh5cGVybGluayI6eyIkaWQiOiI2NjAiLCJBZGRyZXNzIjpudWxsLCJTdWJBZGRyZXNzIjpudWxsfSwiSXNDaGFuZ2VkIjpmYWxzZSwiSXNOZXciOmZhbHNlfX1dLCJfbWlsZXN0b25lcyI6W10sIklkIjoiZDAzMDU3NDUtNjJiMS00NmRhLWI1M2ItYWM2MDEzNGFmOTkxIiwiSXNTaW5nbGVJdGVtUm93IjpmYWxzZX1dLCJJbmRleCI6MCwiSWQiOiJmNzcwNzM1Zi1lYjkyLTRkOGYtYTg0ZC0xZDRiMjM5Y2M5NTkiLCJIZWFkZXJUZXh0IjoiIiwiSXNEZWZhdWx0Ijp0cnVlLCJTdHlsZSI6eyIkaWQiOiI2NjEiLCJIZWFkZXJTdHlsZSI6eyIkaWQiOiI2NjIiLCJUZXh0U3R5bGUiOnsiJGlkIjoiNjYzIiwiRm9udFNldHRpbmdzIjp7IiRpZCI6IjY2NCIsIkZvbnRTaXplIjoxMSwiRm9udE5hbWUiOiJDYWxpYnJpIiwiSXNCb2xkIjpmYWxzZSwiSXNJdGFsaWMiOmZhbHNlLCJJc1VuZGVybGluZWQiOmZhbHNlLCJQYXJlbnRTdHlsZSI6bnVsbH0sIkF1dG9TaXplIjoyLCJGb3JlZ3JvdW5kIjp7IiRpZCI6IjY2NSIsIkNvbG9yIjp7IiRpZCI6IjY2NiIsIkEiOjI1NSwiUiI6MCwiRyI6MCwiQiI6MH19LCJNYXhXaWR0aCI6MC4wLCJNYXhIZWlnaHQiOiJJbmZpbml0eSIsIlNtYXJ0Rm9yZWdyb3VuZElzQWN0aXZlIjpmYWxzZSwiSG9yaXpvbnRhbEFsaWdubWVudCI6MCwiVmVydGljYWxBbGlnbm1lbnQiOjAsIlNtYXJ0Rm9yZWdyb3VuZCI6bnVsbCwiQmFja2dyb3VuZEZpbGxUeXBlIjowLCJNYXJnaW4iOnsiJGlkIjoiNjY3IiwiVG9wIjowLjAsIkxlZnQiOjAuMCwiUmlnaHQiOjAuMCwiQm90dG9tIjowLjB9LCJQYWRkaW5nIjp7IiRpZCI6IjY2OCIsIlRvcCI6MC4wLCJMZWZ0IjowLjAsIlJpZ2h0IjowLjAsIkJvdHRvbSI6MC4wfSwiQmFja2dyb3VuZCI6eyIkaWQiOiI2NjkiLCJDb2xvciI6eyIkaWQiOiI2NzAiLCJBIjowLCJSIjoyNTUsIkciOjI1NSwiQiI6MjU1fX0sIklzVmlzaWJsZSI6dHJ1ZSwiV2lkdGgiOjAuMCwiSGVpZ2h0IjowLjAsIkJvcmRlclN0eWxlIjpudWxsLCJQYXJlbnRTdHlsZSI6bnVsbH0sIlJlY3RhbmdsZVN0eWxlIjp7IiRpZCI6IjY3MSIsIk1hcmdpbiI6eyIkaWQiOiI2NzIiLCJUb3AiOjAuMCwiTGVmdCI6MC4wLCJSaWdodCI6MC4wLCJCb3R0b20iOjAuMH0sIlBhZGRpbmciOnsiJGlkIjoiNjczIiwiVG9wIjowLjAsIkxlZnQiOjAuMCwiUmlnaHQiOjAuMCwiQm90dG9tIjowLjB9LCJCYWNrZ3JvdW5kIjp7IiRpZCI6IjY3NCIsIkNvbG9yIjp7IiRpZCI6IjY3NSIsIkEiOjYzLCJSIjoxNjUsIkciOjE2NSwiQiI6MTY1fX0sIklzVmlzaWJsZSI6dHJ1ZSwiV2lkdGgiOjAuMCwiSGVpZ2h0IjowLjAsIkJvcmRlclN0eWxlIjp7IiRpZCI6IjY3NiIsIkxpbmVDb2xvciI6eyIkaWQiOiI2NzciLCIkdHlwZSI6Ik5MUkUuQ29tbW9uLkRvbS5Tb2xpZENvbG9yQnJ1c2gsIE5MUkUuQ29tbW9uIiwiQ29sb3IiOnsiJGlkIjoiNjc4IiwiQSI6MjU1LCJSIjoyNTUsIkciOjAsIkIiOjB9fSwiTGluZVdlaWdodCI6MC4wLCJMaW5lVHlwZSI6MCwiUGFyZW50U3R5bGUiOm51bGx9LCJQYXJlbnRTdHlsZSI6bnVsbH0sIk1hcmdpbiI6eyIkaWQiOiI2NzkiLCJUb3AiOjAuMCwiTGVmdCI6MC4wLCJSaWdodCI6MC4wLCJCb3R0b20iOjAuMH0sIlBhZGRpbmciOnsiJGlkIjoiNjgwIiwiVG9wIjowLjAsIkxlZnQiOjAuMCwiUmlnaHQiOjAuMCwiQm90dG9tIjowLjB9LCJCYWNrZ3JvdW5kIjpudWxsLCJJc1Zpc2libGUiOnRydWUsIldpZHRoIjowLjAsIkhlaWdodCI6MC4wLCJCb3JkZXJTdHlsZSI6bnVsbCwiUGFyZW50U3R5bGUiOm51bGx9LCJCYWNrZ3JvdW5kU3R5bGUiOnsiJGlkIjoiNjgxIiwiTWFyZ2luIjp7IiRpZCI6IjY4MiIsIlRvcCI6MC4wLCJMZWZ0IjowLjAsIlJpZ2h0IjowLjAsIkJvdHRvbSI6MC4wfSwiUGFkZGluZyI6eyIkaWQiOiI2ODMiLCJUb3AiOjAuMCwiTGVmdCI6MC4wLCJSaWdodCI6MC4wLCJCb3R0b20iOjAuMH0sIkJhY2tncm91bmQiOnsiJGlkIjoiNjg0IiwiQ29sb3IiOnsiJGlkIjoiNjg1IiwiQSI6NTEsIlIiOjE2NSwiRyI6MTY1LCJCIjoxNjV9fSwiSXNWaXNpYmxlIjp0cnVlLCJXaWR0aCI6MC4wLCJIZWlnaHQiOjAuMCwiQm9yZGVyU3R5bGUiOnsiJGlkIjoiNjg2IiwiTGluZUNvbG9yIjp7IiRpZCI6IjY4NyIsIiR0eXBlIjoiTkxSRS5Db21tb24uRG9tLlNvbGlkQ29sb3JCcnVzaCwgTkxSRS5Db21tb24iLCJDb2xvciI6eyIkaWQiOiI2ODgiLCJBIjoyNTUsIlIiOjI1NSwiRyI6MCwiQiI6MH19LCJMaW5lV2VpZ2h0IjowLjAsIkxpbmVUeXBlIjowLCJQYXJlbnRTdHlsZSI6bnVsbH0sIlBhcmVudFN0eWxlIjpudWxsfSwiTWFyZ2luIjp7IiRpZCI6IjY4OSIsIlRvcCI6MC4wLCJMZWZ0IjowLjAsIlJpZ2h0IjowLjAsIkJvdHRvbSI6MC4wfSwiUGFkZGluZyI6eyIkaWQiOiI2OTAiLCJUb3AiOjAuMCwiTGVmdCI6MC4wLCJSaWdodCI6MC4wLCJCb3R0b20iOjAuMH0sIklzVmlzaWJsZSI6dHJ1ZSwiV2lkdGgiOjAuMCwiSGVpZ2h0IjowLjAsIkJvcmRlclN0eWxlIjpudWxsLCJQYXJlbnRTdHlsZSI6bnVsbH19XSwiSWQiOiJmMjNjNDBhZi03ZDQxLTQ5NTktOTA5Zi1kYzQ4MzBjZDI4ZjMiLCJJbmRleCI6MiwiSGVhZGVyVGV4dCI6IlN0YWdlIElJSSIsIlN0eWxlIjp7IiRpZCI6IjY5MSIsIkhlYWRlclN0eWxlIjp7IiRpZCI6IjY5MiIsIlRleHRJc1ZlcnRpY2FsIjpmYWxzZSwiVGV4dFN0eWxlIjp7IiRpZCI6IjY5MyIsIkZvbnRTZXR0aW5ncyI6eyIkaWQiOiI2OTQiLCJGb250U2l6ZSI6MTIsIkZvbnROYW1lIjoiQ2FsaWJyaSIsIklzQm9sZCI6dHJ1ZSwiSXNJdGFsaWMiOmZhbHNlLCJJc1VuZGVybGluZWQiOmZhbHNlLCJQYXJlbnRTdHlsZSI6bnVsbH0sIkF1dG9TaXplIjoyLCJGb3JlZ3JvdW5kIjp7IiRpZCI6IjY5NSIsIkNvbG9yIjp7IiRpZCI6IjY5N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Y5NyIsIlRvcCI6MC4wLCJMZWZ0IjowLjAsIlJpZ2h0IjowLjAsIkJvdHRvbSI6MC4wfSwiUGFkZGluZyI6eyIkaWQiOiI2OTgiLCJUb3AiOjAuMCwiTGVmdCI6MC4wLCJSaWdodCI6MC4wLCJCb3R0b20iOjAuMH0sIkJhY2tncm91bmQiOnsiJGlkIjoiNjk5IiwiQ29sb3IiOnsiJGlkIjoiNzAwIiwiQSI6MCwiUiI6MjU1LCJHIjoyNTUsIkIiOjI1NX19LCJJc1Zpc2libGUiOnRydWUsIldpZHRoIjowLjAsIkhlaWdodCI6MC4wLCJCb3JkZXJTdHlsZSI6bnVsbCwiUGFyZW50U3R5bGUiOm51bGx9LCJSZWN0YW5nbGVTdHlsZSI6eyIkaWQiOiI3MDEiLCJNYXJnaW4iOnsiJGlkIjoiNzAyIiwiVG9wIjowLjAsIkxlZnQiOjAuMCwiUmlnaHQiOjAuMCwiQm90dG9tIjowLjB9LCJQYWRkaW5nIjp7IiRpZCI6IjcwMyIsIlRvcCI6MC4wLCJMZWZ0IjowLjAsIlJpZ2h0IjowLjAsIkJvdHRvbSI6MC4wfSwiQmFja2dyb3VuZCI6eyIkaWQiOiI3MDQiLCJDb2xvciI6eyIkaWQiOiI3MDUiLCJBIjoyNTUsIlIiOjE4NywiRyI6MjIyLCJCIjoyNDB9fSwiSXNWaXNpYmxlIjp0cnVlLCJXaWR0aCI6MC4wLCJIZWlnaHQiOjAuMCwiQm9yZGVyU3R5bGUiOnsiJGlkIjoiNzA2IiwiTGluZUNvbG9yIjp7IiRpZCI6IjcwNyIsIiR0eXBlIjoiTkxSRS5Db21tb24uRG9tLlNvbGlkQ29sb3JCcnVzaCwgTkxSRS5Db21tb24iLCJDb2xvciI6eyIkaWQiOiI3MDgiLCJBIjoyNTUsIlIiOjI1NSwiRyI6MCwiQiI6MH19LCJMaW5lV2VpZ2h0IjowLjAsIkxpbmVUeXBlIjowLCJQYXJlbnRTdHlsZSI6bnVsbH0sIlBhcmVudFN0eWxlIjpudWxsfSwiTWFyZ2luIjp7IiRpZCI6IjcwOSIsIlRvcCI6MC4wLCJMZWZ0IjowLjAsIlJpZ2h0IjowLjAsIkJvdHRvbSI6MC4wfSwiUGFkZGluZyI6eyIkaWQiOiI3MTAiLCJUb3AiOjAuMCwiTGVmdCI6MC4wLCJSaWdodCI6MC4wLCJCb3R0b20iOjAuMH0sIkJhY2tncm91bmQiOm51bGwsIklzVmlzaWJsZSI6dHJ1ZSwiV2lkdGgiOjAuMCwiSGVpZ2h0IjowLjAsIkJvcmRlclN0eWxlIjpudWxsLCJQYXJlbnRTdHlsZSI6bnVsbH0sIkJhY2tncm91bmRTdHlsZSI6eyIkaWQiOiI3MTEiLCJNYXJnaW4iOnsiJGlkIjoiNzEyIiwiVG9wIjowLjAsIkxlZnQiOjAuMCwiUmlnaHQiOjAuMCwiQm90dG9tIjowLjB9LCJQYWRkaW5nIjp7IiRpZCI6IjcxMyIsIlRvcCI6MC4wLCJMZWZ0IjowLjAsIlJpZ2h0IjowLjAsIkJvdHRvbSI6MC4wfSwiQmFja2dyb3VuZCI6eyIkaWQiOiI3MTQiLCJDb2xvciI6eyIkaWQiOiI3MTUiLCJBIjo1MSwiUiI6MTg3LCJHIjoyMjIsIkIiOjI0MH19LCJJc1Zpc2libGUiOnRydWUsIldpZHRoIjowLjAsIkhlaWdodCI6MC4wLCJCb3JkZXJTdHlsZSI6eyIkaWQiOiI3MTYiLCJMaW5lQ29sb3IiOnsiJGlkIjoiNzE3IiwiJHR5cGUiOiJOTFJFLkNvbW1vbi5Eb20uU29saWRDb2xvckJydXNoLCBOTFJFLkNvbW1vbiIsIkNvbG9yIjp7IiRpZCI6IjcxOCIsIkEiOjI1NSwiUiI6MjU1LCJHIjowLCJCIjowfX0sIkxpbmVXZWlnaHQiOjAuMCwiTGluZVR5cGUiOjAsIlBhcmVudFN0eWxlIjpudWxsfSwiUGFyZW50U3R5bGUiOm51bGx9LCJJc0Fib3ZlVGltZWJhbmQiOmZhbHNlLCJNYXJnaW4iOnsiJGlkIjoiNzE5IiwiVG9wIjowLjAsIkxlZnQiOjAuMCwiUmlnaHQiOjAuMCwiQm90dG9tIjowLjB9LCJQYWRkaW5nIjp7IiRpZCI6IjcyMCIsIlRvcCI6MC4wLCJMZWZ0IjowLjAsIlJpZ2h0IjowLjAsIkJvdHRvbSI6MC4wfSwiSXNWaXNpYmxlIjp0cnVlLCJXaWR0aCI6MC4wLCJIZWlnaHQiOjAuMCwiQm9yZGVyU3R5bGUiOnsiJGlkIjoiNzIxIiwiTGluZUNvbG9yIjpudWxsLCJMaW5lV2VpZ2h0IjowLjAsIkxpbmVUeXBlIjowLCJQYXJlbnRTdHlsZSI6bnVsbH0sIlBhcmVudFN0eWxlIjpudWxsfX0seyIkaWQiOiI3MjIiLCJfYWN0aXZpdGllcyI6W3siJGlkIjoiNzIzIiwiX3Jvd3MiOlt7IiRpZCI6IjcyNCIsIl90YXNrcyI6W3siJGlkIjoiNzI1IiwiX2F0dGFjaGVkTWlsZXN0b25lcyI6W3siJGlkIjoiNzI2IiwiRGF0ZSI6IjIwMjMtMDItMjZUMjM6NTk6MDAiLCJTdHlsZSI6eyIkaWQiOiI3MjciLCJTaGFwZSI6MSwiQ29ubmVjdG9yTWFyZ2luIjp7IiRpZCI6IjcyOCIsIlRvcCI6MC4wLCJMZWZ0IjoyLjAsIlJpZ2h0IjoyLjAsIkJvdHRvbSI6MC4wfSwiQ29ubmVjdG9yU3R5bGUiOnsiJGlkIjoiNzI5IiwiTGluZUNvbG9yIjp7IiRpZCI6IjczMCIsIiR0eXBlIjoiTkxSRS5Db21tb24uRG9tLlNvbGlkQ29sb3JCcnVzaCwgTkxSRS5Db21tb24iLCJDb2xvciI6eyIkaWQiOiI3MzEiLCJBIjoxMjcsIlIiOjc5LCJHIjoxMjksIkIiOjE4OX19LCJMaW5lV2VpZ2h0IjoxLjAsIkxpbmVUeXBlIjowLCJQYXJlbnRTdHlsZSI6bnVsbH0sIklzQmVsb3dUaW1lYmFuZCI6dHJ1ZSwiUG9zaXRpb25PblRhc2siOjMsIkhpZGVEYXRlIjpmYWxzZSwiU2hhcGVTaXplIjowLCJTcGFjaW5nIjoyLjAsIlBhZGRpbmciOnsiJGlkIjoiNzMyIiwiVG9wIjo3LjAsIkxlZnQiOjMuMCwiUmlnaHQiOjAuMCwiQm90dG9tIjoyLjB9LCJTaGFwZVN0eWxlIjp7IiRpZCI6IjczMyIsIk1hcmdpbiI6eyIkaWQiOiI3MzQiLCJUb3AiOjAuMCwiTGVmdCI6MC4wLCJSaWdodCI6MC4wLCJCb3R0b20iOjAuMH0sIlBhZGRpbmciOnsiJGlkIjoiNzM1IiwiVG9wIjowLjAsIkxlZnQiOjAuMCwiUmlnaHQiOjAuMCwiQm90dG9tIjowLjB9LCJCYWNrZ3JvdW5kIjp7IiRpZCI6IjczNiIsIkNvbG9yIjp7IiRpZCI6IjczNyIsIkEiOjI1NSwiUiI6MjM5LCJHIjoyMDIsIkIiOjh9fSwiSXNWaXNpYmxlIjp0cnVlLCJXaWR0aCI6MTIuMCwiSGVpZ2h0IjoxNC4wLCJCb3JkZXJTdHlsZSI6eyIkaWQiOiI3MzgiLCJMaW5lQ29sb3IiOnsiJGlkIjoiNzM5IiwiJHR5cGUiOiJOTFJFLkNvbW1vbi5Eb20uU29saWRDb2xvckJydXNoLCBOTFJFLkNvbW1vbiIsIkNvbG9yIjp7IiRpZCI6Ijc0MCIsIkEiOjI1NSwiUiI6MjU1LCJHIjowLCJCIjowfX0sIkxpbmVXZWlnaHQiOjAuMCwiTGluZVR5cGUiOjAsIlBhcmVudFN0eWxlIjpudWxsfSwiUGFyZW50U3R5bGUiOm51bGx9LCJUaXRsZVN0eWxlIjp7IiRpZCI6Ijc0MSIsIkZvbnRTZXR0aW5ncyI6eyIkaWQiOiI3NDIiLCJGb250U2l6ZSI6MTEsIkZvbnROYW1lIjoiQ2FsaWJyaSIsIklzQm9sZCI6dHJ1ZSwiSXNJdGFsaWMiOmZhbHNlLCJJc1VuZGVybGluZWQiOmZhbHNlLCJQYXJlbnRTdHlsZSI6bnVsbH0sIkF1dG9TaXplIjowLCJGb3JlZ3JvdW5kIjp7IiRpZCI6Ijc0MyIsIkNvbG9yIjp7IiRpZCI6Ijc0N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3NDUiLCJUb3AiOjAuMCwiTGVmdCI6MC4wLCJSaWdodCI6MC4wLCJCb3R0b20iOjAuMH0sIlBhZGRpbmciOnsiJGlkIjoiNzQ2IiwiVG9wIjowLjAsIkxlZnQiOjAuMCwiUmlnaHQiOjAuMCwiQm90dG9tIjowLjB9LCJCYWNrZ3JvdW5kIjp7IiRpZCI6Ijc0NyIsIkNvbG9yIjp7IiRpZCI6Ijc0OCIsIkEiOjAsIlIiOjI1NSwiRyI6MjU1LCJCIjoyNTV9fSwiSXNWaXNpYmxlIjp0cnVlLCJXaWR0aCI6MC4wLCJIZWlnaHQiOjAuMCwiQm9yZGVyU3R5bGUiOnsiJGlkIjoiNzQ5IiwiTGluZUNvbG9yIjpudWxsLCJMaW5lV2VpZ2h0IjowLjAsIkxpbmVUeXBlIjowLCJQYXJlbnRTdHlsZSI6bnVsbH0sIlBhcmVudFN0eWxlIjpudWxsfSwiRGF0ZVN0eWxlIjp7IiRpZCI6Ijc1MCIsIkZvbnRTZXR0aW5ncyI6eyIkaWQiOiI3NTEiLCJGb250U2l6ZSI6MTAsIkZvbnROYW1lIjoiQ2FsaWJyaSIsIklzQm9sZCI6ZmFsc2UsIklzSXRhbGljIjpmYWxzZSwiSXNVbmRlcmxpbmVkIjpmYWxzZSwiUGFyZW50U3R5bGUiOm51bGx9LCJBdXRvU2l6ZSI6MCwiRm9yZWdyb3VuZCI6eyIkaWQiOiI3NTIiLCJDb2xvciI6eyIkaWQiOiI3NTM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c1NCIsIlRvcCI6MC4wLCJMZWZ0IjowLjAsIlJpZ2h0IjowLjAsIkJvdHRvbSI6MC4wfSwiUGFkZGluZyI6eyIkaWQiOiI3NTUiLCJUb3AiOjAuMCwiTGVmdCI6MC4wLCJSaWdodCI6MC4wLCJCb3R0b20iOjAuMH0sIkJhY2tncm91bmQiOnsiJGlkIjoiNzU2IiwiQ29sb3IiOnsiJGlkIjoiNzU3IiwiQSI6MCwiUiI6MjU1LCJHIjoyNTUsIkIiOjI1NX19LCJJc1Zpc2libGUiOnRydWUsIldpZHRoIjowLjAsIkhlaWdodCI6MC4wLCJCb3JkZXJTdHlsZSI6eyIkaWQiOiI3NTgiLCJMaW5lQ29sb3IiOm51bGwsIkxpbmVXZWlnaHQiOjAuMCwiTGluZVR5cGUiOjAsIlBhcmVudFN0eWxlIjpudWxsfSwiUGFyZW50U3R5bGUiOm51bGx9LCJEYXRlRm9ybWF0Ijp7IiRpZCI6Ijc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NjAiLCJGb3JtYXQiOjAsIklzVmlzaWJsZSI6ZmFsc2UsIkxhc3RLbm93blZpc2liaWxpdHlTdGF0ZSI6ZmFsc2V9LCJJc1Zpc2libGUiOnRydWUsIlBhcmVudFN0eWxlIjpudWxsfSwiSW5kZXgiOjE1LCJQZXJjZW50YWdlQ29tcGxldGUiOm51bGwsIlBvc2l0aW9uIjp7IlJhdGlvIjowLjAsIklzQ3VzdG9tIjpmYWxzZX0sIkRhdGVGb3JtYXQiOnsiJHJlZiI6Ijc1OSJ9LCJXZWVrTnVtYmVyaW5nIjp7IiRpZCI6Ijc2MSIsIkZvcm1hdCI6MCwiSXNWaXNpYmxlIjpmYWxzZSwiTGFzdEtub3duVmlzaWJpbGl0eVN0YXRlIjpmYWxzZX0sIlJlbGF0ZWRUYXNrSWQiOiI2ZmQwYWZlNS01ZTAxLTQyNTQtYWE2Yy02YzM0ODk2YTZlMmQiLCJJZCI6IjU3YWNlNjY5LTk3OTYtNDJjOC1hOTQ1LTFhYmI3OTQxODRjOCIsIkltcG9ydElkIjoiOSIsIlRpdGxlIjoiTWlsZXN0b25lIDgiLCJOb3RlIjpudWxsLCJIeXBlcmxpbmsiOnsiJGlkIjoiNzYyIiwiQWRkcmVzcyI6bnVsbCwiU3ViQWRkcmVzcyI6bnVsbH0sIklzQ2hhbmdlZCI6ZmFsc2UsIklzTmV3IjpmYWxzZX1dLCJUYXNrRGVmaW5pdGlvbiI6eyIkaWQiOiI3NjMiLCJHcm91cE5hbWUiOm51bGwsIlN0YXJ0RGF0ZSI6IjIwMjMtMDItMDFUMDA6MDA6MDBaIiwiRW5kRGF0ZSI6IjIwMjMtMDItMjhUMjM6NTk6MDBaIiwiUGVyY2VudGFnZUNvbXBsZXRlIjpudWxsLCJTdHlsZSI6eyIkaWQiOiI3NjQiLCJTaGFwZSI6MCwiU2hhcGVUaGlja25lc3MiOjEsIkR1cmF0aW9uRm9ybWF0IjowLCJJbmNsdWRlTm9uV29ya2luZ0RheXNJbkR1cmF0aW9uIjpmYWxzZSwiUGVyY2VudGFnZUNvbXBsZXRlU3R5bGUiOnsiJGlkIjoiNzY1IiwiRm9udFNldHRpbmdzIjp7IiRpZCI6Ijc2NiIsIkZvbnRTaXplIjoxMCwiRm9udE5hbWUiOiJDYWxpYnJpIiwiSXNCb2xkIjpmYWxzZSwiSXNJdGFsaWMiOmZhbHNlLCJJc1VuZGVybGluZWQiOmZhbHNlLCJQYXJlbnRTdHlsZSI6bnVsbH0sIkF1dG9TaXplIjowLCJGb3JlZ3JvdW5kIjp7IiRpZCI6Ijc2NyIsIkNvbG9yIjp7IiRpZCI6Ijc2O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NzY5IiwiVG9wIjowLjAsIkxlZnQiOjAuMCwiUmlnaHQiOjAuMCwiQm90dG9tIjowLjB9LCJQYWRkaW5nIjp7IiRpZCI6Ijc3MCIsIlRvcCI6MC4wLCJMZWZ0IjowLjAsIlJpZ2h0IjowLjAsIkJvdHRvbSI6MC4wfSwiQmFja2dyb3VuZCI6eyIkaWQiOiI3NzEiLCJDb2xvciI6eyIkaWQiOiI3NzIiLCJBIjo4OSwiUiI6MCwiRyI6MCwiQiI6MH19LCJJc1Zpc2libGUiOnRydWUsIldpZHRoIjowLjAsIkhlaWdodCI6MC4wLCJCb3JkZXJTdHlsZSI6eyIkaWQiOiI3NzMiLCJMaW5lQ29sb3IiOm51bGwsIkxpbmVXZWlnaHQiOjAuMCwiTGluZVR5cGUiOjAsIlBhcmVudFN0eWxlIjpudWxsfSwiUGFyZW50U3R5bGUiOm51bGx9LCJEdXJhdGlvblN0eWxlIjp7IiRpZCI6Ijc3NCIsIkZvbnRTZXR0aW5ncyI6eyIkaWQiOiI3NzUiLCJGb250U2l6ZSI6MTAsIkZvbnROYW1lIjoiQ2FsaWJyaSIsIklzQm9sZCI6ZmFsc2UsIklzSXRhbGljIjpmYWxzZSwiSXNVbmRlcmxpbmVkIjpmYWxzZSwiUGFyZW50U3R5bGUiOm51bGx9LCJBdXRvU2l6ZSI6MCwiRm9yZWdyb3VuZCI6eyIkaWQiOiI3NzYiLCJDb2xvciI6eyIkaWQiOiI3Nzc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Nzc4IiwiVG9wIjowLjAsIkxlZnQiOjAuMCwiUmlnaHQiOjAuMCwiQm90dG9tIjowLjB9LCJQYWRkaW5nIjp7IiRpZCI6Ijc3OSIsIlRvcCI6MC4wLCJMZWZ0IjowLjAsIlJpZ2h0IjowLjAsIkJvdHRvbSI6MC4wfSwiQmFja2dyb3VuZCI6eyIkaWQiOiI3ODAiLCJDb2xvciI6eyIkaWQiOiI3ODEiLCJBIjowLCJSIjoyNTUsIkciOjI1NSwiQiI6MjU1fX0sIklzVmlzaWJsZSI6dHJ1ZSwiV2lkdGgiOjAuMCwiSGVpZ2h0IjowLjAsIkJvcmRlclN0eWxlIjp7IiRpZCI6Ijc4MiIsIkxpbmVDb2xvciI6bnVsbCwiTGluZVdlaWdodCI6MC4wLCJMaW5lVHlwZSI6MCwiUGFyZW50U3R5bGUiOm51bGx9LCJQYXJlbnRTdHlsZSI6bnVsbH0sIkhvcml6b250YWxDb25uZWN0b3JTdHlsZSI6eyIkaWQiOiI3ODMiLCJMaW5lQ29sb3IiOnsiJHJlZiI6IjEwMSJ9LCJMaW5lV2VpZ2h0IjoxLjAsIkxpbmVUeXBlIjowLCJQYXJlbnRTdHlsZSI6bnVsbH0sIlZlcnRpY2FsQ29ubmVjdG9yU3R5bGUiOnsiJGlkIjoiNzg0IiwiTGluZUNvbG9yIjp7IiRyZWYiOiIxMDQifSwiTGluZVdlaWdodCI6MS4wLCJMaW5lVHlwZSI6MCwiUGFyZW50U3R5bGUiOm51bGx9LCJNYXJnaW4iOm51bGwsIlN0YXJ0RGF0ZVBvc2l0aW9uIjozLCJFbmREYXRlUG9zaXRpb24iOjMsIkRhdGVJc1Zpc2libGUiOnRydWUsIlRpdGxlUG9zaXRpb24iOjIsIkR1cmF0aW9uUG9zaXRpb24iOjYsIlBlcmNlbnRhZ2VDb21wbGV0ZWRQb3NpdGlvbiI6NiwiU3BhY2luZyI6MywiSXNCZWxvd1RpbWViYW5kIjp0cnVlLCJQZXJjZW50YWdlQ29tcGxldGVTaGFwZU9wYWNpdHkiOjM1LCJTaGFwZVN0eWxlIjp7IiRpZCI6Ijc4NSIsIk1hcmdpbiI6eyIkaWQiOiI3ODYiLCJUb3AiOjAuMCwiTGVmdCI6NC4wLCJSaWdodCI6NC4wLCJCb3R0b20iOjAuMH0sIlBhZGRpbmciOnsiJGlkIjoiNzg3IiwiVG9wIjowLjAsIkxlZnQiOjAuMCwiUmlnaHQiOjAuMCwiQm90dG9tIjowLjB9LCJCYWNrZ3JvdW5kIjp7IiRpZCI6Ijc4OCIsIkNvbG9yIjp7IiRpZCI6Ijc4OSIsIkEiOjI1NSwiUiI6MCwiRyI6MTY2LCJCIjoxNjZ9fSwiSXNWaXNpYmxlIjp0cnVlLCJXaWR0aCI6MC4wLCJIZWlnaHQiOjE2LjAsIkJvcmRlclN0eWxlIjp7IiRpZCI6Ijc5MCIsIkxpbmVDb2xvciI6eyIkaWQiOiI3OTEiLCIkdHlwZSI6Ik5MUkUuQ29tbW9uLkRvbS5Tb2xpZENvbG9yQnJ1c2gsIE5MUkUuQ29tbW9uIiwiQ29sb3IiOnsiJGlkIjoiNzkyIiwiQSI6MjU1LCJSIjoyNTUsIkciOjI1NSwiQiI6MjU1fX0sIkxpbmVXZWlnaHQiOjIuMCwiTGluZVR5cGUiOjAsIlBhcmVudFN0eWxlIjpudWxsfSwiUGFyZW50U3R5bGUiOm51bGx9LCJUaXRsZVN0eWxlIjp7IiRpZCI6Ijc5MyIsIkZvbnRTZXR0aW5ncyI6eyIkaWQiOiI3OTQiLCJGb250U2l6ZSI6MTQsIkZvbnROYW1lIjoiQ2FsaWJyaSIsIklzQm9sZCI6dHJ1ZSwiSXNJdGFsaWMiOmZhbHNlLCJJc1VuZGVybGluZWQiOmZhbHNlLCJQYXJlbnRTdHlsZSI6bnVsbH0sIkF1dG9TaXplIjowLCJGb3JlZ3JvdW5kIjp7IiRpZCI6Ijc5NSIsIkNvbG9yIjp7IiRpZCI6Ijc5Ni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Nzk3IiwiVG9wIjowLjAsIkxlZnQiOjAuMCwiUmlnaHQiOjAuMCwiQm90dG9tIjowLjB9LCJQYWRkaW5nIjp7IiRpZCI6Ijc5OCIsIlRvcCI6MC4wLCJMZWZ0IjowLjAsIlJpZ2h0IjowLjAsIkJvdHRvbSI6MC4wfSwiQmFja2dyb3VuZCI6eyIkaWQiOiI3OTkiLCJDb2xvciI6eyIkaWQiOiI4MDAiLCJBIjowLCJSIjoyNTUsIkciOjI1NSwiQiI6MjU1fX0sIklzVmlzaWJsZSI6dHJ1ZSwiV2lkdGgiOjAuMCwiSGVpZ2h0IjowLjAsIkJvcmRlclN0eWxlIjp7IiRpZCI6IjgwMSIsIkxpbmVDb2xvciI6bnVsbCwiTGluZVdlaWdodCI6MC4wLCJMaW5lVHlwZSI6MCwiUGFyZW50U3R5bGUiOm51bGx9LCJQYXJlbnRTdHlsZSI6bnVsbH0sIkRhdGVTdHlsZSI6eyIkaWQiOiI4MDIiLCJGb250U2V0dGluZ3MiOnsiJGlkIjoiODAzIiwiRm9udFNpemUiOjEwLCJGb250TmFtZSI6IkNhbGlicmkiLCJJc0JvbGQiOmZhbHNlLCJJc0l0YWxpYyI6ZmFsc2UsIklzVW5kZXJsaW5lZCI6ZmFsc2UsIlBhcmVudFN0eWxlIjpudWxsfSwiQXV0b1NpemUiOjAsIkZvcmVncm91bmQiOnsiJGlkIjoiODA0IiwiQ29sb3IiOnsiJGlkIjoiODA1IiwiQSI6MjU1LCJSIjoxNjUsIkciOjE2NSwiQiI6MTY1fX0sIk1heFdpZHRoIjoyMDAuMCwiTWF4SGVpZ2h0IjoiSW5maW5pdHkiLCJTbWFydEZvcmVncm91bmRJc0FjdGl2ZSI6ZmFsc2UsIkhvcml6b250YWxBbGlnbm1lbnQiOjIsIlZlcnRpY2FsQWxpZ25tZW50IjowLCJTbWFydEZvcmVncm91bmQiOm51bGwsIkJhY2tncm91bmRGaWxsVHlwZSI6MCwiTWFyZ2luIjp7IiRpZCI6IjgwNiIsIlRvcCI6MC4wLCJMZWZ0IjowLjAsIlJpZ2h0IjowLjAsIkJvdHRvbSI6MC4wfSwiUGFkZGluZyI6eyIkaWQiOiI4MDciLCJUb3AiOjAuMCwiTGVmdCI6MC4wLCJSaWdodCI6MC4wLCJCb3R0b20iOjAuMH0sIkJhY2tncm91bmQiOnsiJGlkIjoiODA4IiwiQ29sb3IiOnsiJGlkIjoiODA5IiwiQSI6MCwiUiI6MjU1LCJHIjoyNTUsIkIiOjI1NX19LCJJc1Zpc2libGUiOnRydWUsIldpZHRoIjowLjAsIkhlaWdodCI6MC4wLCJCb3JkZXJTdHlsZSI6eyIkaWQiOiI4MTAiLCJMaW5lQ29sb3IiOm51bGwsIkxpbmVXZWlnaHQiOjAuMCwiTGluZVR5cGUiOjAsIlBhcmVudFN0eWxlIjpudWxsfSwiUGFyZW50U3R5bGUiOm51bGx9LCJEYXRlRm9ybWF0Ijp7IiRpZCI6Ijgx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MTIiLCJGb3JtYXQiOjAsIklzVmlzaWJsZSI6ZmFsc2UsIkxhc3RLbm93blZpc2liaWxpdHlTdGF0ZSI6ZmFsc2V9LCJJc1Zpc2libGUiOnRydWUsIlBhcmVudFN0eWxlIjpudWxsfSwiSW5kZXgiOjE0LCJTbWFydER1cmF0aW9uQWN0aXZhdGVkIjpmYWxzZSwiRGF0ZUZvcm1hdCI6eyIkcmVmIjoiODExIn0sIldlZWtOdW1iZXJpbmciOnsiJGlkIjoiODEzIiwiRm9ybWF0IjowLCJJc1Zpc2libGUiOmZhbHNlLCJMYXN0S25vd25WaXNpYmlsaXR5U3RhdGUiOmZhbHNlfSwiSWQiOiI2ZmQwYWZlNS01ZTAxLTQyNTQtYWE2Yy02YzM0ODk2YTZlMmQiLCJJbXBvcnRJZCI6IjE2IiwiVGl0bGUiOiJBY3Rpdml0eSBGIiwiTm90ZSI6bnVsbCwiSHlwZXJsaW5rIjp7IiRpZCI6IjgxNCIsIkFkZHJlc3MiOm51bGwsIlN1YkFkZHJlc3MiOm51bGx9LCJJc0NoYW5nZWQiOmZhbHNlLCJJc05ldyI6ZmFsc2V9fV0sIl9taWxlc3RvbmVzIjpbXSwiSWQiOiIwMDAwMDAwMC0wMDAwLTAwMDAtMDAwMC0wMDAwMDAwMDAwMDAiLCJJc1NpbmdsZUl0ZW1Sb3ciOnRydWV9XSwiSW5kZXgiOjAsIklkIjoiY2VmMTE1NTktODUxNS00MGRlLWI4OGEtOTU2MjUxOGIxYWZjIiwiSGVhZGVyVGV4dCI6IiIsIklzRGVmYXVsdCI6dHJ1ZSwiU3R5bGUiOnsiJGlkIjoiODE1IiwiSGVhZGVyU3R5bGUiOnsiJGlkIjoiODE2IiwiVGV4dFN0eWxlIjp7IiRpZCI6IjgxNyIsIkZvbnRTZXR0aW5ncyI6eyIkaWQiOiI4MTgiLCJGb250U2l6ZSI6MTEsIkZvbnROYW1lIjoiQ2FsaWJyaSIsIklzQm9sZCI6ZmFsc2UsIklzSXRhbGljIjpmYWxzZSwiSXNVbmRlcmxpbmVkIjpmYWxzZSwiUGFyZW50U3R5bGUiOm51bGx9LCJBdXRvU2l6ZSI6MiwiRm9yZWdyb3VuZCI6eyIkaWQiOiI4MTkiLCJDb2xvciI6eyIkaWQiOiI4MjAiLCJBIjoyNTUsIlIiOjAsIkciOjAsIkIiOjB9fSwiTWF4V2lkdGgiOjAuMCwiTWF4SGVpZ2h0IjoiSW5maW5pdHkiLCJTbWFydEZvcmVncm91bmRJc0FjdGl2ZSI6ZmFsc2UsIkhvcml6b250YWxBbGlnbm1lbnQiOjAsIlZlcnRpY2FsQWxpZ25tZW50IjowLCJTbWFydEZvcmVncm91bmQiOm51bGwsIkJhY2tncm91bmRGaWxsVHlwZSI6MCwiTWFyZ2luIjp7IiRpZCI6IjgyMSIsIlRvcCI6MC4wLCJMZWZ0IjowLjAsIlJpZ2h0IjowLjAsIkJvdHRvbSI6MC4wfSwiUGFkZGluZyI6eyIkaWQiOiI4MjIiLCJUb3AiOjAuMCwiTGVmdCI6MC4wLCJSaWdodCI6MC4wLCJCb3R0b20iOjAuMH0sIkJhY2tncm91bmQiOnsiJGlkIjoiODIzIiwiQ29sb3IiOnsiJGlkIjoiODI0IiwiQSI6MCwiUiI6MjU1LCJHIjoyNTUsIkIiOjI1NX19LCJJc1Zpc2libGUiOnRydWUsIldpZHRoIjowLjAsIkhlaWdodCI6MC4wLCJCb3JkZXJTdHlsZSI6bnVsbCwiUGFyZW50U3R5bGUiOm51bGx9LCJSZWN0YW5nbGVTdHlsZSI6eyIkaWQiOiI4MjUiLCJNYXJnaW4iOnsiJGlkIjoiODI2IiwiVG9wIjowLjAsIkxlZnQiOjAuMCwiUmlnaHQiOjAuMCwiQm90dG9tIjowLjB9LCJQYWRkaW5nIjp7IiRpZCI6IjgyNyIsIlRvcCI6MC4wLCJMZWZ0IjowLjAsIlJpZ2h0IjowLjAsIkJvdHRvbSI6MC4wfSwiQmFja2dyb3VuZCI6eyIkaWQiOiI4MjgiLCJDb2xvciI6eyIkaWQiOiI4MjkiLCJBIjo2MywiUiI6MjU1LCJHIjoxOTIsIkIiOjB9fSwiSXNWaXNpYmxlIjp0cnVlLCJXaWR0aCI6MC4wLCJIZWlnaHQiOjAuMCwiQm9yZGVyU3R5bGUiOnsiJGlkIjoiODMwIiwiTGluZUNvbG9yIjp7IiRpZCI6IjgzMSIsIiR0eXBlIjoiTkxSRS5Db21tb24uRG9tLlNvbGlkQ29sb3JCcnVzaCwgTkxSRS5Db21tb24iLCJDb2xvciI6eyIkaWQiOiI4MzIiLCJBIjoyNTUsIlIiOjI1NSwiRyI6MCwiQiI6MH19LCJMaW5lV2VpZ2h0IjowLjAsIkxpbmVUeXBlIjowLCJQYXJlbnRTdHlsZSI6bnVsbH0sIlBhcmVudFN0eWxlIjpudWxsfSwiTWFyZ2luIjp7IiRpZCI6IjgzMyIsIlRvcCI6MC4wLCJMZWZ0IjowLjAsIlJpZ2h0IjowLjAsIkJvdHRvbSI6MC4wfSwiUGFkZGluZyI6eyIkaWQiOiI4MzQiLCJUb3AiOjAuMCwiTGVmdCI6MC4wLCJSaWdodCI6MC4wLCJCb3R0b20iOjAuMH0sIkJhY2tncm91bmQiOm51bGwsIklzVmlzaWJsZSI6dHJ1ZSwiV2lkdGgiOjAuMCwiSGVpZ2h0IjowLjAsIkJvcmRlclN0eWxlIjpudWxsLCJQYXJlbnRTdHlsZSI6bnVsbH0sIkJhY2tncm91bmRTdHlsZSI6eyIkaWQiOiI4MzUiLCJNYXJnaW4iOnsiJGlkIjoiODM2IiwiVG9wIjowLjAsIkxlZnQiOjAuMCwiUmlnaHQiOjAuMCwiQm90dG9tIjowLjB9LCJQYWRkaW5nIjp7IiRpZCI6IjgzNyIsIlRvcCI6MC4wLCJMZWZ0IjowLjAsIlJpZ2h0IjowLjAsIkJvdHRvbSI6MC4wfSwiQmFja2dyb3VuZCI6eyIkaWQiOiI4MzgiLCJDb2xvciI6eyIkaWQiOiI4MzkiLCJBIjo1MSwiUiI6MTY1LCJHIjoxNjUsIkIiOjE2NX19LCJJc1Zpc2libGUiOnRydWUsIldpZHRoIjowLjAsIkhlaWdodCI6MC4wLCJCb3JkZXJTdHlsZSI6eyIkaWQiOiI4NDAiLCJMaW5lQ29sb3IiOnsiJGlkIjoiODQxIiwiJHR5cGUiOiJOTFJFLkNvbW1vbi5Eb20uU29saWRDb2xvckJydXNoLCBOTFJFLkNvbW1vbiIsIkNvbG9yIjp7IiRpZCI6Ijg0MiIsIkEiOjI1NSwiUiI6MjU1LCJHIjowLCJCIjowfX0sIkxpbmVXZWlnaHQiOjAuMCwiTGluZVR5cGUiOjAsIlBhcmVudFN0eWxlIjpudWxsfSwiUGFyZW50U3R5bGUiOm51bGx9LCJNYXJnaW4iOnsiJGlkIjoiODQzIiwiVG9wIjowLjAsIkxlZnQiOjAuMCwiUmlnaHQiOjAuMCwiQm90dG9tIjowLjB9LCJQYWRkaW5nIjp7IiRpZCI6Ijg0NCIsIlRvcCI6MC4wLCJMZWZ0IjowLjAsIlJpZ2h0IjowLjAsIkJvdHRvbSI6MC4wfSwiSXNWaXNpYmxlIjp0cnVlLCJXaWR0aCI6MC4wLCJIZWlnaHQiOjAuMCwiQm9yZGVyU3R5bGUiOm51bGwsIlBhcmVudFN0eWxlIjpudWxsfX1dLCJJZCI6Ijc2OWZlMWM1LTM0ZDAtNGQ3Zi04ZGU5LTUzMDI5YzVkZTNlMSIsIkluZGV4IjozLCJIZWFkZXJUZXh0IjoiU3RhZ2UgSVYiLCJTdHlsZSI6eyIkaWQiOiI4NDUiLCJIZWFkZXJTdHlsZSI6eyIkaWQiOiI4NDYiLCJUZXh0SXNWZXJ0aWNhbCI6ZmFsc2UsIlRleHRTdHlsZSI6eyIkaWQiOiI4NDciLCJGb250U2V0dGluZ3MiOnsiJGlkIjoiODQ4IiwiRm9udFNpemUiOjEyLCJGb250TmFtZSI6IkNhbGlicmkiLCJJc0JvbGQiOnRydWUsIklzSXRhbGljIjpmYWxzZSwiSXNVbmRlcmxpbmVkIjpmYWxzZSwiUGFyZW50U3R5bGUiOm51bGx9LCJBdXRvU2l6ZSI6MiwiRm9yZWdyb3VuZCI6eyIkaWQiOiI4NDkiLCJDb2xvciI6eyIkaWQiOiI4NTA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4NTEiLCJUb3AiOjAuMCwiTGVmdCI6MC4wLCJSaWdodCI6MC4wLCJCb3R0b20iOjAuMH0sIlBhZGRpbmciOnsiJGlkIjoiODUyIiwiVG9wIjowLjAsIkxlZnQiOjAuMCwiUmlnaHQiOjAuMCwiQm90dG9tIjowLjB9LCJCYWNrZ3JvdW5kIjp7IiRpZCI6Ijg1MyIsIkNvbG9yIjp7IiRpZCI6Ijg1NCIsIkEiOjAsIlIiOjI1NSwiRyI6MjU1LCJCIjoyNTV9fSwiSXNWaXNpYmxlIjp0cnVlLCJXaWR0aCI6MC4wLCJIZWlnaHQiOjAuMCwiQm9yZGVyU3R5bGUiOm51bGwsIlBhcmVudFN0eWxlIjpudWxsfSwiUmVjdGFuZ2xlU3R5bGUiOnsiJGlkIjoiODU1IiwiTWFyZ2luIjp7IiRpZCI6Ijg1NiIsIlRvcCI6MC4wLCJMZWZ0IjowLjAsIlJpZ2h0IjowLjAsIkJvdHRvbSI6MC4wfSwiUGFkZGluZyI6eyIkaWQiOiI4NTciLCJUb3AiOjAuMCwiTGVmdCI6MC4wLCJSaWdodCI6MC4wLCJCb3R0b20iOjAuMH0sIkJhY2tncm91bmQiOnsiJGlkIjoiODU4IiwiQ29sb3IiOnsiJGlkIjoiODU5IiwiQSI6MjU1LCJSIjoxODcsIkciOjIyMiwiQiI6MjQwfX0sIklzVmlzaWJsZSI6dHJ1ZSwiV2lkdGgiOjAuMCwiSGVpZ2h0IjowLjAsIkJvcmRlclN0eWxlIjp7IiRpZCI6Ijg2MCIsIkxpbmVDb2xvciI6eyIkaWQiOiI4NjEiLCIkdHlwZSI6Ik5MUkUuQ29tbW9uLkRvbS5Tb2xpZENvbG9yQnJ1c2gsIE5MUkUuQ29tbW9uIiwiQ29sb3IiOnsiJGlkIjoiODYyIiwiQSI6MjU1LCJSIjoyNTUsIkciOjAsIkIiOjB9fSwiTGluZVdlaWdodCI6MC4wLCJMaW5lVHlwZSI6MCwiUGFyZW50U3R5bGUiOm51bGx9LCJQYXJlbnRTdHlsZSI6bnVsbH0sIk1hcmdpbiI6eyIkaWQiOiI4NjMiLCJUb3AiOjAuMCwiTGVmdCI6MC4wLCJSaWdodCI6MC4wLCJCb3R0b20iOjAuMH0sIlBhZGRpbmciOnsiJGlkIjoiODY0IiwiVG9wIjowLjAsIkxlZnQiOjAuMCwiUmlnaHQiOjAuMCwiQm90dG9tIjowLjB9LCJCYWNrZ3JvdW5kIjpudWxsLCJJc1Zpc2libGUiOnRydWUsIldpZHRoIjowLjAsIkhlaWdodCI6MC4wLCJCb3JkZXJTdHlsZSI6bnVsbCwiUGFyZW50U3R5bGUiOm51bGx9LCJCYWNrZ3JvdW5kU3R5bGUiOnsiJGlkIjoiODY1IiwiTWFyZ2luIjp7IiRpZCI6Ijg2NiIsIlRvcCI6MC4wLCJMZWZ0IjowLjAsIlJpZ2h0IjowLjAsIkJvdHRvbSI6MC4wfSwiUGFkZGluZyI6eyIkaWQiOiI4NjciLCJUb3AiOjAuMCwiTGVmdCI6MC4wLCJSaWdodCI6MC4wLCJCb3R0b20iOjAuMH0sIkJhY2tncm91bmQiOnsiJGlkIjoiODY4IiwiQ29sb3IiOnsiJGlkIjoiODY5IiwiQSI6NTEsIlIiOjE4NywiRyI6MjIyLCJCIjoyNDB9fSwiSXNWaXNpYmxlIjp0cnVlLCJXaWR0aCI6MC4wLCJIZWlnaHQiOjAuMCwiQm9yZGVyU3R5bGUiOnsiJGlkIjoiODcwIiwiTGluZUNvbG9yIjp7IiRpZCI6Ijg3MSIsIiR0eXBlIjoiTkxSRS5Db21tb24uRG9tLlNvbGlkQ29sb3JCcnVzaCwgTkxSRS5Db21tb24iLCJDb2xvciI6eyIkaWQiOiI4NzIiLCJBIjoyNTUsIlIiOjI1NSwiRyI6MCwiQiI6MH19LCJMaW5lV2VpZ2h0IjowLjAsIkxpbmVUeXBlIjowLCJQYXJlbnRTdHlsZSI6bnVsbH0sIlBhcmVudFN0eWxlIjpudWxsfSwiSXNBYm92ZVRpbWViYW5kIjpmYWxzZSwiTWFyZ2luIjp7IiRpZCI6Ijg3MyIsIlRvcCI6MC4wLCJMZWZ0IjowLjAsIlJpZ2h0IjowLjAsIkJvdHRvbSI6MC4wfSwiUGFkZGluZyI6eyIkaWQiOiI4NzQiLCJUb3AiOjAuMCwiTGVmdCI6MC4wLCJSaWdodCI6MC4wLCJCb3R0b20iOjAuMH0sIklzVmlzaWJsZSI6dHJ1ZSwiV2lkdGgiOjAuMCwiSGVpZ2h0IjowLjAsIkJvcmRlclN0eWxlIjp7IiRpZCI6Ijg3NSIsIkxpbmVDb2xvciI6bnVsbCwiTGluZVdlaWdodCI6MC4wLCJMaW5lVHlwZSI6MCwiUGFyZW50U3R5bGUiOm51bGx9LCJQYXJlbnRTdHlsZSI6bnVsbH19XSwiQ3VsdHVyZUluZm9OYW1lIjoiZW4tVVMiLCJTdHlsZU5hbWUiOm51bGwsIlZlcnNpb24iOnsiJGlkIjoiODc2IiwiVmVyc2lvbiI6IjMuNi4yIiwiT3JpZ2luYWxBc3NlbWJseVZlcnNpb24iOm51bGwsIkVkaXRpb24iOm51bGwsIkxhc3RTYXZlZEVkaXRpb24iOjMsIklzUGx1c0VkaXRpb24iOmZhbHNlLCJJc1Byb0VkaXRpb24iOmZhbHNlfSwiRWZmZWN0IjowLCJTdHlsZSI6eyIkaWQiOiI4NzciLCJUaW1lYmFuZFN0eWxlIjp7IiRpZCI6Ijg3OCIsIlNjYWxlTWFya2luZyI6MSwiU2hhcGUiOjAsIlNoYXBlU3R5bGUiOnsiJGlkIjoiODc5IiwiTWFyZ2luIjp7IiRpZCI6Ijg4MCIsIlRvcCI6MC4wLCJMZWZ0IjoxMC4wLCJSaWdodCI6MTAuMCwiQm90dG9tIjowLjB9LCJQYWRkaW5nIjp7IiRpZCI6Ijg4MSIsIlRvcCI6My4wLCJMZWZ0IjowLjAsIlJpZ2h0IjowLjAsIkJvdHRvbSI6My4wfSwiQmFja2dyb3VuZCI6eyIkaWQiOiI4ODIiLCJDb2xvciI6eyIkaWQiOiI4ODMiLCJBIjoyNTUsIlIiOjE4NywiRyI6MjIyLCJCIjoyNDB9fSwiSXNWaXNpYmxlIjp0cnVlLCJXaWR0aCI6ODU4LjAsIkhlaWdodCI6MTQuMzk5OTk5NjE4NTMwMjczLCJCb3JkZXJTdHlsZSI6eyIkaWQiOiI4ODQiLCJMaW5lQ29sb3IiOnsiJGlkIjoiODg1IiwiJHR5cGUiOiJOTFJFLkNvbW1vbi5Eb20uU29saWRDb2xvckJydXNoLCBOTFJFLkNvbW1vbiIsIkNvbG9yIjp7IiRpZCI6Ijg4NiIsIkEiOjI1NSwiUiI6MjU1LCJHIjowLCJCIjowfX0sIkxpbmVXZWlnaHQiOjAuMCwiTGluZVR5cGUiOjAsIlBhcmVudFN0eWxlIjpudWxsfSwiUGFyZW50U3R5bGUiOm51bGx9LCJNaWRkbGVUaWVyU2hhcGVTdHlsZSI6eyIkaWQiOiI4ODciLCJNYXJnaW4iOnsiJGlkIjoiODg4IiwiVG9wIjowLjAsIkxlZnQiOjEwLjAsIlJpZ2h0IjoxMC4wLCJCb3R0b20iOjAuMH0sIlBhZGRpbmciOnsiJGlkIjoiODg5IiwiVG9wIjozLjAsIkxlZnQiOjAuMCwiUmlnaHQiOjAuMCwiQm90dG9tIjozLjB9LCJCYWNrZ3JvdW5kIjp7IiRpZCI6Ijg5MCIsIkNvbG9yIjp7IiRpZCI6Ijg5MSIsIkEiOjI1NSwiUiI6MjM5LCJHIjoyMDIsIkIiOjh9fSwiSXNWaXNpYmxlIjp0cnVlLCJXaWR0aCI6ODU4LjAsIkhlaWdodCI6MTQuMzk5OTk5NjE4NTMwMjczLCJCb3JkZXJTdHlsZSI6eyIkaWQiOiI4OTIiLCJMaW5lQ29sb3IiOnsiJGlkIjoiODkzIiwiJHR5cGUiOiJOTFJFLkNvbW1vbi5Eb20uU29saWRDb2xvckJydXNoLCBOTFJFLkNvbW1vbiIsIkNvbG9yIjp7IiRpZCI6Ijg5NCIsIkEiOjI1NSwiUiI6MjU1LCJHIjowLCJCIjowfX0sIkxpbmVXZWlnaHQiOjAuMCwiTGluZVR5cGUiOjAsIlBhcmVudFN0eWxlIjpudWxsfSwiUGFyZW50U3R5bGUiOm51bGx9LCJCb3R0b21UaWVyU2hhcGVTdHlsZSI6eyIkaWQiOiI4OTUiLCJNYXJnaW4iOnsiJGlkIjoiODk2IiwiVG9wIjowLjAsIkxlZnQiOjEwLjAsIlJpZ2h0IjoxMC4wLCJCb3R0b20iOjAuMH0sIlBhZGRpbmciOnsiJGlkIjoiODk3IiwiVG9wIjozLjAsIkxlZnQiOjAuMCwiUmlnaHQiOjAuMCwiQm90dG9tIjozLjB9LCJCYWNrZ3JvdW5kIjp7IiRpZCI6Ijg5OCIsIkNvbG9yIjp7IiRpZCI6Ijg5OSIsIkEiOjI1NSwiUiI6MCwiRyI6MTY2LCJCIjoxNjZ9fSwiSXNWaXNpYmxlIjp0cnVlLCJXaWR0aCI6ODU4LjAsIkhlaWdodCI6MTQuMzk5OTk5NjE4NTMwMjczLCJCb3JkZXJTdHlsZSI6eyIkaWQiOiI5MDAiLCJMaW5lQ29sb3IiOnsiJGlkIjoiOTAxIiwiJHR5cGUiOiJOTFJFLkNvbW1vbi5Eb20uU29saWRDb2xvckJydXNoLCBOTFJFLkNvbW1vbiIsIkNvbG9yIjp7IiRpZCI6IjkwMiIsIkEiOjI1NSwiUiI6MjU1LCJHIjowLCJCIjowfX0sIkxpbmVXZWlnaHQiOjAuMCwiTGluZVR5cGUiOjAsIlBhcmVudFN0eWxlIjpudWxsfSwiUGFyZW50U3R5bGUiOm51bGx9LCJSaWdodEVuZENhcHNTdHlsZSI6eyIkaWQiOiI5MDMiLCJGb250U2V0dGluZ3MiOnsiJGlkIjoiOTA0IiwiRm9udFNpemUiOjE4LCJGb250TmFtZSI6IkNhbGlicmkiLCJJc0JvbGQiOnRydWUsIklzSXRhbGljIjpmYWxzZSwiSXNVbmRlcmxpbmVkIjpmYWxzZSwiUGFyZW50U3R5bGUiOm51bGx9LCJBdXRvU2l6ZSI6MCwiRm9yZWdyb3VuZCI6eyIkaWQiOiI5MDUiLCJDb2xvciI6eyIkaWQiOiI5MDY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kwNyIsIlRvcCI6MC4wLCJMZWZ0IjowLjAsIlJpZ2h0IjoyMC4wLCJCb3R0b20iOjAuMH0sIlBhZGRpbmciOnsiJGlkIjoiOTA4IiwiVG9wIjowLjAsIkxlZnQiOjAuMCwiUmlnaHQiOjAuMCwiQm90dG9tIjowLjB9LCJCYWNrZ3JvdW5kIjp7IiRpZCI6IjkwOSIsIkNvbG9yIjp7IiRpZCI6IjkxMCIsIkEiOjAsIlIiOjAsIkciOjAsIkIiOjB9fSwiSXNWaXNpYmxlIjpmYWxzZSwiV2lkdGgiOjAuMCwiSGVpZ2h0IjowLjAsIkJvcmRlclN0eWxlIjpudWxsLCJQYXJlbnRTdHlsZSI6bnVsbH0sIkxlZnRFbmRDYXBzU3R5bGUiOnsiJGlkIjoiOTExIiwiRm9udFNldHRpbmdzIjp7IiRpZCI6IjkxMiIsIkZvbnRTaXplIjoxOCwiRm9udE5hbWUiOiJDYWxpYnJpIiwiSXNCb2xkIjp0cnVlLCJJc0l0YWxpYyI6ZmFsc2UsIklzVW5kZXJsaW5lZCI6ZmFsc2UsIlBhcmVudFN0eWxlIjpudWxsfSwiQXV0b1NpemUiOjAsIkZvcmVncm91bmQiOnsiJGlkIjoiOTEzIiwiQ29sb3IiOnsiJGlkIjoiOTE0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5MTUiLCJUb3AiOjAuMCwiTGVmdCI6NDQuNTA2NjY2NjY2NjY2NjYxLCJSaWdodCI6MC4wLCJCb3R0b20iOjAuMH0sIlBhZGRpbmciOnsiJGlkIjoiOTE2IiwiVG9wIjowLjAsIkxlZnQiOjAuMCwiUmlnaHQiOjAuMCwiQm90dG9tIjowLjB9LCJCYWNrZ3JvdW5kIjp7IiRpZCI6IjkxNyIsIkNvbG9yIjp7IiRyZWYiOiI5MTAifX0sIklzVmlzaWJsZSI6ZmFsc2UsIldpZHRoIjowLjAsIkhlaWdodCI6MC4wLCJCb3JkZXJTdHlsZSI6bnVsbCwiUGFyZW50U3R5bGUiOm51bGx9LCJUb2RheVRleHRTdHlsZSI6eyIkaWQiOiI5MTgiLCJGb250U2V0dGluZ3MiOnsiJGlkIjoiOTE5IiwiRm9udFNpemUiOjEyLCJGb250TmFtZSI6IkNhbGlicmkiLCJJc0JvbGQiOmZhbHNlLCJJc0l0YWxpYyI6ZmFsc2UsIklzVW5kZXJsaW5lZCI6ZmFsc2UsIlBhcmVudFN0eWxlIjpudWxsfSwiQXV0b1NpemUiOjAsIkZvcmVncm91bmQiOnsiJGlkIjoiOTIwIiwiQ29sb3IiOnsiJGlkIjoiOTI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kyMiIsIlRvcCI6MC4wLCJMZWZ0IjowLjAsIlJpZ2h0IjowLjAsIkJvdHRvbSI6MC4wfSwiUGFkZGluZyI6eyIkaWQiOiI5MjMiLCJUb3AiOjAuMCwiTGVmdCI6MC4wLCJSaWdodCI6MC4wLCJCb3R0b20iOjAuMH0sIkJhY2tncm91bmQiOnsiJGlkIjoiOTI0IiwiQ29sb3IiOnsiJHJlZiI6IjkxMCJ9fSwiSXNWaXNpYmxlIjpmYWxzZSwiV2lkdGgiOjAuMCwiSGVpZ2h0IjowLjAsIkJvcmRlclN0eWxlIjpudWxsLCJQYXJlbnRTdHlsZSI6bnVsbH0sIlRvZGF5TWFya2VyU3R5bGUiOnsiJGlkIjoiOTI1IiwiTWFyZ2luIjp7IiRpZCI6IjkyNiIsIlRvcCI6MC4wLCJMZWZ0IjowLjAsIlJpZ2h0IjowLjAsIkJvdHRvbSI6MC4wfSwiUGFkZGluZyI6eyIkaWQiOiI5MjciLCJUb3AiOjAuMCwiTGVmdCI6MC4wLCJSaWdodCI6MC4wLCJCb3R0b20iOjAuMH0sIkJhY2tncm91bmQiOnsiJGlkIjoiOTI4IiwiQ29sb3IiOnsiJGlkIjoiOTI5IiwiQSI6MjU1LCJSIjoyNTUsIkciOjAsIkIiOjB9fSwiSXNWaXNpYmxlIjp0cnVlLCJXaWR0aCI6MC4wLCJIZWlnaHQiOjAuMCwiQm9yZGVyU3R5bGUiOm51bGwsIlBhcmVudFN0eWxlIjpudWxsfSwiU2NhbGVTdHlsZSI6eyIkaWQiOiI5MzAiLCJTaGFwZSI6MCwiU2hvd1NlZ21lbnRTZXBhcmF0b3JzIjp0cnVlLCJTZWdtZW50U2VwYXJhdG9yT3BhY2l0eSI6MzAsIkhhc0JlZW5WaXNpYmxlQmVmb3JlIjp0cnVlLCJGb250U2V0dGluZ3MiOnsiJGlkIjoiOTMxIiwiRm9udFNpemUiOjEyLCJGb250TmFtZSI6IkNhbGlicmkiLCJJc0JvbGQiOmZhbHNlLCJJc0l0YWxpYyI6ZmFsc2UsIklzVW5kZXJsaW5lZCI6ZmFsc2UsIlBhcmVudFN0eWxlIjpudWxsfSwiQXV0b1NpemUiOjAsIkZvcmVncm91bmQiOnsiJGlkIjoiOTMyIiwiQ29sb3IiOnsiJGlkIjoiOTMz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kzNCIsIlRvcCI6MC4wLCJMZWZ0Ijo1LjAsIlJpZ2h0IjowLjAsIkJvdHRvbSI6MC4wfSwiUGFkZGluZyI6eyIkaWQiOiI5MzUiLCJUb3AiOjAuMCwiTGVmdCI6MC4wLCJSaWdodCI6MC4wLCJCb3R0b20iOjAuMH0sIkJhY2tncm91bmQiOnsiJGlkIjoiOTM2IiwiQ29sb3IiOnsiJHJlZiI6IjkxMCJ9fSwiSXNWaXNpYmxlIjp0cnVlLCJXaWR0aCI6MC4wLCJIZWlnaHQiOjAuMCwiQm9yZGVyU3R5bGUiOm51bGwsIlBhcmVudFN0eWxlIjpudWxsfSwiU2luZ2xlU2NhbGVTaGFwZVN0eWxlIjp7IiRpZCI6IjkzNyIsIlNoYXBlIjozLCJIZWlnaHQiOjIwLjB9LCJNaWRkbGVUaWVyU2NhbGVTdHlsZSI6eyIkaWQiOiI5MzgiLCJTaGFwZSI6MCwiU2hvd1NlZ21lbnRTZXBhcmF0b3JzIjpmYWxzZSwiU2VnbWVudFNlcGFyYXRvck9wYWNpdHkiOjMwLCJIYXNCZWVuVmlzaWJsZUJlZm9yZSI6dHJ1ZSwiRm9udFNldHRpbmdzIjp7IiRpZCI6IjkzOSIsIkZvbnRTaXplIjoxMiwiRm9udE5hbWUiOiJDYWxpYnJpIiwiSXNCb2xkIjpmYWxzZSwiSXNJdGFsaWMiOmZhbHNlLCJJc1VuZGVybGluZWQiOmZhbHNlLCJQYXJlbnRTdHlsZSI6bnVsbH0sIkF1dG9TaXplIjowLCJGb3JlZ3JvdW5kIjp7IiRyZWYiOiI5MzIifSwiTWF4V2lkdGgiOjIwMC4wLCJNYXhIZWlnaHQiOiJJbmZpbml0eSIsIlNtYXJ0Rm9yZWdyb3VuZElzQWN0aXZlIjpmYWxzZSwiSG9yaXpvbnRhbEFsaWdubWVudCI6MCwiVmVydGljYWxBbGlnbm1lbnQiOjEsIlNtYXJ0Rm9yZWdyb3VuZCI6bnVsbCwiQmFja2dyb3VuZEZpbGxUeXBlIjowLCJNYXJnaW4iOnsiJGlkIjoiOTQwIiwiVG9wIjowLjAsIkxlZnQiOjUuMCwiUmlnaHQiOjAuMCwiQm90dG9tIjowLjB9LCJQYWRkaW5nIjp7IiRpZCI6Ijk0MSIsIlRvcCI6MC4wLCJMZWZ0IjowLjAsIlJpZ2h0IjowLjAsIkJvdHRvbSI6MC4wfSwiQmFja2dyb3VuZCI6eyIkaWQiOiI5NDIiLCJDb2xvciI6eyIkaWQiOiI5NDMiLCJBIjowLCJSIjowLCJHIjowLCJCIjowfX0sIklzVmlzaWJsZSI6dHJ1ZSwiV2lkdGgiOjAuMCwiSGVpZ2h0IjowLjAsIkJvcmRlclN0eWxlIjpudWxsLCJQYXJlbnRTdHlsZSI6bnVsbH0sIkJvdHRvbVRpZXJTY2FsZVN0eWxlIjp7IiRpZCI6Ijk0NCIsIlNoYXBlIjowLCJTaG93U2VnbWVudFNlcGFyYXRvcnMiOmZhbHNlLCJTZWdtZW50U2VwYXJhdG9yT3BhY2l0eSI6MzAsIkhhc0JlZW5WaXNpYmxlQmVmb3JlIjp0cnVlLCJGb250U2V0dGluZ3MiOnsiJGlkIjoiOTQ1IiwiRm9udFNpemUiOjEyLCJGb250TmFtZSI6IkNhbGlicmkiLCJJc0JvbGQiOmZhbHNlLCJJc0l0YWxpYyI6ZmFsc2UsIklzVW5kZXJsaW5lZCI6ZmFsc2UsIlBhcmVudFN0eWxlIjpudWxsfSwiQXV0b1NpemUiOjAsIkZvcmVncm91bmQiOnsiJGlkIjoiOTQ2IiwiQ29sb3IiOnsiJGlkIjoiOTQ3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k0OCIsIlRvcCI6MC4wLCJMZWZ0Ijo1LjAsIlJpZ2h0IjowLjAsIkJvdHRvbSI6MC4wfSwiUGFkZGluZyI6eyIkaWQiOiI5NDkiLCJUb3AiOjAuMCwiTGVmdCI6MC4wLCJSaWdodCI6MC4wLCJCb3R0b20iOjAuMH0sIkJhY2tncm91bmQiOnsiJGlkIjoiOTUwIiwiQ29sb3IiOnsiJGlkIjoiOTUxIiwiQSI6MCwiUiI6MCwiRyI6MCwiQiI6MH19LCJJc1Zpc2libGUiOnRydWUsIldpZHRoIjowLjAsIkhlaWdodCI6MC4wLCJCb3JkZXJTdHlsZSI6bnVsbCwiUGFyZW50U3R5bGUiOm51bGx9LCJFbGFwc2VkVGltZUJhY2tncm91bmQiOnsiJGlkIjoiOTUyIiwiQ29sb3IiOnsiJGlkIjoiOTUzIiwiQSI6MTkxLCJSIjoyNTUsIkciOjAsIkIiOjB9fSwiQXBwZW5kWWVhck9uWWVhckNoYW5nZSI6ZmFsc2UsIkVsYXBzZWRUaW1lRm9ybWF0IjowLCJUb2RheU1hcmtlclBvc2l0aW9uIjowLCJRdWlja1Bvc2l0aW9uIjozLCJBYnNvbHV0ZVBvc2l0aW9uIjoxMTguNjQsIk1hcmdpbiI6eyIkaWQiOiI5NTQiLCJUb3AiOjAuMCwiTGVmdCI6MTAuMCwiUmlnaHQiOjEwLjAsIkJvdHRvbSI6MC4wfSwiUGFkZGluZyI6eyIkaWQiOiI5NTUiLCJUb3AiOjAuMCwiTGVmdCI6MC4wLCJSaWdodCI6MC4wLCJCb3R0b20iOjAuMH0sIkJhY2tncm91bmQiOnsiJGlkIjoiOTU2IiwiQ29sb3IiOnsiJGlkIjoiOTU3IiwiQSI6MjU1LCJSIjo0NywiRyI6NTQsIkIiOjE1M319LCJJc1Zpc2libGUiOnRydWUsIldpZHRoIjowLjAsIkhlaWdodCI6MC4wLCJCb3JkZXJTdHlsZSI6bnVsbCwiUGFyZW50U3R5bGUiOm51bGx9LCJEZWZhdWx0TWlsZXN0b25lU3R5bGUiOnsiJGlkIjoiOTU4IiwiU2hhcGUiOjE3LCJDb25uZWN0b3JNYXJnaW4iOnsiJGlkIjoiOTU5IiwiVG9wIjowLjAsIkxlZnQiOjIuMCwiUmlnaHQiOjIuMCwiQm90dG9tIjowLjB9LCJDb25uZWN0b3JTdHlsZSI6eyIkaWQiOiI5NjAiLCJMaW5lQ29sb3IiOnsiJGlkIjoiOTYxIiwiJHR5cGUiOiJOTFJFLkNvbW1vbi5Eb20uU29saWRDb2xvckJydXNoLCBOTFJFLkNvbW1vbiIsIkNvbG9yIjp7IiRpZCI6Ijk2MiIsIkEiOjEyNywiUiI6NzksIkciOjEyOSwiQiI6MTg5fX0sIkxpbmVXZWlnaHQiOjEuMCwiTGluZVR5cGUiOjAsIlBhcmVudFN0eWxlIjpudWxsfSwiSXNCZWxvd1RpbWViYW5kIjpmYWxzZSwiUG9zaXRpb25PblRhc2siOjAsIkhpZGVEYXRlIjpmYWxzZSwiU2hhcGVTaXplIjowLCJTcGFjaW5nIjoyLjAsIlBhZGRpbmciOnsiJGlkIjoiOTYzIiwiVG9wIjo3LjAsIkxlZnQiOjMuMCwiUmlnaHQiOjAuMCwiQm90dG9tIjoyLjB9LCJTaGFwZVN0eWxlIjp7IiRpZCI6Ijk2NCIsIk1hcmdpbiI6eyIkaWQiOiI5NjUiLCJUb3AiOjAuMCwiTGVmdCI6MC4wLCJSaWdodCI6MC4wLCJCb3R0b20iOjAuMH0sIlBhZGRpbmciOnsiJGlkIjoiOTY2IiwiVG9wIjowLjAsIkxlZnQiOjAuMCwiUmlnaHQiOjAuMCwiQm90dG9tIjowLjB9LCJCYWNrZ3JvdW5kIjp7IiRpZCI6Ijk2NyIsIkNvbG9yIjp7IiRpZCI6Ijk2OCIsIkEiOjI1NSwiUiI6MjQwLCJHIjoxMzUsIkIiOjB9fSwiSXNWaXNpYmxlIjp0cnVlLCJXaWR0aCI6MTQuMCwiSGVpZ2h0IjoxNC4wLCJCb3JkZXJTdHlsZSI6eyIkaWQiOiI5NjkiLCJMaW5lQ29sb3IiOnsiJGlkIjoiOTcwIiwiJHR5cGUiOiJOTFJFLkNvbW1vbi5Eb20uU29saWRDb2xvckJydXNoLCBOTFJFLkNvbW1vbiIsIkNvbG9yIjp7IiRpZCI6Ijk3MSIsIkEiOjI1NSwiUiI6MjU1LCJHIjowLCJCIjowfX0sIkxpbmVXZWlnaHQiOjAuMCwiTGluZVR5cGUiOjAsIlBhcmVudFN0eWxlIjpudWxsfSwiUGFyZW50U3R5bGUiOm51bGx9LCJUaXRsZVN0eWxlIjp7IiRpZCI6Ijk3MiIsIkZvbnRTZXR0aW5ncyI6eyIkaWQiOiI5NzMiLCJGb250U2l6ZSI6MTEsIkZvbnROYW1lIjoiTW9udHNlcnJhdCBNZWRpdW0iLCJJc0JvbGQiOnRydWUsIklzSXRhbGljIjpmYWxzZSwiSXNVbmRlcmxpbmVkIjpmYWxzZSwiUGFyZW50U3R5bGUiOm51bGx9LCJBdXRvU2l6ZSI6MCwiRm9yZWdyb3VuZCI6eyIkaWQiOiI5NzQiLCJDb2xvciI6eyIkaWQiOiI5NzU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Tc2IiwiVG9wIjowLjAsIkxlZnQiOjAuMCwiUmlnaHQiOjAuMCwiQm90dG9tIjowLjB9LCJQYWRkaW5nIjp7IiRpZCI6Ijk3NyIsIlRvcCI6MC4wLCJMZWZ0IjowLjAsIlJpZ2h0IjowLjAsIkJvdHRvbSI6MC4wfSwiQmFja2dyb3VuZCI6eyIkaWQiOiI5NzgiLCJDb2xvciI6eyIkcmVmIjoiOTEwIn19LCJJc1Zpc2libGUiOnRydWUsIldpZHRoIjowLjAsIkhlaWdodCI6MC4wLCJCb3JkZXJTdHlsZSI6bnVsbCwiUGFyZW50U3R5bGUiOm51bGx9LCJEYXRlU3R5bGUiOnsiJGlkIjoiOTc5IiwiRm9udFNldHRpbmdzIjp7IiRpZCI6Ijk4MCIsIkZvbnRTaXplIjoxMCwiRm9udE5hbWUiOiJNb250c2VycmF0IE1lZGl1bSIsIklzQm9sZCI6ZmFsc2UsIklzSXRhbGljIjpmYWxzZSwiSXNVbmRlcmxpbmVkIjpmYWxzZSwiUGFyZW50U3R5bGUiOm51bGx9LCJBdXRvU2l6ZSI6MCwiRm9yZWdyb3VuZCI6eyIkaWQiOiI5ODEiLCJDb2xvciI6eyIkaWQiOiI5OD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k4MyIsIlRvcCI6MC4wLCJMZWZ0IjowLjAsIlJpZ2h0IjowLjAsIkJvdHRvbSI6MC4wfSwiUGFkZGluZyI6eyIkaWQiOiI5ODQiLCJUb3AiOjAuMCwiTGVmdCI6MC4wLCJSaWdodCI6MC4wLCJCb3R0b20iOjAuMH0sIkJhY2tncm91bmQiOnsiJGlkIjoiOTg1IiwiQ29sb3IiOnsiJHJlZiI6IjkxMCJ9fSwiSXNWaXNpYmxlIjp0cnVlLCJXaWR0aCI6MC4wLCJIZWlnaHQiOjAuMCwiQm9yZGVyU3R5bGUiOm51bGwsIlBhcmVudFN0eWxlIjpudWxsfSwiRGF0ZUZvcm1hdCI6eyIkaWQiOiI5OD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g3IiwiRm9ybWF0IjowLCJJc1Zpc2libGUiOmZhbHNlLCJMYXN0S25vd25WaXNpYmlsaXR5U3RhdGUiOmZhbHNlfSwiSXNWaXNpYmxlIjp0cnVlLCJQYXJlbnRTdHlsZSI6bnVsbH0sIkRlZmF1bHRUYXNrU3R5bGUiOnsiJGlkIjoiOTg4IiwiU2hhcGUiOjAsIlNoYXBlVGhpY2tuZXNzIjoxLCJEdXJhdGlvbkZvcm1hdCI6MCwiSW5jbHVkZU5vbldvcmtpbmdEYXlzSW5EdXJhdGlvbiI6ZmFsc2UsIlBlcmNlbnRhZ2VDb21wbGV0ZVN0eWxlIjp7IiRpZCI6Ijk4OSIsIkZvbnRTZXR0aW5ncyI6eyIkaWQiOiI5OTAiLCJGb250U2l6ZSI6MTAsIkZvbnROYW1lIjoiQ2FsaWJyaSIsIklzQm9sZCI6ZmFsc2UsIklzSXRhbGljIjpmYWxzZSwiSXNVbmRlcmxpbmVkIjpmYWxzZSwiUGFyZW50U3R5bGUiOm51bGx9LCJBdXRvU2l6ZSI6MCwiRm9yZWdyb3VuZCI6eyIkaWQiOiI5OTEiLCJDb2xvciI6eyIkaWQiOiI5OTI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k5MyIsIlRvcCI6MC4wLCJMZWZ0IjowLjAsIlJpZ2h0IjowLjAsIkJvdHRvbSI6MC4wfSwiUGFkZGluZyI6eyIkaWQiOiI5OTQiLCJUb3AiOjAuMCwiTGVmdCI6MC4wLCJSaWdodCI6MC4wLCJCb3R0b20iOjAuMH0sIkJhY2tncm91bmQiOnsiJGlkIjoiOTk1IiwiQ29sb3IiOnsiJHJlZiI6IjkxMCJ9fSwiSXNWaXNpYmxlIjp0cnVlLCJXaWR0aCI6MC4wLCJIZWlnaHQiOjAuMCwiQm9yZGVyU3R5bGUiOm51bGwsIlBhcmVudFN0eWxlIjpudWxsfSwiRHVyYXRpb25TdHlsZSI6eyIkaWQiOiI5OTYiLCJGb250U2V0dGluZ3MiOnsiJGlkIjoiOTk3IiwiRm9udFNpemUiOjEwLCJGb250TmFtZSI6IkNhbGlicmkiLCJJc0JvbGQiOmZhbHNlLCJJc0l0YWxpYyI6ZmFsc2UsIklzVW5kZXJsaW5lZCI6ZmFsc2UsIlBhcmVudFN0eWxlIjpudWxsfSwiQXV0b1NpemUiOjAsIkZvcmVncm91bmQiOnsiJGlkIjoiOTk4IiwiQ29sb3IiOnsiJGlkIjoiOTk5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wMDAiLCJUb3AiOjAuMCwiTGVmdCI6MC4wLCJSaWdodCI6MC4wLCJCb3R0b20iOjAuMH0sIlBhZGRpbmciOnsiJGlkIjoiMTAwMSIsIlRvcCI6MC4wLCJMZWZ0IjowLjAsIlJpZ2h0IjowLjAsIkJvdHRvbSI6MC4wfSwiQmFja2dyb3VuZCI6eyIkaWQiOiIxMDAyIiwiQ29sb3IiOnsiJHJlZiI6IjkxMCJ9fSwiSXNWaXNpYmxlIjp0cnVlLCJXaWR0aCI6MC4wLCJIZWlnaHQiOjAuMCwiQm9yZGVyU3R5bGUiOm51bGwsIlBhcmVudFN0eWxlIjpudWxsfSwiSG9yaXpvbnRhbENvbm5lY3RvclN0eWxlIjp7IiRpZCI6IjEwMDMiLCJMaW5lQ29sb3IiOnsiJHJlZiI6IjEwMSJ9LCJMaW5lV2VpZ2h0IjoxLjAsIkxpbmVUeXBlIjowLCJQYXJlbnRTdHlsZSI6bnVsbH0sIlZlcnRpY2FsQ29ubmVjdG9yU3R5bGUiOnsiJGlkIjoiMTAwNCIsIkxpbmVDb2xvciI6eyIkcmVmIjoiMTA0In0sIkxpbmVXZWlnaHQiOjAuMCwiTGluZVR5cGUiOjAsIlBhcmVudFN0eWxlIjpudWxsfSwiTWFyZ2luIjpudWxsLCJTdGFydERhdGVQb3NpdGlvbiI6MiwiRW5kRGF0ZVBvc2l0aW9uIjoyLCJEYXRlSXNWaXNpYmxlIjp0cnVlLCJUaXRsZVBvc2l0aW9uIjozLCJEdXJhdGlvblBvc2l0aW9uIjo0LCJQZXJjZW50YWdlQ29tcGxldGVkUG9zaXRpb24iOjYsIlNwYWNpbmciOjMsIklzQmVsb3dUaW1lYmFuZCI6ZmFsc2UsIlBlcmNlbnRhZ2VDb21wbGV0ZVNoYXBlT3BhY2l0eSI6MzUsIlNoYXBlU3R5bGUiOnsiJGlkIjoiMTAwNSIsIk1hcmdpbiI6eyIkaWQiOiIxMDA2IiwiVG9wIjowLjAsIkxlZnQiOjQuMCwiUmlnaHQiOjQuMCwiQm90dG9tIjowLjB9LCJQYWRkaW5nIjp7IiRpZCI6IjEwMDciLCJUb3AiOjAuMCwiTGVmdCI6MC4wLCJSaWdodCI6MC4wLCJCb3R0b20iOjAuMH0sIkJhY2tncm91bmQiOnsiJGlkIjoiMTAwOCIsIkNvbG9yIjp7IiRpZCI6IjEwMDkiLCJBIjoyNTUsIlIiOjAsIkciOjE2NiwiQiI6MTY2fX0sIklzVmlzaWJsZSI6dHJ1ZSwiV2lkdGgiOjAuMCwiSGVpZ2h0IjoxNi4wLCJCb3JkZXJTdHlsZSI6eyIkaWQiOiIxMDEwIiwiTGluZUNvbG9yIjp7IiRpZCI6IjEwMTEiLCIkdHlwZSI6Ik5MUkUuQ29tbW9uLkRvbS5Tb2xpZENvbG9yQnJ1c2gsIE5MUkUuQ29tbW9uIiwiQ29sb3IiOnsiJGlkIjoiMTAxMiIsIkEiOjI1NSwiUiI6MjU1LCJHIjowLCJCIjowfX0sIkxpbmVXZWlnaHQiOjAuMCwiTGluZVR5cGUiOjAsIlBhcmVudFN0eWxlIjpudWxsfSwiUGFyZW50U3R5bGUiOm51bGx9LCJUaXRsZVN0eWxlIjp7IiRpZCI6IjEwMTMiLCJGb250U2V0dGluZ3MiOnsiJGlkIjoiMTAxNCIsIkZvbnRTaXplIjoxNCwiRm9udE5hbWUiOiJNb250c2VycmF0IFNlbWlCb2xkIiwiSXNCb2xkIjp0cnVlLCJJc0l0YWxpYyI6ZmFsc2UsIklzVW5kZXJsaW5lZCI6ZmFsc2UsIlBhcmVudFN0eWxlIjpudWxsfSwiQXV0b1NpemUiOjAsIkZvcmVncm91bmQiOnsiJGlkIjoiMTAxNSIsIkNvbG9yIjp7IiRpZCI6IjEwMTYiLCJBIjoyNTUsIlIiOjAsIkciOjAsIkIiOjB9fSwiTWF4V2lkdGgiOjk2MC4wLCJNYXhIZWlnaHQiOiJJbmZpbml0eSIsIlNtYXJ0Rm9yZWdyb3VuZElzQWN0aXZlIjpmYWxzZSwiSG9yaXpvbnRhbEFsaWdubWVudCI6MiwiVmVydGljYWxBbGlnbm1lbnQiOjAsIlNtYXJ0Rm9yZWdyb3VuZCI6bnVsbCwiQmFja2dyb3VuZEZpbGxUeXBlIjowLCJNYXJnaW4iOnsiJGlkIjoiMTAxNyIsIlRvcCI6MC4wLCJMZWZ0IjowLjAsIlJpZ2h0IjowLjAsIkJvdHRvbSI6MC4wfSwiUGFkZGluZyI6eyIkaWQiOiIxMDE4IiwiVG9wIjowLjAsIkxlZnQiOjAuMCwiUmlnaHQiOjAuMCwiQm90dG9tIjowLjB9LCJCYWNrZ3JvdW5kIjp7IiRpZCI6IjEwMTkiLCJDb2xvciI6eyIkcmVmIjoiOTEwIn19LCJJc1Zpc2libGUiOnRydWUsIldpZHRoIjowLjAsIkhlaWdodCI6MC4wLCJCb3JkZXJTdHlsZSI6bnVsbCwiUGFyZW50U3R5bGUiOm51bGx9LCJEYXRlU3R5bGUiOnsiJGlkIjoiMTAyMCIsIkZvbnRTZXR0aW5ncyI6eyIkaWQiOiIxMDIxIiwiRm9udFNpemUiOjEwLCJGb250TmFtZSI6Ik1vbnRzZXJyYXQgU2VtaUJvbGQiLCJJc0JvbGQiOmZhbHNlLCJJc0l0YWxpYyI6ZmFsc2UsIklzVW5kZXJsaW5lZCI6ZmFsc2UsIlBhcmVudFN0eWxlIjpudWxsfSwiQXV0b1NpemUiOjAsIkZvcmVncm91bmQiOnsiJGlkIjoiMTAyMiIsIkNvbG9yIjp7IiRpZCI6IjEwMjM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AyNCIsIlRvcCI6MC4wLCJMZWZ0IjowLjAsIlJpZ2h0IjowLjAsIkJvdHRvbSI6MC4wfSwiUGFkZGluZyI6eyIkaWQiOiIxMDI1IiwiVG9wIjowLjAsIkxlZnQiOjAuMCwiUmlnaHQiOjAuMCwiQm90dG9tIjowLjB9LCJCYWNrZ3JvdW5kIjp7IiRpZCI6IjEwMjYiLCJDb2xvciI6eyIkcmVmIjoiOTEwIn19LCJJc1Zpc2libGUiOnRydWUsIldpZHRoIjowLjAsIkhlaWdodCI6MC4wLCJCb3JkZXJTdHlsZSI6bnVsbCwiUGFyZW50U3R5bGUiOm51bGx9LCJEYXRlRm9ybWF0Ijp7IiRpZCI6IjEwMj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yOCIsIkZvcm1hdCI6MCwiSXNWaXNpYmxlIjpmYWxzZSwiTGFzdEtub3duVmlzaWJpbGl0eVN0YXRlIjpmYWxzZX0sIklzVmlzaWJsZSI6dHJ1ZSwiUGFyZW50U3R5bGUiOm51bGwsIl9leHBsaWNpdGx5U2V0Ijp7IiRpZCI6IjEwMjk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wMzAiLCJHcmlkbGluZVN0eWxlIjp7IiRpZCI6IjEwMzEiLCJMaW5lQ29sb3IiOnsiJGlkIjoiMTAzMiIsIiR0eXBlIjoiTkxSRS5Db21tb24uRG9tLlNvbGlkQ29sb3JCcnVzaCwgTkxSRS5Db21tb24iLCJDb2xvciI6eyIkaWQiOiIxMDMzIiwiQSI6MzgsIlIiOjkxLCJHIjoxNTUsIkIiOjIxM319LCJMaW5lV2VpZ2h0IjoxLjAsIkxpbmVUeXBlIjowLCJQYXJlbnRTdHlsZSI6bnVsbH0sIk1hcmdpbiI6eyIkaWQiOiIxMDM0IiwiVG9wIjowLjAsIkxlZnQiOjAuMCwiUmlnaHQiOjAuMCwiQm90dG9tIjowLjB9LCJQYWRkaW5nIjp7IiRpZCI6IjEwMzUiLCJUb3AiOjAuMCwiTGVmdCI6MC4wLCJSaWdodCI6MC4wLCJCb3R0b20iOjAuMH0sIkJhY2tncm91bmQiOm51bGwsIklzVmlzaWJsZSI6ZmFsc2UsIldpZHRoIjowLjAsIkhlaWdodCI6MC4wLCJCb3JkZXJTdHlsZSI6eyIkaWQiOiIxMDM2IiwiTGluZUNvbG9yIjpudWxsLCJMaW5lV2VpZ2h0IjowLjAsIkxpbmVUeXBlIjowLCJQYXJlbnRTdHlsZSI6bnVsbH0sIlBhcmVudFN0eWxlIjpudWxsfSwiQWN0aXZpdHlMaW5lUGFuZWxTdHlsZSI6eyIkaWQiOiIxMDM3IiwiQWN0aXZpdHlMaW5lU3R5bGUiOnsiJGlkIjoiMTAzOCIsIkxpbmVDb2xvciI6eyIkaWQiOiIxMDM5IiwiJHR5cGUiOiJOTFJFLkNvbW1vbi5Eb20uU29saWRDb2xvckJydXNoLCBOTFJFLkNvbW1vbiIsIkNvbG9yIjp7IiRpZCI6IjEwNDAiLCJBIjozOCwiUiI6NjgsIkciOjExNCwiQiI6MTk2fX0sIkxpbmVXZWlnaHQiOjEuMCwiTGluZVR5cGUiOjAsIlBhcmVudFN0eWxlIjpudWxsfSwiTWFyZ2luIjp7IiRpZCI6IjEwNDEiLCJUb3AiOjAuMCwiTGVmdCI6MC4wLCJSaWdodCI6MC4wLCJCb3R0b20iOjAuMH0sIlBhZGRpbmciOnsiJGlkIjoiMTA0MiIsIlRvcCI6MC4wLCJMZWZ0IjowLjAsIlJpZ2h0IjowLjAsIkJvdHRvbSI6MC4wfSwiQmFja2dyb3VuZCI6bnVsbCwiSXNWaXNpYmxlIjpmYWxzZSwiV2lkdGgiOjAuMCwiSGVpZ2h0IjowLjAsIkJvcmRlclN0eWxlIjp7IiRpZCI6IjEwNDMiLCJMaW5lQ29sb3IiOm51bGwsIkxpbmVXZWlnaHQiOjAuMCwiTGluZVR5cGUiOjAsIlBhcmVudFN0eWxlIjpudWxsfSwiUGFyZW50U3R5bGUiOm51bGx9LCJTaG93RWxhcHNlZFRpbWVHcmFkaWVudFN0eWxlIjpmYWxzZSwiVGltZWJhbmRSZXNlcnZlZExlZnRBcmVhU3R5bGUiOnsiJGlkIjoiMTA0NCIsIkFjdGl2aXR5SGVhZGVyV2lkdGgiOjAuMCwiSXNTZXQiOmZhbHNlfSwiRGVmYXVsdFN3aW1sYW5lU3R5bGUiOm51bGx9LCJTY2FsZSI6bnVsbCwiU2NhbGVWMiI6eyIkaWQiOiIxMDQ1IiwiU3RhcnREYXRlIjoiMjAyMi0wOC0wMVQyMzo1OTowMCIsIkVuZERhdGUiOiIyMDIzLTAzLTMxVDIzOjU5OjAwIiwiQXV0b0RhdGVSYW5nZSI6ZmFsc2UsIldvcmtpbmdEYXlzIjozMSwiRmlzY2FsWWVhciI6eyIkaWQiOiIxMDQ2IiwiU3RhcnRNb250aCI6MSwiVXNlU3RhcnRpbmdZZWFyRm9yTnVtYmVyaW5nIjp0cnVlLCJTaG93RmlzY2FsWWVhckxhYmVsIjp0cnVlfSwiVG9kYXlNYXJrZXJUZXh0IjoiVG9kYXkiLCJBdXRvU2NhbGVUeXBlIjpmYWxzZSwiVGltZWJhbmRTY2FsZXMiOnsiJGlkIjoiMTA0NyIsIlRvcFNjYWxlTGF5ZXIiOnsiJGlkIjoiMTA0OCIsIkZvcm1hdCI6Ik1NTSIsIlR5cGUiOjJ9LCJNaWRkbGVTY2FsZUxheWVyIjp7IiRpZCI6IjEwNDkiLCJGb3JtYXQiOiJ3IiwiVHlwZSI6MX0sIkJvdHRvbVNjYWxlTGF5ZXIiOnsiJGlkIjoiMTA1MCIsIkZvcm1hdCI6ImQiLCJUeXBlIjowfX19LCJNaWxlc3RvbmVzIjpbeyIkaWQiOiIxMDUxIiwiRGF0ZSI6IjIwMjItMDgtMDJUMjM6NTk6MDAiLCJTdHlsZSI6eyIkaWQiOiIxMDUyIiwiU2hhcGUiOjcsIkNvbm5lY3Rvck1hcmdpbiI6eyIkaWQiOiIxMDUzIiwiVG9wIjowLjAsIkxlZnQiOjIuMCwiUmlnaHQiOjIuMCwiQm90dG9tIjowLjB9LCJDb25uZWN0b3JTdHlsZSI6eyIkaWQiOiIxMDU0IiwiTGluZUNvbG9yIjp7IiRpZCI6IjEwNTUiLCIkdHlwZSI6Ik5MUkUuQ29tbW9uLkRvbS5Tb2xpZENvbG9yQnJ1c2gsIE5MUkUuQ29tbW9uIiwiQ29sb3IiOnsiJGlkIjoiMTA1NiIsIkEiOjEyNywiUiI6NzksIkciOjEyOSwiQiI6MTg5fX0sIkxpbmVXZWlnaHQiOjEuMCwiTGluZVR5cGUiOjAsIlBhcmVudFN0eWxlIjpudWxsfSwiSXNCZWxvd1RpbWViYW5kIjpmYWxzZSwiUG9zaXRpb25PblRhc2siOjAsIkhpZGVEYXRlIjpmYWxzZSwiU2hhcGVTaXplIjoxLCJTcGFjaW5nIjoyLjAsIlBhZGRpbmciOnsiJGlkIjoiMTA1NyIsIlRvcCI6Ny4wLCJMZWZ0IjozLjAsIlJpZ2h0IjowLjAsIkJvdHRvbSI6Mi4wfSwiU2hhcGVTdHlsZSI6eyIkaWQiOiIxMDU4IiwiTWFyZ2luIjp7IiRpZCI6IjEwNTkiLCJUb3AiOjAuMCwiTGVmdCI6MC4wLCJSaWdodCI6MC4wLCJCb3R0b20iOjAuMH0sIlBhZGRpbmciOnsiJGlkIjoiMTA2MCIsIlRvcCI6MC4wLCJMZWZ0IjowLjAsIlJpZ2h0IjowLjAsIkJvdHRvbSI6MC4wfSwiQmFja2dyb3VuZCI6eyIkaWQiOiIxMDYxIiwiQ29sb3IiOnsiJGlkIjoiMTA2MiIsIkEiOjI1NSwiUiI6MjM5LCJHIjoyMDIsIkIiOjh9fSwiSXNWaXNpYmxlIjp0cnVlLCJXaWR0aCI6MTguMCwiSGVpZ2h0IjoyMC4wLCJCb3JkZXJTdHlsZSI6eyIkaWQiOiIxMDYzIiwiTGluZUNvbG9yIjp7IiRpZCI6IjEwNjQiLCIkdHlwZSI6Ik5MUkUuQ29tbW9uLkRvbS5Tb2xpZENvbG9yQnJ1c2gsIE5MUkUuQ29tbW9uIiwiQ29sb3IiOnsiJGlkIjoiMTA2NSIsIkEiOjI1NSwiUiI6MjU1LCJHIjowLCJCIjowfX0sIkxpbmVXZWlnaHQiOjAuMCwiTGluZVR5cGUiOjAsIlBhcmVudFN0eWxlIjpudWxsfSwiUGFyZW50U3R5bGUiOm51bGx9LCJUaXRsZVN0eWxlIjp7IiRpZCI6IjEwNjYiLCJGb250U2V0dGluZ3MiOnsiJGlkIjoiMTA2NyIsIkZvbnRTaXplIjoxMSwiRm9udE5hbWUiOiJDYWxpYnJpIiwiSXNCb2xkIjp0cnVlLCJJc0l0YWxpYyI6ZmFsc2UsIklzVW5kZXJsaW5lZCI6ZmFsc2UsIlBhcmVudFN0eWxlIjpudWxsfSwiQXV0b1NpemUiOjAsIkZvcmVncm91bmQiOnsiJGlkIjoiMTA2OCIsIkNvbG9yIjp7IiRpZCI6IjEwNjk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A3MCIsIlRvcCI6MC4wLCJMZWZ0IjowLjAsIlJpZ2h0IjowLjAsIkJvdHRvbSI6MC4wfSwiUGFkZGluZyI6eyIkaWQiOiIxMDcxIiwiVG9wIjowLjAsIkxlZnQiOjAuMCwiUmlnaHQiOjAuMCwiQm90dG9tIjowLjB9LCJCYWNrZ3JvdW5kIjp7IiRpZCI6IjEwNzIiLCJDb2xvciI6eyIkaWQiOiIxMDczIiwiQSI6MCwiUiI6MjU1LCJHIjoyNTUsIkIiOjI1NX19LCJJc1Zpc2libGUiOnRydWUsIldpZHRoIjowLjAsIkhlaWdodCI6MC4wLCJCb3JkZXJTdHlsZSI6eyIkaWQiOiIxMDc0IiwiTGluZUNvbG9yIjpudWxsLCJMaW5lV2VpZ2h0IjowLjAsIkxpbmVUeXBlIjowLCJQYXJlbnRTdHlsZSI6bnVsbH0sIlBhcmVudFN0eWxlIjpudWxsfSwiRGF0ZVN0eWxlIjp7IiRpZCI6IjEwNzUiLCJGb250U2V0dGluZ3MiOnsiJGlkIjoiMTA3NiIsIkZvbnRTaXplIjoxMCwiRm9udE5hbWUiOiJDYWxpYnJpIiwiSXNCb2xkIjpmYWxzZSwiSXNJdGFsaWMiOmZhbHNlLCJJc1VuZGVybGluZWQiOmZhbHNlLCJQYXJlbnRTdHlsZSI6bnVsbH0sIkF1dG9TaXplIjowLCJGb3JlZ3JvdW5kIjp7IiRpZCI6IjEwNzciLCJDb2xvciI6eyIkaWQiOiIxMDc4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xMDc5IiwiVG9wIjowLjAsIkxlZnQiOjAuMCwiUmlnaHQiOjAuMCwiQm90dG9tIjowLjB9LCJQYWRkaW5nIjp7IiRpZCI6IjEwODAiLCJUb3AiOjAuMCwiTGVmdCI6MC4wLCJSaWdodCI6MC4wLCJCb3R0b20iOjAuMH0sIkJhY2tncm91bmQiOnsiJGlkIjoiMTA4MSIsIkNvbG9yIjp7IiRpZCI6IjEwODIiLCJBIjowLCJSIjoyNTUsIkciOjI1NSwiQiI6MjU1fX0sIklzVmlzaWJsZSI6dHJ1ZSwiV2lkdGgiOjAuMCwiSGVpZ2h0IjowLjAsIkJvcmRlclN0eWxlIjp7IiRpZCI6IjEwODMiLCJMaW5lQ29sb3IiOm51bGwsIkxpbmVXZWlnaHQiOjAuMCwiTGluZVR5cGUiOjAsIlBhcmVudFN0eWxlIjpudWxsfSwiUGFyZW50U3R5bGUiOm51bGx9LCJEYXRlRm9ybWF0Ijp7IiRpZCI6IjEwO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4NSIsIkZvcm1hdCI6MCwiSXNWaXNpYmxlIjpmYWxzZSwiTGFzdEtub3duVmlzaWJpbGl0eVN0YXRlIjpmYWxzZX0sIklzVmlzaWJsZSI6dHJ1ZSwiUGFyZW50U3R5bGUiOm51bGx9LCJJbmRleCI6MCwiUGVyY2VudGFnZUNvbXBsZXRlIjpudWxsLCJQb3NpdGlvbiI6eyJSYXRpbyI6MC4wLCJJc0N1c3RvbSI6ZmFsc2V9LCJEYXRlRm9ybWF0Ijp7IiRyZWYiOiIxMDg0In0sIldlZWtOdW1iZXJpbmciOnsiJGlkIjoiMTA4NiIsIkZvcm1hdCI6MCwiSXNWaXNpYmxlIjpmYWxzZSwiTGFzdEtub3duVmlzaWJpbGl0eVN0YXRlIjpmYWxzZX0sIlJlbGF0ZWRUYXNrSWQiOiIwMDAwMDAwMC0wMDAwLTAwMDAtMDAwMC0wMDAwMDAwMDAwMDAiLCJJZCI6IjRjZTFmNjJiLWIwNTYtNGQ2ZC1hZTVjLWQ5NDBmM2Q4MWExYiIsIkltcG9ydElkIjoiMSIsIlRpdGxlIjoiS2ljay1vZmYiLCJOb3RlIjpudWxsLCJIeXBlcmxpbmsiOnsiJGlkIjoiMTA4NyIsIkFkZHJlc3MiOm51bGwsIlN1YkFkZHJlc3MiOm51bGx9LCJJc0NoYW5nZWQiOmZhbHNlLCJJc05ldyI6ZmFsc2V9LHsiJGlkIjoiMTA4OCIsIkRhdGUiOiIyMDIzLTAzLTIwVDIzOjU5OjAwIiwiU3R5bGUiOnsiJGlkIjoiMTA4OSIsIlNoYXBlIjoxNCwiQ29ubmVjdG9yTWFyZ2luIjp7IiRpZCI6IjEwOTAiLCJUb3AiOjAuMCwiTGVmdCI6Mi4wLCJSaWdodCI6Mi4wLCJCb3R0b20iOjAuMH0sIkNvbm5lY3RvclN0eWxlIjp7IiRpZCI6IjEwOTEiLCJMaW5lQ29sb3IiOnsiJGlkIjoiMTA5MiIsIiR0eXBlIjoiTkxSRS5Db21tb24uRG9tLlNvbGlkQ29sb3JCcnVzaCwgTkxSRS5Db21tb24iLCJDb2xvciI6eyIkaWQiOiIxMDkzIiwiQSI6MTI3LCJSIjo3OSwiRyI6MTI5LCJCIjoxODl9fSwiTGluZVdlaWdodCI6MS4wLCJMaW5lVHlwZSI6MCwiUGFyZW50U3R5bGUiOm51bGx9LCJJc0JlbG93VGltZWJhbmQiOmZhbHNlLCJQb3NpdGlvbk9uVGFzayI6MCwiSGlkZURhdGUiOmZhbHNlLCJTaGFwZVNpemUiOjEsIlNwYWNpbmciOjIuMCwiUGFkZGluZyI6eyIkaWQiOiIxMDk0IiwiVG9wIjo3LjAsIkxlZnQiOjMuMCwiUmlnaHQiOjAuMCwiQm90dG9tIjoyLjB9LCJTaGFwZVN0eWxlIjp7IiRpZCI6IjEwOTUiLCJNYXJnaW4iOnsiJGlkIjoiMTA5NiIsIlRvcCI6MC4wLCJMZWZ0IjowLjAsIlJpZ2h0IjowLjAsIkJvdHRvbSI6MC4wfSwiUGFkZGluZyI6eyIkaWQiOiIxMDk3IiwiVG9wIjowLjAsIkxlZnQiOjAuMCwiUmlnaHQiOjAuMCwiQm90dG9tIjowLjB9LCJCYWNrZ3JvdW5kIjp7IiRpZCI6IjEwOTgiLCJDb2xvciI6eyIkaWQiOiIxMDk5IiwiQSI6MjU1LCJSIjowLCJHIjoxNjYsIkIiOjE2Nn19LCJJc1Zpc2libGUiOnRydWUsIldpZHRoIjoxOC4wLCJIZWlnaHQiOjIwLjAsIkJvcmRlclN0eWxlIjp7IiRpZCI6IjExMDAiLCJMaW5lQ29sb3IiOnsiJGlkIjoiMTEwMSIsIiR0eXBlIjoiTkxSRS5Db21tb24uRG9tLlNvbGlkQ29sb3JCcnVzaCwgTkxSRS5Db21tb24iLCJDb2xvciI6eyIkaWQiOiIxMTAyIiwiQSI6MjU1LCJSIjoyNTUsIkciOjAsIkIiOjB9fSwiTGluZVdlaWdodCI6MC4wLCJMaW5lVHlwZSI6MCwiUGFyZW50U3R5bGUiOm51bGx9LCJQYXJlbnRTdHlsZSI6bnVsbH0sIlRpdGxlU3R5bGUiOnsiJGlkIjoiMTEwMyIsIkZvbnRTZXR0aW5ncyI6eyIkaWQiOiIxMTA0IiwiRm9udFNpemUiOjExLCJGb250TmFtZSI6IkNhbGlicmkiLCJJc0JvbGQiOnRydWUsIklzSXRhbGljIjpmYWxzZSwiSXNVbmRlcmxpbmVkIjpmYWxzZSwiUGFyZW50U3R5bGUiOm51bGx9LCJBdXRvU2l6ZSI6MCwiRm9yZWdyb3VuZCI6eyIkaWQiOiIxMTA1IiwiQ29sb3IiOnsiJGlkIjoiMTEwN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TA3IiwiVG9wIjowLjAsIkxlZnQiOjAuMCwiUmlnaHQiOjAuMCwiQm90dG9tIjowLjB9LCJQYWRkaW5nIjp7IiRpZCI6IjExMDgiLCJUb3AiOjAuMCwiTGVmdCI6MC4wLCJSaWdodCI6MC4wLCJCb3R0b20iOjAuMH0sIkJhY2tncm91bmQiOnsiJGlkIjoiMTEwOSIsIkNvbG9yIjp7IiRpZCI6IjExMTAiLCJBIjowLCJSIjoyNTUsIkciOjI1NSwiQiI6MjU1fX0sIklzVmlzaWJsZSI6dHJ1ZSwiV2lkdGgiOjAuMCwiSGVpZ2h0IjowLjAsIkJvcmRlclN0eWxlIjp7IiRpZCI6IjExMTEiLCJMaW5lQ29sb3IiOm51bGwsIkxpbmVXZWlnaHQiOjAuMCwiTGluZVR5cGUiOjAsIlBhcmVudFN0eWxlIjpudWxsfSwiUGFyZW50U3R5bGUiOm51bGx9LCJEYXRlU3R5bGUiOnsiJGlkIjoiMTExMiIsIkZvbnRTZXR0aW5ncyI6eyIkaWQiOiIxMTEzIiwiRm9udFNpemUiOjEwLCJGb250TmFtZSI6IkNhbGlicmkiLCJJc0JvbGQiOmZhbHNlLCJJc0l0YWxpYyI6ZmFsc2UsIklzVW5kZXJsaW5lZCI6ZmFsc2UsIlBhcmVudFN0eWxlIjpudWxsfSwiQXV0b1NpemUiOjAsIkZvcmVncm91bmQiOnsiJGlkIjoiMTExNCIsIkNvbG9yIjp7IiRpZCI6IjExMTU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xMTYiLCJUb3AiOjAuMCwiTGVmdCI6MC4wLCJSaWdodCI6MC4wLCJCb3R0b20iOjAuMH0sIlBhZGRpbmciOnsiJGlkIjoiMTExNyIsIlRvcCI6MC4wLCJMZWZ0IjowLjAsIlJpZ2h0IjowLjAsIkJvdHRvbSI6MC4wfSwiQmFja2dyb3VuZCI6eyIkaWQiOiIxMTE4IiwiQ29sb3IiOnsiJGlkIjoiMTExOSIsIkEiOjAsIlIiOjI1NSwiRyI6MjU1LCJCIjoyNTV9fSwiSXNWaXNpYmxlIjp0cnVlLCJXaWR0aCI6MC4wLCJIZWlnaHQiOjAuMCwiQm9yZGVyU3R5bGUiOnsiJGlkIjoiMTEyMCIsIkxpbmVDb2xvciI6bnVsbCwiTGluZVdlaWdodCI6MC4wLCJMaW5lVHlwZSI6MCwiUGFyZW50U3R5bGUiOm51bGx9LCJQYXJlbnRTdHlsZSI6bnVsbH0sIkRhdGVGb3JtYXQiOnsiJGlkIjoiMTEy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IyIiwiRm9ybWF0IjowLCJJc1Zpc2libGUiOmZhbHNlLCJMYXN0S25vd25WaXNpYmlsaXR5U3RhdGUiOmZhbHNlfSwiSXNWaXNpYmxlIjp0cnVlLCJQYXJlbnRTdHlsZSI6bnVsbH0sIkluZGV4IjoxLCJQZXJjZW50YWdlQ29tcGxldGUiOm51bGwsIlBvc2l0aW9uIjp7IlJhdGlvIjowLjAsIklzQ3VzdG9tIjpmYWxzZX0sIkRhdGVGb3JtYXQiOnsiJHJlZiI6IjExMjEifSwiV2Vla051bWJlcmluZyI6eyIkaWQiOiIxMTIzIiwiRm9ybWF0IjowLCJJc1Zpc2libGUiOmZhbHNlLCJMYXN0S25vd25WaXNpYmlsaXR5U3RhdGUiOmZhbHNlfSwiUmVsYXRlZFRhc2tJZCI6IjAwMDAwMDAwLTAwMDAtMDAwMC0wMDAwLTAwMDAwMDAwMDAwMCIsIklkIjoiZjQyYTE4MjctNDVkYS00ZGM2LWEyYTAtMWUzMDZhZmYzNTBkIiwiSW1wb3J0SWQiOiIxMCIsIlRpdGxlIjoiRXZlbnQiLCJOb3RlIjpudWxsLCJIeXBlcmxpbmsiOnsiJGlkIjoiMTEyNCIsIkFkZHJlc3MiOm51bGwsIlN1YkFkZHJlc3MiOm51bGx9LCJJc0NoYW5nZWQiOmZhbHNlLCJJc05ldyI6ZmFsc2V9XSwiVGFza3MiOltdLCJTd2ltbGFuZXMiOltdLCJNc1Byb2plY3RJdGVtc1RyZWUiOnsiJGlkIjoiMTEyNSIsIlJvb3QiOnsiSW1wb3J0SWQiOm51bGwsIklzSW1wb3J0ZWQiOmZhbHNlLCJDaGlsZHJlbiI6W119fSwiTWV0YWRhdGEiOnsiJGlkIjoiMTEyNiIsIkV4Y2VsU2hlZXROYW1lIjoiVGltZWxpbmUgRGF0YSIsIkl0ZW1zVGl0bGVzIjoiW1wiTWlsZXN0b25lICAxXCIsXCJNaWxlc3RvbmUgIDJcIixcIk1pbGVzdG9uZSAgM1wiLFwiTWlsZXN0b25lICA0XCIsXCJNaWxlc3RvbmUgIDVcIixcIk1pbGVzdG9uZSAgNlwiLFwiTWlsZXN0b25lICA3XCIsXCJNaWxlc3RvbmUgIDhcIixcIk1pbGVzdG9uZSAgOVwiLFwiRXZlbnRcIixcIkFjdGl2aXR5IDFcIixcIkFjdGl2aXR5IDJcIixcIkFjdGl2aXR5IDNcIixcIkFjdGl2aXR5IDRcIixcIkFjdGl2aXR5IDVcIixcIkFjdGl2aXR5IDZcIl0iLCJJdGVtc1N3aW1sYW5lcyI6IltdIiwiTXNlTGF0ZXN0SW1wb3J0SXRlbXMiOiJ7XCIkaWRcIjpcIjFcIixcIlJvb3RcIjp7XCJJbXBvcnRJZFwiOm51bGwsXCJJc0ltcG9ydGVkXCI6ZmFsc2UsXCJDaGlsZHJlblwiOlt7XCIkaWRcIjpcIjJcIixcIkltcG9ydElkXCI6XCIxXCIsXCJJc0ltcG9ydGVkXCI6dHJ1ZSxcIkNoaWxkcmVuXCI6W119LHtcIiRpZFwiOlwiM1wiLFwiSW1wb3J0SWRcIjpcIjJcIixcIklzSW1wb3J0ZWRcIjp0cnVlLFwiQ2hpbGRyZW5cIjpbXX0se1wiJGlkXCI6XCI0XCIsXCJJbXBvcnRJZFwiOlwiM1wiLFwiSXNJbXBvcnRlZFwiOnRydWUsXCJDaGlsZHJlblwiOltdfSx7XCIkaWRcIjpcIjVcIixcIkltcG9ydElkXCI6XCI0XCIsXCJJc0ltcG9ydGVkXCI6dHJ1ZSxcIkNoaWxkcmVuXCI6W119LHtcIiRpZFwiOlwiNlwiLFwiSW1wb3J0SWRcIjpcIjVcIixcIklzSW1wb3J0ZWRcIjp0cnVlLFwiQ2hpbGRyZW5cIjpbXX0se1wiJGlkXCI6XCI3XCIsXCJJbXBvcnRJZFwiOlwiNlwiLFwiSXNJbXBvcnRlZFwiOnRydWUsXCJDaGlsZHJlblwiOltdfSx7XCIkaWRcIjpcIjhcIixcIkltcG9ydElkXCI6XCI3XCIsXCJJc0ltcG9ydGVkXCI6dHJ1ZSxcIkNoaWxkcmVuXCI6W119LHtcIiRpZFwiOlwiOVwiLFwiSW1wb3J0SWRcIjpcIjhcIixcIklzSW1wb3J0ZWRcIjp0cnVlLFwiQ2hpbGRyZW5cIjpbXX0se1wiJGlkXCI6XCIxMFwiLFwiSW1wb3J0SWRcIjpcIjlcIixcIklzSW1wb3J0ZWRcIjp0cnVlLFwiQ2hpbGRyZW5cIjpbXX0se1wiJGlkXCI6XCIxMVwiLFwiSW1wb3J0SWRcIjpcIjEwXCIsXCJJc0ltcG9ydGVkXCI6dHJ1ZSxcIkNoaWxkcmVuXCI6W119LHtcIiRpZFwiOlwiMTJcIixcIkltcG9ydElkXCI6XCIxMVwiLFwiSXNJbXBvcnRlZFwiOnRydWUsXCJDaGlsZHJlblwiOltdfSx7XCIkaWRcIjpcIjEzXCIsXCJJbXBvcnRJZFwiOlwiMTJcIixcIklzSW1wb3J0ZWRcIjp0cnVlLFwiQ2hpbGRyZW5cIjpbXX0se1wiJGlkXCI6XCIxNFwiLFwiSW1wb3J0SWRcIjpcIjEzXCIsXCJJc0ltcG9ydGVkXCI6dHJ1ZSxcIkNoaWxkcmVuXCI6W119LHtcIiRpZFwiOlwiMTVcIixcIkltcG9ydElkXCI6XCIxNFwiLFwiSXNJbXBvcnRlZFwiOnRydWUsXCJDaGlsZHJlblwiOltdfSx7XCIkaWRcIjpcIjE2XCIsXCJJbXBvcnRJZFwiOlwiMTVcIixcIklzSW1wb3J0ZWRcIjp0cnVlLFwiQ2hpbGRyZW5cIjpbXX0se1wiJGlkXCI6XCIxN1wiLFwiSW1wb3J0SWRcIjpcIjE2XCIsXCJJc0ltcG9ydGVkXCI6dHJ1ZSxcIkNoaWxkcmVuXCI6W119XX19IiwiQ29sdW1uc01hcHBpbmciOiJbe1wiJGlkXCI6XCIxXCIsXCJTZWxlY3RlZE1hcHBpbmdcIjo4LFwiQ29sdW1uSGVhZGVyXCI6XCJDb2x1bW4wXCIsXCJDb2x1bW5GcmllbmRseU5hbWVcIjpcIlVuaXF1ZSBJRFwifSx7XCIkaWRcIjpcIjJcIixcIlNlbGVjdGVkTWFwcGluZ1wiOjIsXCJDb2x1bW5IZWFkZXJcIjpcIkNvbHVtbjFcIixcIkNvbHVtbkZyaWVuZGx5TmFtZVwiOlwiVGl0bGVcIn0se1wiJGlkXCI6XCIzXCIsXCJTZWxlY3RlZE1hcHBpbmdcIjozLFwiQ29sdW1uSGVhZGVyXCI6XCJDb2x1bW4yXCIsXCJDb2x1bW5GcmllbmRseU5hbWVcIjpcIlN0YXJ0IGRhdGVcIn0se1wiJGlkXCI6XCI0XCIsXCJTZWxlY3RlZE1hcHBpbmdcIjo0LFwiQ29sdW1uSGVhZGVyXCI6XCJDb2x1bW4zXCIsXCJDb2x1bW5GcmllbmRseU5hbWVcIjpcIkVuZCBkYXRlXCJ9LHtcIiRpZFwiOlwiNVwiLFwiU2VsZWN0ZWRNYXBwaW5nXCI6NSxcIkNvbHVtbkhlYWRlclwiOlwiQ29sdW1uNVwiLFwiQ29sdW1uRnJpZW5kbHlOYW1lXCI6XCIlIENvbXBsZXRlZFwifSx7XCIkaWRcIjpcIjZcIixcIlNlbGVjdGVkTWFwcGluZ1wiOjYsXCJDb2x1bW5IZWFkZXJcIjpcIkNvbHVtbjZcIixcIkNvbHVtbkZyaWVuZGx5TmFtZVwiOlwiTm90ZVwifV0iLCJIZWFkZXJSb3dJbmRleCI6IjAiLCJNc2VTeW5jQnlVaWQiOiJUcnVlIiwiU291cmNlVGVtcGxhdGUiOiJ7XCIkaWRcIjpcIjFcIixcIklkXCI6XCJjYzI2Zjg2My0yN2NlLTQ4MGUtYTU4OS1iM2YxMmYyZDZlYjBcIixcIkN1bHR1cmVJbmZvTmFtZVwiOlwiZW4tVVNcIixcIlZlcnNpb25cIjp7XCIkaWRcIjpcIjJcIixcIlRlbXBsYXRlRG9tVmVyc2lvblwiOlwiMS4yLjB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mZhbHN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19LFwiU2NhbGVcIjp7XCIkaWRcIjpcIjE5MF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TkxXCIsXCJTdGFydERhdGVcIjpcIjAwMDEtMDEtMDFUMDA6MDA6MDBcIixcIkVuZERhdGVcIjpcIjAwMDEtMDEtMDFUMDA6MDA6MDBcIixcIkF1dG9EYXRlUmFuZ2VcIjp0cnVlLFwiV29ya2luZ0RheXNcIjozMSxcIlRvZGF5TWFya2VyVGV4dFwiOlwiVG9kYXlcIixcIkF1dG9TY2FsZVR5cGVcIjp0cnVlLFwiVGltZWJhbmRTY2FsZXNcIjp7XCIkaWRcIjpcIjE5MlwiLFwiVG9wU2NhbGVMYXllclwiOntcIiRpZFwiOlwiMTkzXCIsXCJGb3JtYXRcIjpcIndcIixcIlR5cGVcIjoxfSxcIk1pZGRsZVNjYWxlTGF5ZXJcIjp7XCIkaWRcIjpcIjE5NFwiLFwiRm9ybWF0XCI6bnVsbCxcIlR5cGVcIjowfSxcIkJvdHRvbVNjYWxlTGF5ZXJcIjp7XCIkaWRcIjpcIjE5NVwiLFwiRm9ybWF0XCI6bnVsbCxcIlR5cGVcIjowfX19LFwiTWlsZXN0b25lc1wiOltdLFwiVGFza3NcIjpbXSxcIlN3aW1sYW5lc1wiOltdLFwiU3dpbWxhbmVzVjJcIjpbXSxcIlNldHRpbmdzXCI6e1wiJGlkXCI6XCIxOTZcIixcIkltcGFPcHRpb25zXCI6e1wiJGlkXCI6XCIxOTdcIixcIkxlZnRUb1JpZ2h0XCI6ZmFsc2UsXCJQYXlsb2FkT3B0aW9uc1wiOjJ9fSxcIlRpbWVDb25maWd1cmF0aW9uXCI6e1wiJGlkXCI6XCIxOThcIixcIlVzZVRpbWVcIjpmYWxzZSxcIldvcmtEYXlTdGFydFwiOlwiMDA6MDA6MDBcIixcIldvcmtEYXlFbmRcIjpcIjIzOjU5OjAwXCJ9fSIsIlVwZGF0ZVNjYWxlRm9ySW1wb3J0ZWRUaW1lbGluZSI6IkZhbHNlIn0sIlNldHRpbmdzIjp7IiRpZCI6IjExMjciLCJJbXBhT3B0aW9ucyI6eyIkaWQiOiIxMTI4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0LCJGaWxlUGF0aCI6IkY6XFxXb3JrXFxSZWRvaW5nIE91dGRhdGVkIFRlbXBsYXRlc1xcRXZlbnQgUGxhbm5pbmdcXFRpbWVsaW5lIERhdGEoMSkueGxzeCIsIlRpbWVDb25maWd1cmF0aW9uIjp7IiRpZCI6IjExMjkiLCJVc2VUaW1lIjpmYWxzZSwiV29ya0RheVN0YXJ0IjoiMDA6MDA6MDAiLCJXb3JrRGF5RW5kIjoiMjM6NTk6MDAifSwiTGFzdFVzZWRUZW1wbGF0ZUlkIjoiY2MyNmY4NjMtMjdjZS00ODBlLWE1ODktYjNmMTJmMmQ2ZWIwIiwiRmlyc3RXZWVrT2ZZZWFyIjowLCJQbGFjZU1pbGVzdG9uZUF0VGhlQmVnaW5uaW5nT2ZUaGVEYXkiOmZhbHNlfQ=="/>
  <p:tag name="__MASTER" val="__part_0"/>
</p:tagLst>
</file>

<file path=ppt/tags/tag258.xml><?xml version="1.0" encoding="utf-8"?>
<p:tagLst xmlns:a="http://schemas.openxmlformats.org/drawingml/2006/main" xmlns:r="http://schemas.openxmlformats.org/officeDocument/2006/relationships" xmlns:p="http://schemas.openxmlformats.org/presentationml/2006/main">
  <p:tag name="OTLMARKERSHAPE" val="OTL"/>
</p:tagLst>
</file>

<file path=ppt/tags/tag259.xml><?xml version="1.0" encoding="utf-8"?>
<p:tagLst xmlns:a="http://schemas.openxmlformats.org/drawingml/2006/main" xmlns:r="http://schemas.openxmlformats.org/officeDocument/2006/relationships" xmlns:p="http://schemas.openxmlformats.org/presentationml/2006/main">
  <p:tag name="OTLMARKERSHAPE" val="OTL"/>
</p:tagLst>
</file>

<file path=ppt/tags/tag26.xml><?xml version="1.0" encoding="utf-8"?>
<p:tagLst xmlns:a="http://schemas.openxmlformats.org/drawingml/2006/main" xmlns:r="http://schemas.openxmlformats.org/officeDocument/2006/relationships" xmlns:p="http://schemas.openxmlformats.org/presentationml/2006/main">
  <p:tag name="OTLMARKERSHAPE" val="OTL"/>
</p:tagLst>
</file>

<file path=ppt/tags/tag260.xml><?xml version="1.0" encoding="utf-8"?>
<p:tagLst xmlns:a="http://schemas.openxmlformats.org/drawingml/2006/main" xmlns:r="http://schemas.openxmlformats.org/officeDocument/2006/relationships" xmlns:p="http://schemas.openxmlformats.org/presentationml/2006/main">
  <p:tag name="OTLMARKERSHAPE" val="OTL"/>
</p:tagLst>
</file>

<file path=ppt/tags/tag261.xml><?xml version="1.0" encoding="utf-8"?>
<p:tagLst xmlns:a="http://schemas.openxmlformats.org/drawingml/2006/main" xmlns:r="http://schemas.openxmlformats.org/officeDocument/2006/relationships" xmlns:p="http://schemas.openxmlformats.org/presentationml/2006/main">
  <p:tag name="OTLMARKERSHAPE" val="OTL"/>
</p:tagLst>
</file>

<file path=ppt/tags/tag262.xml><?xml version="1.0" encoding="utf-8"?>
<p:tagLst xmlns:a="http://schemas.openxmlformats.org/drawingml/2006/main" xmlns:r="http://schemas.openxmlformats.org/officeDocument/2006/relationships" xmlns:p="http://schemas.openxmlformats.org/presentationml/2006/main">
  <p:tag name="OTLMARKERSHAPE" val="OTL"/>
</p:tagLst>
</file>

<file path=ppt/tags/tag263.xml><?xml version="1.0" encoding="utf-8"?>
<p:tagLst xmlns:a="http://schemas.openxmlformats.org/drawingml/2006/main" xmlns:r="http://schemas.openxmlformats.org/officeDocument/2006/relationships" xmlns:p="http://schemas.openxmlformats.org/presentationml/2006/main">
  <p:tag name="OTLMARKERSHAPE" val="OTL"/>
</p:tagLst>
</file>

<file path=ppt/tags/tag264.xml><?xml version="1.0" encoding="utf-8"?>
<p:tagLst xmlns:a="http://schemas.openxmlformats.org/drawingml/2006/main" xmlns:r="http://schemas.openxmlformats.org/officeDocument/2006/relationships" xmlns:p="http://schemas.openxmlformats.org/presentationml/2006/main">
  <p:tag name="OTLMARKERSHAPE" val="OTL"/>
</p:tagLst>
</file>

<file path=ppt/tags/tag265.xml><?xml version="1.0" encoding="utf-8"?>
<p:tagLst xmlns:a="http://schemas.openxmlformats.org/drawingml/2006/main" xmlns:r="http://schemas.openxmlformats.org/officeDocument/2006/relationships" xmlns:p="http://schemas.openxmlformats.org/presentationml/2006/main">
  <p:tag name="OTLMARKERSHAPE" val="OTL"/>
</p:tagLst>
</file>

<file path=ppt/tags/tag266.xml><?xml version="1.0" encoding="utf-8"?>
<p:tagLst xmlns:a="http://schemas.openxmlformats.org/drawingml/2006/main" xmlns:r="http://schemas.openxmlformats.org/officeDocument/2006/relationships" xmlns:p="http://schemas.openxmlformats.org/presentationml/2006/main">
  <p:tag name="OTLMARKERSHAPE" val="OTL"/>
</p:tagLst>
</file>

<file path=ppt/tags/tag267.xml><?xml version="1.0" encoding="utf-8"?>
<p:tagLst xmlns:a="http://schemas.openxmlformats.org/drawingml/2006/main" xmlns:r="http://schemas.openxmlformats.org/officeDocument/2006/relationships" xmlns:p="http://schemas.openxmlformats.org/presentationml/2006/main">
  <p:tag name="OTLMARKERSHAPE" val="OTL"/>
</p:tagLst>
</file>

<file path=ppt/tags/tag268.xml><?xml version="1.0" encoding="utf-8"?>
<p:tagLst xmlns:a="http://schemas.openxmlformats.org/drawingml/2006/main" xmlns:r="http://schemas.openxmlformats.org/officeDocument/2006/relationships" xmlns:p="http://schemas.openxmlformats.org/presentationml/2006/main">
  <p:tag name="OTLMARKERSHAPE" val="OTL"/>
</p:tagLst>
</file>

<file path=ppt/tags/tag269.xml><?xml version="1.0" encoding="utf-8"?>
<p:tagLst xmlns:a="http://schemas.openxmlformats.org/drawingml/2006/main" xmlns:r="http://schemas.openxmlformats.org/officeDocument/2006/relationships" xmlns:p="http://schemas.openxmlformats.org/presentationml/2006/main">
  <p:tag name="OTLMARKERSHAPE" val="OTL"/>
</p:tagLst>
</file>

<file path=ppt/tags/tag27.xml><?xml version="1.0" encoding="utf-8"?>
<p:tagLst xmlns:a="http://schemas.openxmlformats.org/drawingml/2006/main" xmlns:r="http://schemas.openxmlformats.org/officeDocument/2006/relationships" xmlns:p="http://schemas.openxmlformats.org/presentationml/2006/main">
  <p:tag name="OTLMARKERSHAPE" val="OTL"/>
</p:tagLst>
</file>

<file path=ppt/tags/tag270.xml><?xml version="1.0" encoding="utf-8"?>
<p:tagLst xmlns:a="http://schemas.openxmlformats.org/drawingml/2006/main" xmlns:r="http://schemas.openxmlformats.org/officeDocument/2006/relationships" xmlns:p="http://schemas.openxmlformats.org/presentationml/2006/main">
  <p:tag name="OTLMARKERSHAPE" val="OTL"/>
</p:tagLst>
</file>

<file path=ppt/tags/tag271.xml><?xml version="1.0" encoding="utf-8"?>
<p:tagLst xmlns:a="http://schemas.openxmlformats.org/drawingml/2006/main" xmlns:r="http://schemas.openxmlformats.org/officeDocument/2006/relationships" xmlns:p="http://schemas.openxmlformats.org/presentationml/2006/main">
  <p:tag name="OTLMARKERSHAPE" val="OTL"/>
</p:tagLst>
</file>

<file path=ppt/tags/tag272.xml><?xml version="1.0" encoding="utf-8"?>
<p:tagLst xmlns:a="http://schemas.openxmlformats.org/drawingml/2006/main" xmlns:r="http://schemas.openxmlformats.org/officeDocument/2006/relationships" xmlns:p="http://schemas.openxmlformats.org/presentationml/2006/main">
  <p:tag name="OTLMARKERSHAPE" val="OTL"/>
</p:tagLst>
</file>

<file path=ppt/tags/tag273.xml><?xml version="1.0" encoding="utf-8"?>
<p:tagLst xmlns:a="http://schemas.openxmlformats.org/drawingml/2006/main" xmlns:r="http://schemas.openxmlformats.org/officeDocument/2006/relationships" xmlns:p="http://schemas.openxmlformats.org/presentationml/2006/main">
  <p:tag name="OTLMARKERSHAPE" val="OTL"/>
</p:tagLst>
</file>

<file path=ppt/tags/tag274.xml><?xml version="1.0" encoding="utf-8"?>
<p:tagLst xmlns:a="http://schemas.openxmlformats.org/drawingml/2006/main" xmlns:r="http://schemas.openxmlformats.org/officeDocument/2006/relationships" xmlns:p="http://schemas.openxmlformats.org/presentationml/2006/main">
  <p:tag name="OTLMARKERSHAPE" val="OTL"/>
</p:tagLst>
</file>

<file path=ppt/tags/tag275.xml><?xml version="1.0" encoding="utf-8"?>
<p:tagLst xmlns:a="http://schemas.openxmlformats.org/drawingml/2006/main" xmlns:r="http://schemas.openxmlformats.org/officeDocument/2006/relationships" xmlns:p="http://schemas.openxmlformats.org/presentationml/2006/main">
  <p:tag name="OTLMARKERSHAPE" val="OTL"/>
</p:tagLst>
</file>

<file path=ppt/tags/tag276.xml><?xml version="1.0" encoding="utf-8"?>
<p:tagLst xmlns:a="http://schemas.openxmlformats.org/drawingml/2006/main" xmlns:r="http://schemas.openxmlformats.org/officeDocument/2006/relationships" xmlns:p="http://schemas.openxmlformats.org/presentationml/2006/main">
  <p:tag name="OTLMARKERSHAPE" val="OTL"/>
</p:tagLst>
</file>

<file path=ppt/tags/tag277.xml><?xml version="1.0" encoding="utf-8"?>
<p:tagLst xmlns:a="http://schemas.openxmlformats.org/drawingml/2006/main" xmlns:r="http://schemas.openxmlformats.org/officeDocument/2006/relationships" xmlns:p="http://schemas.openxmlformats.org/presentationml/2006/main">
  <p:tag name="OTLMARKERSHAPE" val="OTL"/>
  <p:tag name="OTLELAPSEDSTYLE" val="Hide"/>
</p:tagLst>
</file>

<file path=ppt/tags/tag278.xml><?xml version="1.0" encoding="utf-8"?>
<p:tagLst xmlns:a="http://schemas.openxmlformats.org/drawingml/2006/main" xmlns:r="http://schemas.openxmlformats.org/officeDocument/2006/relationships" xmlns:p="http://schemas.openxmlformats.org/presentationml/2006/main">
  <p:tag name="OTLMARKERSHAPE" val="OTL"/>
</p:tagLst>
</file>

<file path=ppt/tags/tag279.xml><?xml version="1.0" encoding="utf-8"?>
<p:tagLst xmlns:a="http://schemas.openxmlformats.org/drawingml/2006/main" xmlns:r="http://schemas.openxmlformats.org/officeDocument/2006/relationships" xmlns:p="http://schemas.openxmlformats.org/presentationml/2006/main">
  <p:tag name="OTLMARKERSHAPE" val="OTL"/>
</p:tagLst>
</file>

<file path=ppt/tags/tag28.xml><?xml version="1.0" encoding="utf-8"?>
<p:tagLst xmlns:a="http://schemas.openxmlformats.org/drawingml/2006/main" xmlns:r="http://schemas.openxmlformats.org/officeDocument/2006/relationships" xmlns:p="http://schemas.openxmlformats.org/presentationml/2006/main">
  <p:tag name="OTLMARKERSHAPE" val="OTL"/>
</p:tagLst>
</file>

<file path=ppt/tags/tag280.xml><?xml version="1.0" encoding="utf-8"?>
<p:tagLst xmlns:a="http://schemas.openxmlformats.org/drawingml/2006/main" xmlns:r="http://schemas.openxmlformats.org/officeDocument/2006/relationships" xmlns:p="http://schemas.openxmlformats.org/presentationml/2006/main">
  <p:tag name="OTLMARKERSHAPE" val="OTL"/>
</p:tagLst>
</file>

<file path=ppt/tags/tag281.xml><?xml version="1.0" encoding="utf-8"?>
<p:tagLst xmlns:a="http://schemas.openxmlformats.org/drawingml/2006/main" xmlns:r="http://schemas.openxmlformats.org/officeDocument/2006/relationships" xmlns:p="http://schemas.openxmlformats.org/presentationml/2006/main">
  <p:tag name="OTLMARKERSHAPE" val="OTL"/>
</p:tagLst>
</file>

<file path=ppt/tags/tag282.xml><?xml version="1.0" encoding="utf-8"?>
<p:tagLst xmlns:a="http://schemas.openxmlformats.org/drawingml/2006/main" xmlns:r="http://schemas.openxmlformats.org/officeDocument/2006/relationships" xmlns:p="http://schemas.openxmlformats.org/presentationml/2006/main">
  <p:tag name="OTLMARKERSHAPE" val="OTL"/>
</p:tagLst>
</file>

<file path=ppt/tags/tag283.xml><?xml version="1.0" encoding="utf-8"?>
<p:tagLst xmlns:a="http://schemas.openxmlformats.org/drawingml/2006/main" xmlns:r="http://schemas.openxmlformats.org/officeDocument/2006/relationships" xmlns:p="http://schemas.openxmlformats.org/presentationml/2006/main">
  <p:tag name="OTLMARKERSHAPE" val="OTL"/>
</p:tagLst>
</file>

<file path=ppt/tags/tag284.xml><?xml version="1.0" encoding="utf-8"?>
<p:tagLst xmlns:a="http://schemas.openxmlformats.org/drawingml/2006/main" xmlns:r="http://schemas.openxmlformats.org/officeDocument/2006/relationships" xmlns:p="http://schemas.openxmlformats.org/presentationml/2006/main">
  <p:tag name="OTLMARKERSHAPE" val="OTL"/>
</p:tagLst>
</file>

<file path=ppt/tags/tag285.xml><?xml version="1.0" encoding="utf-8"?>
<p:tagLst xmlns:a="http://schemas.openxmlformats.org/drawingml/2006/main" xmlns:r="http://schemas.openxmlformats.org/officeDocument/2006/relationships" xmlns:p="http://schemas.openxmlformats.org/presentationml/2006/main">
  <p:tag name="OTLMARKERSHAPE" val="OTL"/>
</p:tagLst>
</file>

<file path=ppt/tags/tag286.xml><?xml version="1.0" encoding="utf-8"?>
<p:tagLst xmlns:a="http://schemas.openxmlformats.org/drawingml/2006/main" xmlns:r="http://schemas.openxmlformats.org/officeDocument/2006/relationships" xmlns:p="http://schemas.openxmlformats.org/presentationml/2006/main">
  <p:tag name="OTLMARKERSHAPE" val="OTL"/>
</p:tagLst>
</file>

<file path=ppt/tags/tag287.xml><?xml version="1.0" encoding="utf-8"?>
<p:tagLst xmlns:a="http://schemas.openxmlformats.org/drawingml/2006/main" xmlns:r="http://schemas.openxmlformats.org/officeDocument/2006/relationships" xmlns:p="http://schemas.openxmlformats.org/presentationml/2006/main">
  <p:tag name="OTLMARKERSHAPE" val="OTL"/>
</p:tagLst>
</file>

<file path=ppt/tags/tag288.xml><?xml version="1.0" encoding="utf-8"?>
<p:tagLst xmlns:a="http://schemas.openxmlformats.org/drawingml/2006/main" xmlns:r="http://schemas.openxmlformats.org/officeDocument/2006/relationships" xmlns:p="http://schemas.openxmlformats.org/presentationml/2006/main">
  <p:tag name="OTLMARKERSHAPE" val="OTL"/>
</p:tagLst>
</file>

<file path=ppt/tags/tag289.xml><?xml version="1.0" encoding="utf-8"?>
<p:tagLst xmlns:a="http://schemas.openxmlformats.org/drawingml/2006/main" xmlns:r="http://schemas.openxmlformats.org/officeDocument/2006/relationships" xmlns:p="http://schemas.openxmlformats.org/presentationml/2006/main">
  <p:tag name="OTLMARKERSHAPE" val="OTL"/>
</p:tagLst>
</file>

<file path=ppt/tags/tag29.xml><?xml version="1.0" encoding="utf-8"?>
<p:tagLst xmlns:a="http://schemas.openxmlformats.org/drawingml/2006/main" xmlns:r="http://schemas.openxmlformats.org/officeDocument/2006/relationships" xmlns:p="http://schemas.openxmlformats.org/presentationml/2006/main">
  <p:tag name="OTLMARKERSHAPE" val="OTL"/>
</p:tagLst>
</file>

<file path=ppt/tags/tag290.xml><?xml version="1.0" encoding="utf-8"?>
<p:tagLst xmlns:a="http://schemas.openxmlformats.org/drawingml/2006/main" xmlns:r="http://schemas.openxmlformats.org/officeDocument/2006/relationships" xmlns:p="http://schemas.openxmlformats.org/presentationml/2006/main">
  <p:tag name="OTLMARKERSHAPE" val="OTL"/>
</p:tagLst>
</file>

<file path=ppt/tags/tag291.xml><?xml version="1.0" encoding="utf-8"?>
<p:tagLst xmlns:a="http://schemas.openxmlformats.org/drawingml/2006/main" xmlns:r="http://schemas.openxmlformats.org/officeDocument/2006/relationships" xmlns:p="http://schemas.openxmlformats.org/presentationml/2006/main">
  <p:tag name="OTLMARKERSHAPE" val="OTL"/>
</p:tagLst>
</file>

<file path=ppt/tags/tag292.xml><?xml version="1.0" encoding="utf-8"?>
<p:tagLst xmlns:a="http://schemas.openxmlformats.org/drawingml/2006/main" xmlns:r="http://schemas.openxmlformats.org/officeDocument/2006/relationships" xmlns:p="http://schemas.openxmlformats.org/presentationml/2006/main">
  <p:tag name="OTLMARKERSHAPE" val="OTL"/>
  <p:tag name="OTLTODAYPOSITION" val="Hide"/>
</p:tagLst>
</file>

<file path=ppt/tags/tag293.xml><?xml version="1.0" encoding="utf-8"?>
<p:tagLst xmlns:a="http://schemas.openxmlformats.org/drawingml/2006/main" xmlns:r="http://schemas.openxmlformats.org/officeDocument/2006/relationships" xmlns:p="http://schemas.openxmlformats.org/presentationml/2006/main">
  <p:tag name="OTLMARKERSHAPE" val="OTL"/>
</p:tagLst>
</file>

<file path=ppt/tags/tag294.xml><?xml version="1.0" encoding="utf-8"?>
<p:tagLst xmlns:a="http://schemas.openxmlformats.org/drawingml/2006/main" xmlns:r="http://schemas.openxmlformats.org/officeDocument/2006/relationships" xmlns:p="http://schemas.openxmlformats.org/presentationml/2006/main">
  <p:tag name="OTLMARKERSHAPE" val="OTL"/>
</p:tagLst>
</file>

<file path=ppt/tags/tag295.xml><?xml version="1.0" encoding="utf-8"?>
<p:tagLst xmlns:a="http://schemas.openxmlformats.org/drawingml/2006/main" xmlns:r="http://schemas.openxmlformats.org/officeDocument/2006/relationships" xmlns:p="http://schemas.openxmlformats.org/presentationml/2006/main">
  <p:tag name="OTLMARKERSHAPE" val="OTL"/>
</p:tagLst>
</file>

<file path=ppt/tags/tag296.xml><?xml version="1.0" encoding="utf-8"?>
<p:tagLst xmlns:a="http://schemas.openxmlformats.org/drawingml/2006/main" xmlns:r="http://schemas.openxmlformats.org/officeDocument/2006/relationships" xmlns:p="http://schemas.openxmlformats.org/presentationml/2006/main">
  <p:tag name="OTLMARKERSHAPE" val="OTL"/>
</p:tagLst>
</file>

<file path=ppt/tags/tag297.xml><?xml version="1.0" encoding="utf-8"?>
<p:tagLst xmlns:a="http://schemas.openxmlformats.org/drawingml/2006/main" xmlns:r="http://schemas.openxmlformats.org/officeDocument/2006/relationships" xmlns:p="http://schemas.openxmlformats.org/presentationml/2006/main">
  <p:tag name="OTLMARKERSHAPE" val="OTL"/>
</p:tagLst>
</file>

<file path=ppt/tags/tag298.xml><?xml version="1.0" encoding="utf-8"?>
<p:tagLst xmlns:a="http://schemas.openxmlformats.org/drawingml/2006/main" xmlns:r="http://schemas.openxmlformats.org/officeDocument/2006/relationships" xmlns:p="http://schemas.openxmlformats.org/presentationml/2006/main">
  <p:tag name="OTLMARKERSHAPE" val="OTL"/>
</p:tagLst>
</file>

<file path=ppt/tags/tag299.xml><?xml version="1.0" encoding="utf-8"?>
<p:tagLst xmlns:a="http://schemas.openxmlformats.org/drawingml/2006/main" xmlns:r="http://schemas.openxmlformats.org/officeDocument/2006/relationships" xmlns:p="http://schemas.openxmlformats.org/presentationml/2006/main">
  <p:tag name="OTLMARKERSHAPE" val="OTL"/>
</p:tagLst>
</file>

<file path=ppt/tags/tag3.xml><?xml version="1.0" encoding="utf-8"?>
<p:tagLst xmlns:a="http://schemas.openxmlformats.org/drawingml/2006/main" xmlns:r="http://schemas.openxmlformats.org/officeDocument/2006/relationships" xmlns:p="http://schemas.openxmlformats.org/presentationml/2006/main">
  <p:tag name="OTLMARKERSHAPE" val="OTL"/>
</p:tagLst>
</file>

<file path=ppt/tags/tag30.xml><?xml version="1.0" encoding="utf-8"?>
<p:tagLst xmlns:a="http://schemas.openxmlformats.org/drawingml/2006/main" xmlns:r="http://schemas.openxmlformats.org/officeDocument/2006/relationships" xmlns:p="http://schemas.openxmlformats.org/presentationml/2006/main">
  <p:tag name="OTLMARKERSHAPE" val="OTL"/>
</p:tagLst>
</file>

<file path=ppt/tags/tag300.xml><?xml version="1.0" encoding="utf-8"?>
<p:tagLst xmlns:a="http://schemas.openxmlformats.org/drawingml/2006/main" xmlns:r="http://schemas.openxmlformats.org/officeDocument/2006/relationships" xmlns:p="http://schemas.openxmlformats.org/presentationml/2006/main">
  <p:tag name="OTLMARKERSHAPE" val="OTL"/>
</p:tagLst>
</file>

<file path=ppt/tags/tag301.xml><?xml version="1.0" encoding="utf-8"?>
<p:tagLst xmlns:a="http://schemas.openxmlformats.org/drawingml/2006/main" xmlns:r="http://schemas.openxmlformats.org/officeDocument/2006/relationships" xmlns:p="http://schemas.openxmlformats.org/presentationml/2006/main">
  <p:tag name="OTLMARKERSHAPE" val="OTL"/>
</p:tagLst>
</file>

<file path=ppt/tags/tag302.xml><?xml version="1.0" encoding="utf-8"?>
<p:tagLst xmlns:a="http://schemas.openxmlformats.org/drawingml/2006/main" xmlns:r="http://schemas.openxmlformats.org/officeDocument/2006/relationships" xmlns:p="http://schemas.openxmlformats.org/presentationml/2006/main">
  <p:tag name="OTLMARKERSHAPE" val="OTL"/>
</p:tagLst>
</file>

<file path=ppt/tags/tag303.xml><?xml version="1.0" encoding="utf-8"?>
<p:tagLst xmlns:a="http://schemas.openxmlformats.org/drawingml/2006/main" xmlns:r="http://schemas.openxmlformats.org/officeDocument/2006/relationships" xmlns:p="http://schemas.openxmlformats.org/presentationml/2006/main">
  <p:tag name="OTLMARKERSHAPE" val="OTL"/>
</p:tagLst>
</file>

<file path=ppt/tags/tag304.xml><?xml version="1.0" encoding="utf-8"?>
<p:tagLst xmlns:a="http://schemas.openxmlformats.org/drawingml/2006/main" xmlns:r="http://schemas.openxmlformats.org/officeDocument/2006/relationships" xmlns:p="http://schemas.openxmlformats.org/presentationml/2006/main">
  <p:tag name="OTLMARKERSHAPE" val="OTL"/>
</p:tagLst>
</file>

<file path=ppt/tags/tag305.xml><?xml version="1.0" encoding="utf-8"?>
<p:tagLst xmlns:a="http://schemas.openxmlformats.org/drawingml/2006/main" xmlns:r="http://schemas.openxmlformats.org/officeDocument/2006/relationships" xmlns:p="http://schemas.openxmlformats.org/presentationml/2006/main">
  <p:tag name="OTLMARKERSHAPE" val="OTL"/>
</p:tagLst>
</file>

<file path=ppt/tags/tag306.xml><?xml version="1.0" encoding="utf-8"?>
<p:tagLst xmlns:a="http://schemas.openxmlformats.org/drawingml/2006/main" xmlns:r="http://schemas.openxmlformats.org/officeDocument/2006/relationships" xmlns:p="http://schemas.openxmlformats.org/presentationml/2006/main">
  <p:tag name="OTLMARKERSHAPE" val="OTL"/>
</p:tagLst>
</file>

<file path=ppt/tags/tag307.xml><?xml version="1.0" encoding="utf-8"?>
<p:tagLst xmlns:a="http://schemas.openxmlformats.org/drawingml/2006/main" xmlns:r="http://schemas.openxmlformats.org/officeDocument/2006/relationships" xmlns:p="http://schemas.openxmlformats.org/presentationml/2006/main">
  <p:tag name="OTLMARKERSHAPE" val="OTL"/>
</p:tagLst>
</file>

<file path=ppt/tags/tag308.xml><?xml version="1.0" encoding="utf-8"?>
<p:tagLst xmlns:a="http://schemas.openxmlformats.org/drawingml/2006/main" xmlns:r="http://schemas.openxmlformats.org/officeDocument/2006/relationships" xmlns:p="http://schemas.openxmlformats.org/presentationml/2006/main">
  <p:tag name="OTLMARKERSHAPE" val="OTL"/>
</p:tagLst>
</file>

<file path=ppt/tags/tag309.xml><?xml version="1.0" encoding="utf-8"?>
<p:tagLst xmlns:a="http://schemas.openxmlformats.org/drawingml/2006/main" xmlns:r="http://schemas.openxmlformats.org/officeDocument/2006/relationships" xmlns:p="http://schemas.openxmlformats.org/presentationml/2006/main">
  <p:tag name="OTLMARKERSHAPE" val="OTL"/>
</p:tagLst>
</file>

<file path=ppt/tags/tag31.xml><?xml version="1.0" encoding="utf-8"?>
<p:tagLst xmlns:a="http://schemas.openxmlformats.org/drawingml/2006/main" xmlns:r="http://schemas.openxmlformats.org/officeDocument/2006/relationships" xmlns:p="http://schemas.openxmlformats.org/presentationml/2006/main">
  <p:tag name="OTLMARKERSHAPE" val="OTL"/>
</p:tagLst>
</file>

<file path=ppt/tags/tag310.xml><?xml version="1.0" encoding="utf-8"?>
<p:tagLst xmlns:a="http://schemas.openxmlformats.org/drawingml/2006/main" xmlns:r="http://schemas.openxmlformats.org/officeDocument/2006/relationships" xmlns:p="http://schemas.openxmlformats.org/presentationml/2006/main">
  <p:tag name="OTLMARKERSHAPE" val="OTL"/>
</p:tagLst>
</file>

<file path=ppt/tags/tag311.xml><?xml version="1.0" encoding="utf-8"?>
<p:tagLst xmlns:a="http://schemas.openxmlformats.org/drawingml/2006/main" xmlns:r="http://schemas.openxmlformats.org/officeDocument/2006/relationships" xmlns:p="http://schemas.openxmlformats.org/presentationml/2006/main">
  <p:tag name="OTLMARKERSHAPE" val="OTL"/>
</p:tagLst>
</file>

<file path=ppt/tags/tag312.xml><?xml version="1.0" encoding="utf-8"?>
<p:tagLst xmlns:a="http://schemas.openxmlformats.org/drawingml/2006/main" xmlns:r="http://schemas.openxmlformats.org/officeDocument/2006/relationships" xmlns:p="http://schemas.openxmlformats.org/presentationml/2006/main">
  <p:tag name="OTLMARKERSHAPE" val="OTL"/>
</p:tagLst>
</file>

<file path=ppt/tags/tag313.xml><?xml version="1.0" encoding="utf-8"?>
<p:tagLst xmlns:a="http://schemas.openxmlformats.org/drawingml/2006/main" xmlns:r="http://schemas.openxmlformats.org/officeDocument/2006/relationships" xmlns:p="http://schemas.openxmlformats.org/presentationml/2006/main">
  <p:tag name="OTLMARKERSHAPE" val="OTL"/>
</p:tagLst>
</file>

<file path=ppt/tags/tag314.xml><?xml version="1.0" encoding="utf-8"?>
<p:tagLst xmlns:a="http://schemas.openxmlformats.org/drawingml/2006/main" xmlns:r="http://schemas.openxmlformats.org/officeDocument/2006/relationships" xmlns:p="http://schemas.openxmlformats.org/presentationml/2006/main">
  <p:tag name="OTLMARKERSHAPE" val="OTL"/>
</p:tagLst>
</file>

<file path=ppt/tags/tag315.xml><?xml version="1.0" encoding="utf-8"?>
<p:tagLst xmlns:a="http://schemas.openxmlformats.org/drawingml/2006/main" xmlns:r="http://schemas.openxmlformats.org/officeDocument/2006/relationships" xmlns:p="http://schemas.openxmlformats.org/presentationml/2006/main">
  <p:tag name="OTLMARKERSHAPE" val="OTL"/>
</p:tagLst>
</file>

<file path=ppt/tags/tag316.xml><?xml version="1.0" encoding="utf-8"?>
<p:tagLst xmlns:a="http://schemas.openxmlformats.org/drawingml/2006/main" xmlns:r="http://schemas.openxmlformats.org/officeDocument/2006/relationships" xmlns:p="http://schemas.openxmlformats.org/presentationml/2006/main">
  <p:tag name="OTLMARKERSHAPE" val="OTL"/>
</p:tagLst>
</file>

<file path=ppt/tags/tag317.xml><?xml version="1.0" encoding="utf-8"?>
<p:tagLst xmlns:a="http://schemas.openxmlformats.org/drawingml/2006/main" xmlns:r="http://schemas.openxmlformats.org/officeDocument/2006/relationships" xmlns:p="http://schemas.openxmlformats.org/presentationml/2006/main">
  <p:tag name="OTLMARKERSHAPE" val="OTL"/>
</p:tagLst>
</file>

<file path=ppt/tags/tag318.xml><?xml version="1.0" encoding="utf-8"?>
<p:tagLst xmlns:a="http://schemas.openxmlformats.org/drawingml/2006/main" xmlns:r="http://schemas.openxmlformats.org/officeDocument/2006/relationships" xmlns:p="http://schemas.openxmlformats.org/presentationml/2006/main">
  <p:tag name="OTLMARKERSHAPE" val="OTL"/>
</p:tagLst>
</file>

<file path=ppt/tags/tag319.xml><?xml version="1.0" encoding="utf-8"?>
<p:tagLst xmlns:a="http://schemas.openxmlformats.org/drawingml/2006/main" xmlns:r="http://schemas.openxmlformats.org/officeDocument/2006/relationships" xmlns:p="http://schemas.openxmlformats.org/presentationml/2006/main">
  <p:tag name="OTLMARKERSHAPE" val="OTL"/>
</p:tagLst>
</file>

<file path=ppt/tags/tag32.xml><?xml version="1.0" encoding="utf-8"?>
<p:tagLst xmlns:a="http://schemas.openxmlformats.org/drawingml/2006/main" xmlns:r="http://schemas.openxmlformats.org/officeDocument/2006/relationships" xmlns:p="http://schemas.openxmlformats.org/presentationml/2006/main">
  <p:tag name="OTLMARKERSHAPE" val="OTL"/>
</p:tagLst>
</file>

<file path=ppt/tags/tag320.xml><?xml version="1.0" encoding="utf-8"?>
<p:tagLst xmlns:a="http://schemas.openxmlformats.org/drawingml/2006/main" xmlns:r="http://schemas.openxmlformats.org/officeDocument/2006/relationships" xmlns:p="http://schemas.openxmlformats.org/presentationml/2006/main">
  <p:tag name="OTLMARKERSHAPE" val="OTL"/>
</p:tagLst>
</file>

<file path=ppt/tags/tag321.xml><?xml version="1.0" encoding="utf-8"?>
<p:tagLst xmlns:a="http://schemas.openxmlformats.org/drawingml/2006/main" xmlns:r="http://schemas.openxmlformats.org/officeDocument/2006/relationships" xmlns:p="http://schemas.openxmlformats.org/presentationml/2006/main">
  <p:tag name="OTLMARKERSHAPE" val="OTL"/>
</p:tagLst>
</file>

<file path=ppt/tags/tag322.xml><?xml version="1.0" encoding="utf-8"?>
<p:tagLst xmlns:a="http://schemas.openxmlformats.org/drawingml/2006/main" xmlns:r="http://schemas.openxmlformats.org/officeDocument/2006/relationships" xmlns:p="http://schemas.openxmlformats.org/presentationml/2006/main">
  <p:tag name="OTLMARKERSHAPE" val="OTL"/>
</p:tagLst>
</file>

<file path=ppt/tags/tag323.xml><?xml version="1.0" encoding="utf-8"?>
<p:tagLst xmlns:a="http://schemas.openxmlformats.org/drawingml/2006/main" xmlns:r="http://schemas.openxmlformats.org/officeDocument/2006/relationships" xmlns:p="http://schemas.openxmlformats.org/presentationml/2006/main">
  <p:tag name="OTLMARKERSHAPE" val="OTL"/>
</p:tagLst>
</file>

<file path=ppt/tags/tag324.xml><?xml version="1.0" encoding="utf-8"?>
<p:tagLst xmlns:a="http://schemas.openxmlformats.org/drawingml/2006/main" xmlns:r="http://schemas.openxmlformats.org/officeDocument/2006/relationships" xmlns:p="http://schemas.openxmlformats.org/presentationml/2006/main">
  <p:tag name="OTLMARKERSHAPE" val="OTL"/>
</p:tagLst>
</file>

<file path=ppt/tags/tag325.xml><?xml version="1.0" encoding="utf-8"?>
<p:tagLst xmlns:a="http://schemas.openxmlformats.org/drawingml/2006/main" xmlns:r="http://schemas.openxmlformats.org/officeDocument/2006/relationships" xmlns:p="http://schemas.openxmlformats.org/presentationml/2006/main">
  <p:tag name="OTLMARKERSHAPE" val="OTL"/>
</p:tagLst>
</file>

<file path=ppt/tags/tag326.xml><?xml version="1.0" encoding="utf-8"?>
<p:tagLst xmlns:a="http://schemas.openxmlformats.org/drawingml/2006/main" xmlns:r="http://schemas.openxmlformats.org/officeDocument/2006/relationships" xmlns:p="http://schemas.openxmlformats.org/presentationml/2006/main">
  <p:tag name="OTLMARKERSHAPE" val="OTL"/>
</p:tagLst>
</file>

<file path=ppt/tags/tag327.xml><?xml version="1.0" encoding="utf-8"?>
<p:tagLst xmlns:a="http://schemas.openxmlformats.org/drawingml/2006/main" xmlns:r="http://schemas.openxmlformats.org/officeDocument/2006/relationships" xmlns:p="http://schemas.openxmlformats.org/presentationml/2006/main">
  <p:tag name="OTLMARKERSHAPE" val="OTL"/>
</p:tagLst>
</file>

<file path=ppt/tags/tag328.xml><?xml version="1.0" encoding="utf-8"?>
<p:tagLst xmlns:a="http://schemas.openxmlformats.org/drawingml/2006/main" xmlns:r="http://schemas.openxmlformats.org/officeDocument/2006/relationships" xmlns:p="http://schemas.openxmlformats.org/presentationml/2006/main">
  <p:tag name="OTLMARKERSHAPE" val="OTL"/>
</p:tagLst>
</file>

<file path=ppt/tags/tag329.xml><?xml version="1.0" encoding="utf-8"?>
<p:tagLst xmlns:a="http://schemas.openxmlformats.org/drawingml/2006/main" xmlns:r="http://schemas.openxmlformats.org/officeDocument/2006/relationships" xmlns:p="http://schemas.openxmlformats.org/presentationml/2006/main">
  <p:tag name="OTLMARKERSHAPE" val="OTL"/>
</p:tagLst>
</file>

<file path=ppt/tags/tag33.xml><?xml version="1.0" encoding="utf-8"?>
<p:tagLst xmlns:a="http://schemas.openxmlformats.org/drawingml/2006/main" xmlns:r="http://schemas.openxmlformats.org/officeDocument/2006/relationships" xmlns:p="http://schemas.openxmlformats.org/presentationml/2006/main">
  <p:tag name="OTLMARKERSHAPE" val="OTL"/>
</p:tagLst>
</file>

<file path=ppt/tags/tag330.xml><?xml version="1.0" encoding="utf-8"?>
<p:tagLst xmlns:a="http://schemas.openxmlformats.org/drawingml/2006/main" xmlns:r="http://schemas.openxmlformats.org/officeDocument/2006/relationships" xmlns:p="http://schemas.openxmlformats.org/presentationml/2006/main">
  <p:tag name="OTLMARKERSHAPE" val="OTL"/>
</p:tagLst>
</file>

<file path=ppt/tags/tag331.xml><?xml version="1.0" encoding="utf-8"?>
<p:tagLst xmlns:a="http://schemas.openxmlformats.org/drawingml/2006/main" xmlns:r="http://schemas.openxmlformats.org/officeDocument/2006/relationships" xmlns:p="http://schemas.openxmlformats.org/presentationml/2006/main">
  <p:tag name="OTLMARKERSHAPE" val="OTL"/>
</p:tagLst>
</file>

<file path=ppt/tags/tag332.xml><?xml version="1.0" encoding="utf-8"?>
<p:tagLst xmlns:a="http://schemas.openxmlformats.org/drawingml/2006/main" xmlns:r="http://schemas.openxmlformats.org/officeDocument/2006/relationships" xmlns:p="http://schemas.openxmlformats.org/presentationml/2006/main">
  <p:tag name="OTLMARKERSHAPE" val="OTL"/>
</p:tagLst>
</file>

<file path=ppt/tags/tag333.xml><?xml version="1.0" encoding="utf-8"?>
<p:tagLst xmlns:a="http://schemas.openxmlformats.org/drawingml/2006/main" xmlns:r="http://schemas.openxmlformats.org/officeDocument/2006/relationships" xmlns:p="http://schemas.openxmlformats.org/presentationml/2006/main">
  <p:tag name="OTLMARKERSHAPE" val="OTL"/>
</p:tagLst>
</file>

<file path=ppt/tags/tag334.xml><?xml version="1.0" encoding="utf-8"?>
<p:tagLst xmlns:a="http://schemas.openxmlformats.org/drawingml/2006/main" xmlns:r="http://schemas.openxmlformats.org/officeDocument/2006/relationships" xmlns:p="http://schemas.openxmlformats.org/presentationml/2006/main">
  <p:tag name="OTLMARKERSHAPE" val="OTL"/>
</p:tagLst>
</file>

<file path=ppt/tags/tag335.xml><?xml version="1.0" encoding="utf-8"?>
<p:tagLst xmlns:a="http://schemas.openxmlformats.org/drawingml/2006/main" xmlns:r="http://schemas.openxmlformats.org/officeDocument/2006/relationships" xmlns:p="http://schemas.openxmlformats.org/presentationml/2006/main">
  <p:tag name="OTLMARKERSHAPE" val="OTL"/>
</p:tagLst>
</file>

<file path=ppt/tags/tag336.xml><?xml version="1.0" encoding="utf-8"?>
<p:tagLst xmlns:a="http://schemas.openxmlformats.org/drawingml/2006/main" xmlns:r="http://schemas.openxmlformats.org/officeDocument/2006/relationships" xmlns:p="http://schemas.openxmlformats.org/presentationml/2006/main">
  <p:tag name="OTLMARKERSHAPE" val="OTL"/>
</p:tagLst>
</file>

<file path=ppt/tags/tag337.xml><?xml version="1.0" encoding="utf-8"?>
<p:tagLst xmlns:a="http://schemas.openxmlformats.org/drawingml/2006/main" xmlns:r="http://schemas.openxmlformats.org/officeDocument/2006/relationships" xmlns:p="http://schemas.openxmlformats.org/presentationml/2006/main">
  <p:tag name="__PART_0" val="eyIkaWQiOiIxIiwiX3N3aW1sYW5lc1YyIjpbeyIkaWQiOiIyIiwiX2FjdGl2aXRpZXMiOlt7IiRpZCI6IjMiLCJfcm93cyI6W3siJGlkIjoiNCIsIl90YXNrcyI6W3siJGlkIjoiNSIsIl9hdHRhY2hlZE1pbGVzdG9uZXMiOlt7IiRpZCI6IjYiLCJEYXRlIjoiMjAyMi0wOC0xOVQyMzo1OTowMCIsIlN0eWxlIjp7IiRpZCI6IjciLCJTaGFwZSI6MSwiQ29ubmVjdG9yTWFyZ2luIjp7IiRpZCI6IjgiLCJUb3AiOjAuMCwiTGVmdCI6Mi4wLCJSaWdodCI6Mi4wLCJCb3R0b20iOjAuMH0sIkNvbm5lY3RvclN0eWxlIjp7IiRpZCI6IjkiLCJMaW5lQ29sb3IiOnsiJGlkIjoiMTAiLCIkdHlwZSI6Ik5MUkUuQ29tbW9uLkRvbS5Tb2xpZENvbG9yQnJ1c2gsIE5MUkUuQ29tbW9uIiwiQ29sb3IiOnsiJGlkIjoiMTEiLCJBIjoxMjcsIlIiOjc5LCJHIjoxMjksIkIiOjE4OX19LCJMaW5lV2VpZ2h0IjoxLjAsIkxpbmVUeXBlIjowLCJQYXJlbnRTdHlsZSI6bnVsbH0sIklzQmVsb3dUaW1lYmFuZCI6dHJ1ZSwiUG9zaXRpb25PblRhc2siOjMsIkhpZGVEYXRlIjpmYWxzZSwiU2hhcGVTaXplIjowLCJTcGFjaW5nIjoyLjAsIlBhZGRpbmciOnsiJGlkIjoiMTIiLCJUb3AiOjcuMCwiTGVmdCI6My4wLCJSaWdodCI6MC4wLCJCb3R0b20iOjIuMH0sIlNoYXBlU3R5bGUiOnsiJGlkIjoiMTMiLCJNYXJnaW4iOnsiJGlkIjoiMTQiLCJUb3AiOjAuMCwiTGVmdCI6MC4wLCJSaWdodCI6MC4wLCJCb3R0b20iOjAuMH0sIlBhZGRpbmciOnsiJGlkIjoiMTUiLCJUb3AiOjAuMCwiTGVmdCI6MC4wLCJSaWdodCI6MC4wLCJCb3R0b20iOjAuMH0sIkJhY2tncm91bmQiOnsiJGlkIjoiMTYiLCJDb2xvciI6eyIkaWQiOiIxNyIsIkEiOjI1NSwiUiI6MjM5LCJHIjoyMDIsIkIiOjh9fSwiSXNWaXNpYmxlIjp0cnVlLCJXaWR0aCI6MTIuMCwiSGVpZ2h0IjoxNC4wLCJCb3JkZXJTdHlsZSI6eyIkaWQiOiIxOCIsIkxpbmVDb2xvciI6eyIkaWQiOiIxOSIsIiR0eXBlIjoiTkxSRS5Db21tb24uRG9tLlNvbGlkQ29sb3JCcnVzaCwgTkxSRS5Db21tb24iLCJDb2xvciI6eyIkaWQiOiIyMCIsIkEiOjI1NSwiUiI6MjU1LCJHIjowLCJCIjowfX0sIkxpbmVXZWlnaHQiOjAuMCwiTGluZVR5cGUiOjAsIlBhcmVudFN0eWxlIjpudWxsfSwiUGFyZW50U3R5bGUiOm51bGx9LCJUaXRsZVN0eWxlIjp7IiRpZCI6IjIxIiwiRm9udFNldHRpbmdzIjp7IiRpZCI6IjIyIiwiRm9udFNpemUiOjExLCJGb250TmFtZSI6IkNhbGlicmkiLCJJc0JvbGQiOnRydWUsIklzSXRhbGljIjpmYWxzZSwiSXNVbmRlcmxpbmVkIjpmYWxzZSwiUGFyZW50U3R5bGUiOm51bGx9LCJBdXRvU2l6ZSI6MCwiRm9yZWdyb3VuZCI6eyIkaWQiOiIyMyIsIkNvbG9yIjp7IiRpZCI6IjI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1IiwiVG9wIjowLjAsIkxlZnQiOjAuMCwiUmlnaHQiOjAuMCwiQm90dG9tIjowLjB9LCJQYWRkaW5nIjp7IiRpZCI6IjI2IiwiVG9wIjowLjAsIkxlZnQiOjAuMCwiUmlnaHQiOjAuMCwiQm90dG9tIjowLjB9LCJCYWNrZ3JvdW5kIjp7IiRpZCI6IjI3IiwiQ29sb3IiOnsiJGlkIjoiMjgiLCJBIjowLCJSIjoyNTUsIkciOjI1NSwiQiI6MjU1fX0sIklzVmlzaWJsZSI6dHJ1ZSwiV2lkdGgiOjAuMCwiSGVpZ2h0IjowLjAsIkJvcmRlclN0eWxlIjp7IiRpZCI6IjI5IiwiTGluZUNvbG9yIjpudWxsLCJMaW5lV2VpZ2h0IjowLjAsIkxpbmVUeXBlIjowLCJQYXJlbnRTdHlsZSI6bnVsbH0sIlBhcmVudFN0eWxlIjpudWxsfSwiRGF0ZVN0eWxlIjp7IiRpZCI6IjMwIiwiRm9udFNldHRpbmdzIjp7IiRpZCI6IjMxIiwiRm9udFNpemUiOjEwLCJGb250TmFtZSI6IkNhbGlicmkiLCJJc0JvbGQiOmZhbHNlLCJJc0l0YWxpYyI6ZmFsc2UsIklzVW5kZXJsaW5lZCI6ZmFsc2UsIlBhcmVudFN0eWxlIjpudWxsfSwiQXV0b1NpemUiOjAsIkZvcmVncm91bmQiOnsiJGlkIjoiMzIiLCJDb2xvciI6eyIkaWQiOiIzM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zQiLCJUb3AiOjAuMCwiTGVmdCI6MC4wLCJSaWdodCI6MC4wLCJCb3R0b20iOjAuMH0sIlBhZGRpbmciOnsiJGlkIjoiMzUiLCJUb3AiOjAuMCwiTGVmdCI6MC4wLCJSaWdodCI6MC4wLCJCb3R0b20iOjAuMH0sIkJhY2tncm91bmQiOnsiJGlkIjoiMzYiLCJDb2xvciI6eyIkaWQiOiIzNyIsIkEiOjAsIlIiOjI1NSwiRyI6MjU1LCJCIjoyNTV9fSwiSXNWaXNpYmxlIjp0cnVlLCJXaWR0aCI6MC4wLCJIZWlnaHQiOjAuMCwiQm9yZGVyU3R5bGUiOnsiJGlkIjoiMzgiLCJMaW5lQ29sb3IiOm51bGwsIkxpbmVXZWlnaHQiOjAuMCwiTGluZVR5cGUiOjAsIlBhcmVudFN0eWxlIjpudWxsfSwiUGFyZW50U3R5bGUiOm51bGx9LCJEYXRlRm9ybWF0Ijp7IiRpZCI6IjM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wIiwiRm9ybWF0IjowLCJJc1Zpc2libGUiOmZhbHNlLCJMYXN0S25vd25WaXNpYmlsaXR5U3RhdGUiOmZhbHNlfSwiSXNWaXNpYmxlIjp0cnVlLCJQYXJlbnRTdHlsZSI6bnVsbH0sIkluZGV4IjozLCJQZXJjZW50YWdlQ29tcGxldGUiOm51bGwsIlBvc2l0aW9uIjp7IlJhdGlvIjowLjAsIklzQ3VzdG9tIjpmYWxzZX0sIkRhdGVGb3JtYXQiOnsiJHJlZiI6IjM5In0sIldlZWtOdW1iZXJpbmciOnsiJGlkIjoiNDEiLCJGb3JtYXQiOjAsIklzVmlzaWJsZSI6ZmFsc2UsIkxhc3RLbm93blZpc2liaWxpdHlTdGF0ZSI6ZmFsc2V9LCJSZWxhdGVkVGFza0lkIjoiYTQ5ZGY1ZGUtMjE1NC00NGQ3LWI2ODctY2JhYmVkZDBmMmJiIiwiSWQiOiIxOTlkMGNhZS00NmVhLTQxNTMtODU2MS1kZjQ4ODUzMTFjZjYiLCJJbXBvcnRJZCI6IjIiLCJUaXRsZSI6Ik1pbGVzdG9uZSAxIiwiTm90ZSI6bnVsbCwiSHlwZXJsaW5rIjp7IiRpZCI6IjQyIiwiQWRkcmVzcyI6bnVsbCwiU3ViQWRkcmVzcyI6bnVsbH0sIklzQ2hhbmdlZCI6ZmFsc2UsIklzTmV3IjpmYWxzZX0seyIkaWQiOiI0MyIsIkRhdGUiOiIyMDIyLTA5LTI3VDIzOjU5OjAwIiwiU3R5bGUiOnsiJGlkIjoiNDQiLCJTaGFwZSI6MSwiQ29ubmVjdG9yTWFyZ2luIjp7IiRpZCI6IjQ1IiwiVG9wIjowLjAsIkxlZnQiOjIuMCwiUmlnaHQiOjIuMCwiQm90dG9tIjowLjB9LCJDb25uZWN0b3JTdHlsZSI6eyIkaWQiOiI0NiIsIkxpbmVDb2xvciI6eyIkaWQiOiI0NyIsIiR0eXBlIjoiTkxSRS5Db21tb24uRG9tLlNvbGlkQ29sb3JCcnVzaCwgTkxSRS5Db21tb24iLCJDb2xvciI6eyIkaWQiOiI0OCIsIkEiOjEyNywiUiI6NzksIkciOjEyOSwiQiI6MTg5fX0sIkxpbmVXZWlnaHQiOjEuMCwiTGluZVR5cGUiOjAsIlBhcmVudFN0eWxlIjpudWxsfSwiSXNCZWxvd1RpbWViYW5kIjp0cnVlLCJQb3NpdGlvbk9uVGFzayI6MywiSGlkZURhdGUiOmZhbHNlLCJTaGFwZVNpemUiOjAsIlNwYWNpbmciOjIuMCwiUGFkZGluZyI6eyIkaWQiOiI0OSIsIlRvcCI6Ny4wLCJMZWZ0IjozLjAsIlJpZ2h0IjowLjAsIkJvdHRvbSI6Mi4wfSwiU2hhcGVTdHlsZSI6eyIkaWQiOiI1MCIsIk1hcmdpbiI6eyIkaWQiOiI1MSIsIlRvcCI6MC4wLCJMZWZ0IjowLjAsIlJpZ2h0IjowLjAsIkJvdHRvbSI6MC4wfSwiUGFkZGluZyI6eyIkaWQiOiI1MiIsIlRvcCI6MC4wLCJMZWZ0IjowLjAsIlJpZ2h0IjowLjAsIkJvdHRvbSI6MC4wfSwiQmFja2dyb3VuZCI6eyIkaWQiOiI1MyIsIkNvbG9yIjp7IiRpZCI6IjU0IiwiQSI6MjU1LCJSIjoyMzksIkciOjIwMiwiQiI6OH19LCJJc1Zpc2libGUiOnRydWUsIldpZHRoIjoxMi4wLCJIZWlnaHQiOjE0LjAsIkJvcmRlclN0eWxlIjp7IiRpZCI6IjU1IiwiTGluZUNvbG9yIjp7IiRpZCI6IjU2IiwiJHR5cGUiOiJOTFJFLkNvbW1vbi5Eb20uU29saWRDb2xvckJydXNoLCBOTFJFLkNvbW1vbiIsIkNvbG9yIjp7IiRpZCI6IjU3IiwiQSI6MjU1LCJSIjoyNTUsIkciOjAsIkIiOjB9fSwiTGluZVdlaWdodCI6MC4wLCJMaW5lVHlwZSI6MCwiUGFyZW50U3R5bGUiOm51bGx9LCJQYXJlbnRTdHlsZSI6bnVsbH0sIlRpdGxlU3R5bGUiOnsiJGlkIjoiNTgiLCJGb250U2V0dGluZ3MiOnsiJGlkIjoiNTkiLCJGb250U2l6ZSI6MTEsIkZvbnROYW1lIjoiQ2FsaWJyaSIsIklzQm9sZCI6dHJ1ZSwiSXNJdGFsaWMiOmZhbHNlLCJJc1VuZGVybGluZWQiOmZhbHNlLCJQYXJlbnRTdHlsZSI6bnVsbH0sIkF1dG9TaXplIjoyLCJGb3JlZ3JvdW5kIjp7IiRpZCI6IjYwIiwiQ29sb3IiOnsiJGlkIjoiNjEiLCJBIjoyNTUsIlIiOjAsIkciOjAsIkIiOjB9fSwiTWF4V2lkdGgiOjY2LjcyMzMzMzMzMzMzMzM0MywiTWF4SGVpZ2h0IjoiSW5maW5pdHkiLCJTbWFydEZvcmVncm91bmRJc0FjdGl2ZSI6ZmFsc2UsIkhvcml6b250YWxBbGlnbm1lbnQiOjEsIlZlcnRpY2FsQWxpZ25tZW50IjowLCJTbWFydEZvcmVncm91bmQiOm51bGwsIkJhY2tncm91bmRGaWxsVHlwZSI6MCwiTWFyZ2luIjp7IiRpZCI6IjYyIiwiVG9wIjowLjAsIkxlZnQiOjAuMCwiUmlnaHQiOjAuMCwiQm90dG9tIjowLjB9LCJQYWRkaW5nIjp7IiRpZCI6IjYzIiwiVG9wIjowLjAsIkxlZnQiOjAuMCwiUmlnaHQiOjAuMCwiQm90dG9tIjowLjB9LCJCYWNrZ3JvdW5kIjp7IiRpZCI6IjY0IiwiQ29sb3IiOnsiJGlkIjoiNjUiLCJBIjowLCJSIjoyNTUsIkciOjI1NSwiQiI6MjU1fX0sIklzVmlzaWJsZSI6dHJ1ZSwiV2lkdGgiOjAuMCwiSGVpZ2h0IjowLjAsIkJvcmRlclN0eWxlIjp7IiRpZCI6IjY2IiwiTGluZUNvbG9yIjpudWxsLCJMaW5lV2VpZ2h0IjowLjAsIkxpbmVUeXBlIjowLCJQYXJlbnRTdHlsZSI6bnVsbH0sIlBhcmVudFN0eWxlIjpudWxsfSwiRGF0ZVN0eWxlIjp7IiRpZCI6IjY3IiwiRm9udFNldHRpbmdzIjp7IiRpZCI6IjY4IiwiRm9udFNpemUiOjEwLCJGb250TmFtZSI6IkNhbGlicmkiLCJJc0JvbGQiOmZhbHNlLCJJc0l0YWxpYyI6ZmFsc2UsIklzVW5kZXJsaW5lZCI6ZmFsc2UsIlBhcmVudFN0eWxlIjpudWxsfSwiQXV0b1NpemUiOjAsIkZvcmVncm91bmQiOnsiJGlkIjoiNjkiLCJDb2xvciI6eyIkaWQiOiI3M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NzEiLCJUb3AiOjAuMCwiTGVmdCI6MC4wLCJSaWdodCI6MC4wLCJCb3R0b20iOjAuMH0sIlBhZGRpbmciOnsiJGlkIjoiNzIiLCJUb3AiOjAuMCwiTGVmdCI6MC4wLCJSaWdodCI6MC4wLCJCb3R0b20iOjAuMH0sIkJhY2tncm91bmQiOnsiJGlkIjoiNzMiLCJDb2xvciI6eyIkaWQiOiI3NCIsIkEiOjAsIlIiOjI1NSwiRyI6MjU1LCJCIjoyNTV9fSwiSXNWaXNpYmxlIjp0cnVlLCJXaWR0aCI6MC4wLCJIZWlnaHQiOjAuMCwiQm9yZGVyU3R5bGUiOnsiJGlkIjoiNzUiLCJMaW5lQ29sb3IiOm51bGwsIkxpbmVXZWlnaHQiOjAuMCwiTGluZVR5cGUiOjAsIlBhcmVudFN0eWxlIjpudWxsfSwiUGFyZW50U3R5bGUiOm51bGx9LCJEYXRlRm9ybWF0Ijp7IiRpZCI6Ijc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3IiwiRm9ybWF0IjowLCJJc1Zpc2libGUiOmZhbHNlLCJMYXN0S25vd25WaXNpYmlsaXR5U3RhdGUiOmZhbHNlfSwiSXNWaXNpYmxlIjp0cnVlLCJQYXJlbnRTdHlsZSI6bnVsbH0sIkluZGV4Ijo0LCJQZXJjZW50YWdlQ29tcGxldGUiOm51bGwsIlBvc2l0aW9uIjp7IlJhdGlvIjowLjAsIklzQ3VzdG9tIjpmYWxzZX0sIkRhdGVGb3JtYXQiOnsiJHJlZiI6Ijc2In0sIldlZWtOdW1iZXJpbmciOnsiJGlkIjoiNzgiLCJGb3JtYXQiOjAsIklzVmlzaWJsZSI6ZmFsc2UsIkxhc3RLbm93blZpc2liaWxpdHlTdGF0ZSI6ZmFsc2V9LCJSZWxhdGVkVGFza0lkIjoiYTQ5ZGY1ZGUtMjE1NC00NGQ3LWI2ODctY2JhYmVkZDBmMmJiIiwiSWQiOiJkNWI3ZTQzZC03YTM0LTQ4ZjItYjI0ZC0yMTcwNWZhOGRkNzIiLCJJbXBvcnRJZCI6IjMiLCJUaXRsZSI6Ik1pbGVzdG9uZSAyIiwiTm90ZSI6bnVsbCwiSHlwZXJsaW5rIjp7IiRpZCI6Ijc5IiwiQWRkcmVzcyI6bnVsbCwiU3ViQWRkcmVzcyI6bnVsbH0sIklzQ2hhbmdlZCI6ZmFsc2UsIklzTmV3IjpmYWxzZX1dLCJUYXNrRGVmaW5pdGlvbiI6eyIkaWQiOiI4MCIsIkdyb3VwTmFtZSI6bnVsbCwiU3RhcnREYXRlIjoiMjAyMi0wOC0xM1QwMDowMDowMFoiLCJFbmREYXRlIjoiMjAyMi0xMC0wNVQyMzo1OTowMFoiLCJQZXJjZW50YWdlQ29tcGxldGUiOm51bGwsIlN0eWxlIjp7IiRpZCI6IjgxIiwiU2hhcGUiOjAsIlNoYXBlVGhpY2tuZXNzIjoxLCJEdXJhdGlvbkZvcm1hdCI6MCwiSW5jbHVkZU5vbldvcmtpbmdEYXlzSW5EdXJhdGlvbiI6ZmFsc2UsIlBlcmNlbnRhZ2VDb21wbGV0ZVN0eWxlIjp7IiRpZCI6IjgyIiwiRm9udFNldHRpbmdzIjp7IiRpZCI6IjgzIiwiRm9udFNpemUiOjEwLCJGb250TmFtZSI6IkNhbGlicmkiLCJJc0JvbGQiOmZhbHNlLCJJc0l0YWxpYyI6ZmFsc2UsIklzVW5kZXJsaW5lZCI6ZmFsc2UsIlBhcmVudFN0eWxlIjpudWxsfSwiQXV0b1NpemUiOjAsIkZvcmVncm91bmQiOnsiJGlkIjoiODQiLCJDb2xvciI6eyIkaWQiOiI4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g2IiwiVG9wIjowLjAsIkxlZnQiOjAuMCwiUmlnaHQiOjAuMCwiQm90dG9tIjowLjB9LCJQYWRkaW5nIjp7IiRpZCI6Ijg3IiwiVG9wIjowLjAsIkxlZnQiOjAuMCwiUmlnaHQiOjAuMCwiQm90dG9tIjowLjB9LCJCYWNrZ3JvdW5kIjp7IiRpZCI6Ijg4IiwiQ29sb3IiOnsiJGlkIjoiODkiLCJBIjo4OSwiUiI6MCwiRyI6MCwiQiI6MH19LCJJc1Zpc2libGUiOnRydWUsIldpZHRoIjowLjAsIkhlaWdodCI6MC4wLCJCb3JkZXJTdHlsZSI6eyIkaWQiOiI5MCIsIkxpbmVDb2xvciI6bnVsbCwiTGluZVdlaWdodCI6MC4wLCJMaW5lVHlwZSI6MCwiUGFyZW50U3R5bGUiOm51bGx9LCJQYXJlbnRTdHlsZSI6bnVsbH0sIkR1cmF0aW9uU3R5bGUiOnsiJGlkIjoiOTEiLCJGb250U2V0dGluZ3MiOnsiJGlkIjoiOTIiLCJGb250U2l6ZSI6MTAsIkZvbnROYW1lIjoiQ2FsaWJyaSIsIklzQm9sZCI6ZmFsc2UsIklzSXRhbGljIjpmYWxzZSwiSXNVbmRlcmxpbmVkIjpmYWxzZSwiUGFyZW50U3R5bGUiOm51bGx9LCJBdXRvU2l6ZSI6MCwiRm9yZWdyb3VuZCI6eyIkaWQiOiI5MyIsIkNvbG9yIjp7IiRpZCI6Ijk0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k1IiwiVG9wIjowLjAsIkxlZnQiOjAuMCwiUmlnaHQiOjAuMCwiQm90dG9tIjowLjB9LCJQYWRkaW5nIjp7IiRpZCI6Ijk2IiwiVG9wIjowLjAsIkxlZnQiOjAuMCwiUmlnaHQiOjAuMCwiQm90dG9tIjowLjB9LCJCYWNrZ3JvdW5kIjp7IiRpZCI6Ijk3IiwiQ29sb3IiOnsiJGlkIjoiOTgiLCJBIjowLCJSIjoyNTUsIkciOjI1NSwiQiI6MjU1fX0sIklzVmlzaWJsZSI6dHJ1ZSwiV2lkdGgiOjAuMCwiSGVpZ2h0IjowLjAsIkJvcmRlclN0eWxlIjp7IiRpZCI6Ijk5IiwiTGluZUNvbG9yIjpudWxsLCJMaW5lV2VpZ2h0IjowLjAsIkxpbmVUeXBlIjowLCJQYXJlbnRTdHlsZSI6bnVsbH0sIlBhcmVudFN0eWxlIjpudWxsfSwiSG9yaXpvbnRhbENvbm5lY3RvclN0eWxlIjp7IiRpZCI6IjEwMCIsIkxpbmVDb2xvciI6eyIkaWQiOiIxMDEiLCIkdHlwZSI6Ik5MUkUuQ29tbW9uLkRvbS5Tb2xpZENvbG9yQnJ1c2gsIE5MUkUuQ29tbW9uIiwiQ29sb3IiOnsiJGlkIjoiMTAyIiwiQSI6MjU1LCJSIjowLCJHIjoxNjYsIkIiOjE2Nn19LCJMaW5lV2VpZ2h0IjoxLjAsIkxpbmVUeXBlIjowLCJQYXJlbnRTdHlsZSI6bnVsbH0sIlZlcnRpY2FsQ29ubmVjdG9yU3R5bGUiOnsiJGlkIjoiMTAzIiwiTGluZUNvbG9yIjp7IiRpZCI6IjEwNCIsIiR0eXBlIjoiTkxSRS5Db21tb24uRG9tLlNvbGlkQ29sb3JCcnVzaCwgTkxSRS5Db21tb24iLCJDb2xvciI6eyIkaWQiOiIxMDUiLCJBIjoyNTUsIlIiOjAsIkciOjE2NiwiQiI6MTY2fX0sIkxpbmVXZWlnaHQiOjEuMCwiTGluZVR5cGUiOjAsIlBhcmVudFN0eWxlIjpudWxsfSwiTWFyZ2luIjpudWxsLCJTdGFydERhdGVQb3NpdGlvbiI6MSwiRW5kRGF0ZVBvc2l0aW9uIjoxLCJEYXRlSXNWaXNpYmxlIjp0cnVlLCJUaXRsZVBvc2l0aW9uIjoyLCJEdXJhdGlvblBvc2l0aW9uIjo2LCJQZXJjZW50YWdlQ29tcGxldGVkUG9zaXRpb24iOjYsIlNwYWNpbmciOjMsIklzQmVsb3dUaW1lYmFuZCI6dHJ1ZSwiUGVyY2VudGFnZUNvbXBsZXRlU2hhcGVPcGFjaXR5IjozNSwiU2hhcGVTdHlsZSI6eyIkaWQiOiIxMDYiLCJNYXJnaW4iOnsiJGlkIjoiMTA3IiwiVG9wIjowLjAsIkxlZnQiOjQuMCwiUmlnaHQiOjQuMCwiQm90dG9tIjowLjB9LCJQYWRkaW5nIjp7IiRpZCI6IjEwOCIsIlRvcCI6MC4wLCJMZWZ0IjowLjAsIlJpZ2h0IjowLjAsIkJvdHRvbSI6MC4wfSwiQmFja2dyb3VuZCI6eyIkaWQiOiIxMDkiLCJDb2xvciI6eyIkaWQiOiIxMTAiLCJBIjoyNTUsIlIiOjAsIkciOjE2NiwiQiI6MTY2fX0sIklzVmlzaWJsZSI6dHJ1ZSwiV2lkdGgiOjAuMCwiSGVpZ2h0IjoxNi4wLCJCb3JkZXJTdHlsZSI6eyIkaWQiOiIxMTEiLCJMaW5lQ29sb3IiOnsiJGlkIjoiMTEyIiwiJHR5cGUiOiJOTFJFLkNvbW1vbi5Eb20uU29saWRDb2xvckJydXNoLCBOTFJFLkNvbW1vbiIsIkNvbG9yIjp7IiRpZCI6IjExMyIsIkEiOjI1NSwiUiI6MjU1LCJHIjoyNTUsIkIiOjI1NX19LCJMaW5lV2VpZ2h0IjoyLjAsIkxpbmVUeXBlIjowLCJQYXJlbnRTdHlsZSI6bnVsbH0sIlBhcmVudFN0eWxlIjpudWxsfSwiVGl0bGVTdHlsZSI6eyIkaWQiOiIxMTQiLCJGb250U2V0dGluZ3MiOnsiJGlkIjoiMTE1IiwiRm9udFNpemUiOjE0LCJGb250TmFtZSI6IkNhbGlicmkiLCJJc0JvbGQiOnRydWUsIklzSXRhbGljIjpmYWxzZSwiSXNVbmRlcmxpbmVkIjpmYWxzZSwiUGFyZW50U3R5bGUiOm51bGx9LCJBdXRvU2l6ZSI6MCwiRm9yZWdyb3VuZCI6eyIkaWQiOiIxMTYiLCJDb2xvciI6eyIkaWQiOiIxMTc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MTE4IiwiVG9wIjowLjAsIkxlZnQiOjAuMCwiUmlnaHQiOjAuMCwiQm90dG9tIjowLjB9LCJQYWRkaW5nIjp7IiRpZCI6IjExOSIsIlRvcCI6MC4wLCJMZWZ0IjowLjAsIlJpZ2h0IjowLjAsIkJvdHRvbSI6MC4wfSwiQmFja2dyb3VuZCI6eyIkaWQiOiIxMjAiLCJDb2xvciI6eyIkaWQiOiIxMjEiLCJBIjowLCJSIjoyNTUsIkciOjI1NSwiQiI6MjU1fX0sIklzVmlzaWJsZSI6dHJ1ZSwiV2lkdGgiOjAuMCwiSGVpZ2h0IjowLjAsIkJvcmRlclN0eWxlIjp7IiRpZCI6IjEyMiIsIkxpbmVDb2xvciI6bnVsbCwiTGluZVdlaWdodCI6MC4wLCJMaW5lVHlwZSI6MCwiUGFyZW50U3R5bGUiOm51bGx9LCJQYXJlbnRTdHlsZSI6bnVsbH0sIkRhdGVTdHlsZSI6eyIkaWQiOiIxMjMiLCJGb250U2V0dGluZ3MiOnsiJGlkIjoiMTI0IiwiRm9udFNpemUiOjEwLCJGb250TmFtZSI6IkNhbGlicmkiLCJJc0JvbGQiOmZhbHNlLCJJc0l0YWxpYyI6ZmFsc2UsIklzVW5kZXJsaW5lZCI6ZmFsc2UsIlBhcmVudFN0eWxlIjpudWxsfSwiQXV0b1NpemUiOjAsIkZvcmVncm91bmQiOnsiJGlkIjoiMTI1IiwiQ29sb3IiOnsiJGlkIjoiMTI2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yNyIsIlRvcCI6MC4wLCJMZWZ0IjowLjAsIlJpZ2h0IjowLjAsIkJvdHRvbSI6MC4wfSwiUGFkZGluZyI6eyIkaWQiOiIxMjgiLCJUb3AiOjAuMCwiTGVmdCI6MC4wLCJSaWdodCI6MC4wLCJCb3R0b20iOjAuMH0sIkJhY2tncm91bmQiOnsiJGlkIjoiMTI5IiwiQ29sb3IiOnsiJGlkIjoiMTMwIiwiQSI6MCwiUiI6MjU1LCJHIjoyNTUsIkIiOjI1NX19LCJJc1Zpc2libGUiOnRydWUsIldpZHRoIjowLjAsIkhlaWdodCI6MC4wLCJCb3JkZXJTdHlsZSI6eyIkaWQiOiIxMzEiLCJMaW5lQ29sb3IiOm51bGwsIkxpbmVXZWlnaHQiOjAuMCwiTGluZVR5cGUiOjAsIlBhcmVudFN0eWxlIjpudWxsfSwiUGFyZW50U3R5bGUiOm51bGx9LCJEYXRlRm9ybWF0Ijp7IiRpZCI6IjEz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MiLCJGb3JtYXQiOjAsIklzVmlzaWJsZSI6ZmFsc2UsIkxhc3RLbm93blZpc2liaWxpdHlTdGF0ZSI6ZmFsc2V9LCJJc1Zpc2libGUiOnRydWUsIlBhcmVudFN0eWxlIjpudWxsfSwiSW5kZXgiOjIsIlNtYXJ0RHVyYXRpb25BY3RpdmF0ZWQiOmZhbHNlLCJEYXRlRm9ybWF0Ijp7IiRyZWYiOiIxMzIifSwiV2Vla051bWJlcmluZyI6eyIkaWQiOiIxMzQiLCJGb3JtYXQiOjAsIklzVmlzaWJsZSI6ZmFsc2UsIkxhc3RLbm93blZpc2liaWxpdHlTdGF0ZSI6ZmFsc2V9LCJJZCI6ImE0OWRmNWRlLTIxNTQtNDRkNy1iNjg3LWNiYWJlZGQwZjJiYiIsIkltcG9ydElkIjoiMTEiLCJUaXRsZSI6IkFjdGl2aXR5IEEiLCJOb3RlIjpudWxsLCJIeXBlcmxpbmsiOnsiJGlkIjoiMTM1IiwiQWRkcmVzcyI6bnVsbCwiU3ViQWRkcmVzcyI6bnVsbH0sIklzQ2hhbmdlZCI6ZmFsc2UsIklzTmV3IjpmYWxzZX19LHsiJGlkIjoiMTM2IiwiX2F0dGFjaGVkTWlsZXN0b25lcyI6W3siJGlkIjoiMTM3IiwiRGF0ZSI6IjIwMjItMTAtMjJUMjM6NTk6MDAiLCJTdHlsZSI6eyIkaWQiOiIxMzgiLCJTaGFwZSI6MSwiQ29ubmVjdG9yTWFyZ2luIjp7IiRpZCI6IjEzOSIsIlRvcCI6MC4wLCJMZWZ0IjoyLjAsIlJpZ2h0IjoyLjAsIkJvdHRvbSI6MC4wfSwiQ29ubmVjdG9yU3R5bGUiOnsiJGlkIjoiMTQwIiwiTGluZUNvbG9yIjp7IiRpZCI6IjE0MSIsIiR0eXBlIjoiTkxSRS5Db21tb24uRG9tLlNvbGlkQ29sb3JCcnVzaCwgTkxSRS5Db21tb24iLCJDb2xvciI6eyIkaWQiOiIxNDIiLCJBIjoxMjcsIlIiOjc5LCJHIjoxMjksIkIiOjE4OX19LCJMaW5lV2VpZ2h0IjoxLjAsIkxpbmVUeXBlIjowLCJQYXJlbnRTdHlsZSI6bnVsbH0sIklzQmVsb3dUaW1lYmFuZCI6dHJ1ZSwiUG9zaXRpb25PblRhc2siOjMsIkhpZGVEYXRlIjpmYWxzZSwiU2hhcGVTaXplIjowLCJTcGFjaW5nIjoyLjAsIlBhZGRpbmciOnsiJGlkIjoiMTQzIiwiVG9wIjo3LjAsIkxlZnQiOjMuMCwiUmlnaHQiOjAuMCwiQm90dG9tIjoyLjB9LCJTaGFwZVN0eWxlIjp7IiRpZCI6IjE0NCIsIk1hcmdpbiI6eyIkaWQiOiIxNDUiLCJUb3AiOjAuMCwiTGVmdCI6MC4wLCJSaWdodCI6MC4wLCJCb3R0b20iOjAuMH0sIlBhZGRpbmciOnsiJGlkIjoiMTQ2IiwiVG9wIjowLjAsIkxlZnQiOjAuMCwiUmlnaHQiOjAuMCwiQm90dG9tIjowLjB9LCJCYWNrZ3JvdW5kIjp7IiRpZCI6IjE0NyIsIkNvbG9yIjp7IiRpZCI6IjE0OCIsIkEiOjI1NSwiUiI6MjM5LCJHIjoyMDIsIkIiOjh9fSwiSXNWaXNpYmxlIjp0cnVlLCJXaWR0aCI6MTIuMCwiSGVpZ2h0IjoxNC4wLCJCb3JkZXJTdHlsZSI6eyIkaWQiOiIxNDkiLCJMaW5lQ29sb3IiOnsiJGlkIjoiMTUwIiwiJHR5cGUiOiJOTFJFLkNvbW1vbi5Eb20uU29saWRDb2xvckJydXNoLCBOTFJFLkNvbW1vbiIsIkNvbG9yIjp7IiRpZCI6IjE1MSIsIkEiOjI1NSwiUiI6MjU1LCJHIjowLCJCIjowfX0sIkxpbmVXZWlnaHQiOjAuMCwiTGluZVR5cGUiOjAsIlBhcmVudFN0eWxlIjpudWxsfSwiUGFyZW50U3R5bGUiOm51bGx9LCJUaXRsZVN0eWxlIjp7IiRpZCI6IjE1MiIsIkZvbnRTZXR0aW5ncyI6eyIkaWQiOiIxNTMiLCJGb250U2l6ZSI6MTEsIkZvbnROYW1lIjoiQ2FsaWJyaSIsIklzQm9sZCI6dHJ1ZSwiSXNJdGFsaWMiOmZhbHNlLCJJc1VuZGVybGluZWQiOmZhbHNlLCJQYXJlbnRTdHlsZSI6bnVsbH0sIkF1dG9TaXplIjowLCJGb3JlZ3JvdW5kIjp7IiRpZCI6IjE1NCIsIkNvbG9yIjp7IiRpZCI6IjE1N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NTYiLCJUb3AiOjAuMCwiTGVmdCI6MC4wLCJSaWdodCI6MC4wLCJCb3R0b20iOjAuMH0sIlBhZGRpbmciOnsiJGlkIjoiMTU3IiwiVG9wIjowLjAsIkxlZnQiOjAuMCwiUmlnaHQiOjAuMCwiQm90dG9tIjowLjB9LCJCYWNrZ3JvdW5kIjp7IiRpZCI6IjE1OCIsIkNvbG9yIjp7IiRpZCI6IjE1OSIsIkEiOjAsIlIiOjI1NSwiRyI6MjU1LCJCIjoyNTV9fSwiSXNWaXNpYmxlIjp0cnVlLCJXaWR0aCI6MC4wLCJIZWlnaHQiOjAuMCwiQm9yZGVyU3R5bGUiOnsiJGlkIjoiMTYwIiwiTGluZUNvbG9yIjpudWxsLCJMaW5lV2VpZ2h0IjowLjAsIkxpbmVUeXBlIjowLCJQYXJlbnRTdHlsZSI6bnVsbH0sIlBhcmVudFN0eWxlIjpudWxsfSwiRGF0ZVN0eWxlIjp7IiRpZCI6IjE2MSIsIkZvbnRTZXR0aW5ncyI6eyIkaWQiOiIxNjIiLCJGb250U2l6ZSI6MTAsIkZvbnROYW1lIjoiQ2FsaWJyaSIsIklzQm9sZCI6ZmFsc2UsIklzSXRhbGljIjpmYWxzZSwiSXNVbmRlcmxpbmVkIjpmYWxzZSwiUGFyZW50U3R5bGUiOm51bGx9LCJBdXRvU2l6ZSI6MCwiRm9yZWdyb3VuZCI6eyIkaWQiOiIxNjMiLCJDb2xvciI6eyIkaWQiOiIxNjQ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2NSIsIlRvcCI6MC4wLCJMZWZ0IjowLjAsIlJpZ2h0IjowLjAsIkJvdHRvbSI6MC4wfSwiUGFkZGluZyI6eyIkaWQiOiIxNjYiLCJUb3AiOjAuMCwiTGVmdCI6MC4wLCJSaWdodCI6MC4wLCJCb3R0b20iOjAuMH0sIkJhY2tncm91bmQiOnsiJGlkIjoiMTY3IiwiQ29sb3IiOnsiJGlkIjoiMTY4IiwiQSI6MCwiUiI6MjU1LCJHIjoyNTUsIkIiOjI1NX19LCJJc1Zpc2libGUiOnRydWUsIldpZHRoIjowLjAsIkhlaWdodCI6MC4wLCJCb3JkZXJTdHlsZSI6eyIkaWQiOiIxNjkiLCJMaW5lQ29sb3IiOm51bGwsIkxpbmVXZWlnaHQiOjAuMCwiTGluZVR5cGUiOjAsIlBhcmVudFN0eWxlIjpudWxsfSwiUGFyZW50U3R5bGUiOm51bGx9LCJEYXRlRm9ybWF0Ijp7IiRpZCI6IjE3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zEiLCJGb3JtYXQiOjAsIklzVmlzaWJsZSI6ZmFsc2UsIkxhc3RLbm93blZpc2liaWxpdHlTdGF0ZSI6ZmFsc2V9LCJJc1Zpc2libGUiOnRydWUsIlBhcmVudFN0eWxlIjpudWxsfSwiSW5kZXgiOjYsIlBlcmNlbnRhZ2VDb21wbGV0ZSI6bnVsbCwiUG9zaXRpb24iOnsiUmF0aW8iOjAuMCwiSXNDdXN0b20iOmZhbHNlfSwiRGF0ZUZvcm1hdCI6eyIkcmVmIjoiMTcwIn0sIldlZWtOdW1iZXJpbmciOnsiJGlkIjoiMTcyIiwiRm9ybWF0IjowLCJJc1Zpc2libGUiOmZhbHNlLCJMYXN0S25vd25WaXNpYmlsaXR5U3RhdGUiOmZhbHNlfSwiUmVsYXRlZFRhc2tJZCI6ImVlODBlMWEwLTZlYjctNDg4ZS1hNTUxLTVlNzQwMzNjYTFkNyIsIklkIjoiOTgwMmY3NWQtY2VkMS00M2FkLWE2NWMtZjQ2MmJjNWY5ZWNjIiwiSW1wb3J0SWQiOiI0IiwiVGl0bGUiOiJNaWxlc3RvbmUgMyIsIk5vdGUiOm51bGwsIkh5cGVybGluayI6eyIkaWQiOiIxNzMiLCJBZGRyZXNzIjpudWxsLCJTdWJBZGRyZXNzIjpudWxsfSwiSXNDaGFuZ2VkIjpmYWxzZSwiSXNOZXciOmZhbHNlfSx7IiRpZCI6IjE3NCIsIkRhdGUiOiIyMDIyLTExLTMwVDIzOjU5OjAwIiwiU3R5bGUiOnsiJGlkIjoiMTc1IiwiU2hhcGUiOjEsIkNvbm5lY3Rvck1hcmdpbiI6eyIkaWQiOiIxNzYiLCJUb3AiOjAuMCwiTGVmdCI6Mi4wLCJSaWdodCI6Mi4wLCJCb3R0b20iOjAuMH0sIkNvbm5lY3RvclN0eWxlIjp7IiRpZCI6IjE3NyIsIkxpbmVDb2xvciI6eyIkaWQiOiIxNzgiLCIkdHlwZSI6Ik5MUkUuQ29tbW9uLkRvbS5Tb2xpZENvbG9yQnJ1c2gsIE5MUkUuQ29tbW9uIiwiQ29sb3IiOnsiJGlkIjoiMTc5IiwiQSI6MTI3LCJSIjo3OSwiRyI6MTI5LCJCIjoxODl9fSwiTGluZVdlaWdodCI6MS4wLCJMaW5lVHlwZSI6MCwiUGFyZW50U3R5bGUiOm51bGx9LCJJc0JlbG93VGltZWJhbmQiOnRydWUsIlBvc2l0aW9uT25UYXNrIjozLCJIaWRlRGF0ZSI6ZmFsc2UsIlNoYXBlU2l6ZSI6MCwiU3BhY2luZyI6Mi4wLCJQYWRkaW5nIjp7IiRpZCI6IjE4MCIsIlRvcCI6Ny4wLCJMZWZ0IjozLjAsIlJpZ2h0IjowLjAsIkJvdHRvbSI6Mi4wfSwiU2hhcGVTdHlsZSI6eyIkaWQiOiIxODEiLCJNYXJnaW4iOnsiJGlkIjoiMTgyIiwiVG9wIjowLjAsIkxlZnQiOjAuMCwiUmlnaHQiOjAuMCwiQm90dG9tIjowLjB9LCJQYWRkaW5nIjp7IiRpZCI6IjE4MyIsIlRvcCI6MC4wLCJMZWZ0IjowLjAsIlJpZ2h0IjowLjAsIkJvdHRvbSI6MC4wfSwiQmFja2dyb3VuZCI6eyIkaWQiOiIxODQiLCJDb2xvciI6eyIkaWQiOiIxODUiLCJBIjoyNTUsIlIiOjIzOSwiRyI6MjAyLCJCIjo4fX0sIklzVmlzaWJsZSI6dHJ1ZSwiV2lkdGgiOjEyLjAsIkhlaWdodCI6MTQuMCwiQm9yZGVyU3R5bGUiOnsiJGlkIjoiMTg2IiwiTGluZUNvbG9yIjp7IiRpZCI6IjE4NyIsIiR0eXBlIjoiTkxSRS5Db21tb24uRG9tLlNvbGlkQ29sb3JCcnVzaCwgTkxSRS5Db21tb24iLCJDb2xvciI6eyIkaWQiOiIxODgiLCJBIjoyNTUsIlIiOjI1NSwiRyI6MCwiQiI6MH19LCJMaW5lV2VpZ2h0IjowLjAsIkxpbmVUeXBlIjowLCJQYXJlbnRTdHlsZSI6bnVsbH0sIlBhcmVudFN0eWxlIjpudWxsfSwiVGl0bGVTdHlsZSI6eyIkaWQiOiIxODkiLCJGb250U2V0dGluZ3MiOnsiJGlkIjoiMTkwIiwiRm9udFNpemUiOjExLCJGb250TmFtZSI6IkNhbGlicmkiLCJJc0JvbGQiOnRydWUsIklzSXRhbGljIjpmYWxzZSwiSXNVbmRlcmxpbmVkIjpmYWxzZSwiUGFyZW50U3R5bGUiOm51bGx9LCJBdXRvU2l6ZSI6MCwiRm9yZWdyb3VuZCI6eyIkaWQiOiIxOTEiLCJDb2xvciI6eyIkaWQiOiIxOTI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kzIiwiVG9wIjowLjAsIkxlZnQiOjAuMCwiUmlnaHQiOjAuMCwiQm90dG9tIjowLjB9LCJQYWRkaW5nIjp7IiRpZCI6IjE5NCIsIlRvcCI6MC4wLCJMZWZ0IjowLjAsIlJpZ2h0IjowLjAsIkJvdHRvbSI6MC4wfSwiQmFja2dyb3VuZCI6eyIkaWQiOiIxOTUiLCJDb2xvciI6eyIkaWQiOiIxOTYiLCJBIjowLCJSIjoyNTUsIkciOjI1NSwiQiI6MjU1fX0sIklzVmlzaWJsZSI6dHJ1ZSwiV2lkdGgiOjAuMCwiSGVpZ2h0IjowLjAsIkJvcmRlclN0eWxlIjp7IiRpZCI6IjE5NyIsIkxpbmVDb2xvciI6bnVsbCwiTGluZVdlaWdodCI6MC4wLCJMaW5lVHlwZSI6MCwiUGFyZW50U3R5bGUiOm51bGx9LCJQYXJlbnRTdHlsZSI6bnVsbH0sIkRhdGVTdHlsZSI6eyIkaWQiOiIxOTgiLCJGb250U2V0dGluZ3MiOnsiJGlkIjoiMTk5IiwiRm9udFNpemUiOjEwLCJGb250TmFtZSI6IkNhbGlicmkiLCJJc0JvbGQiOmZhbHNlLCJJc0l0YWxpYyI6ZmFsc2UsIklzVW5kZXJsaW5lZCI6ZmFsc2UsIlBhcmVudFN0eWxlIjpudWxsfSwiQXV0b1NpemUiOjAsIkZvcmVncm91bmQiOnsiJGlkIjoiMjAwIiwiQ29sb3IiOnsiJGlkIjoiMjAx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yMDIiLCJUb3AiOjAuMCwiTGVmdCI6MC4wLCJSaWdodCI6MC4wLCJCb3R0b20iOjAuMH0sIlBhZGRpbmciOnsiJGlkIjoiMjAzIiwiVG9wIjowLjAsIkxlZnQiOjAuMCwiUmlnaHQiOjAuMCwiQm90dG9tIjowLjB9LCJCYWNrZ3JvdW5kIjp7IiRpZCI6IjIwNCIsIkNvbG9yIjp7IiRpZCI6IjIwNSIsIkEiOjAsIlIiOjI1NSwiRyI6MjU1LCJCIjoyNTV9fSwiSXNWaXNpYmxlIjp0cnVlLCJXaWR0aCI6MC4wLCJIZWlnaHQiOjAuMCwiQm9yZGVyU3R5bGUiOnsiJGlkIjoiMjA2IiwiTGluZUNvbG9yIjpudWxsLCJMaW5lV2VpZ2h0IjowLjAsIkxpbmVUeXBlIjowLCJQYXJlbnRTdHlsZSI6bnVsbH0sIlBhcmVudFN0eWxlIjpudWxsfSwiRGF0ZUZvcm1hdCI6eyIkaWQiOiIyMD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A4IiwiRm9ybWF0IjowLCJJc1Zpc2libGUiOmZhbHNlLCJMYXN0S25vd25WaXNpYmlsaXR5U3RhdGUiOmZhbHNlfSwiSXNWaXNpYmxlIjp0cnVlLCJQYXJlbnRTdHlsZSI6bnVsbH0sIkluZGV4Ijo3LCJQZXJjZW50YWdlQ29tcGxldGUiOm51bGwsIlBvc2l0aW9uIjp7IlJhdGlvIjowLjAsIklzQ3VzdG9tIjpmYWxzZX0sIkRhdGVGb3JtYXQiOnsiJHJlZiI6IjIwNyJ9LCJXZWVrTnVtYmVyaW5nIjp7IiRpZCI6IjIwOSIsIkZvcm1hdCI6MCwiSXNWaXNpYmxlIjpmYWxzZSwiTGFzdEtub3duVmlzaWJpbGl0eVN0YXRlIjpmYWxzZX0sIlJlbGF0ZWRUYXNrSWQiOiJlZTgwZTFhMC02ZWI3LTQ4OGUtYTU1MS01ZTc0MDMzY2ExZDciLCJJZCI6IjgxNzJlNjBkLWIwMmYtNGYyMC05Njc0LTA1OWJkY2YzNThkNiIsIkltcG9ydElkIjoiNSIsIlRpdGxlIjoiTWlsZXN0b25lIDQiLCJOb3RlIjpudWxsLCJIeXBlcmxpbmsiOnsiJGlkIjoiMjEwIiwiQWRkcmVzcyI6bnVsbCwiU3ViQWRkcmVzcyI6bnVsbH0sIklzQ2hhbmdlZCI6ZmFsc2UsIklzTmV3IjpmYWxzZX1dLCJUYXNrRGVmaW5pdGlvbiI6eyIkaWQiOiIyMTEiLCJHcm91cE5hbWUiOm51bGwsIlN0YXJ0RGF0ZSI6IjIwMjItMTAtMDZUMDA6MDA6MDBaIiwiRW5kRGF0ZSI6IjIwMjItMTItMDlUMjM6NTk6MDBaIiwiUGVyY2VudGFnZUNvbXBsZXRlIjpudWxsLCJTdHlsZSI6eyIkaWQiOiIyMTIiLCJTaGFwZSI6MCwiU2hhcGVUaGlja25lc3MiOjEsIkR1cmF0aW9uRm9ybWF0IjowLCJJbmNsdWRlTm9uV29ya2luZ0RheXNJbkR1cmF0aW9uIjpmYWxzZSwiUGVyY2VudGFnZUNvbXBsZXRlU3R5bGUiOnsiJGlkIjoiMjEzIiwiRm9udFNldHRpbmdzIjp7IiRpZCI6IjIxNCIsIkZvbnRTaXplIjoxMCwiRm9udE5hbWUiOiJDYWxpYnJpIiwiSXNCb2xkIjpmYWxzZSwiSXNJdGFsaWMiOmZhbHNlLCJJc1VuZGVybGluZWQiOmZhbHNlLCJQYXJlbnRTdHlsZSI6bnVsbH0sIkF1dG9TaXplIjowLCJGb3JlZ3JvdW5kIjp7IiRpZCI6IjIxNSIsIkNvbG9yIjp7IiRpZCI6IjIxN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jE3IiwiVG9wIjowLjAsIkxlZnQiOjAuMCwiUmlnaHQiOjAuMCwiQm90dG9tIjowLjB9LCJQYWRkaW5nIjp7IiRpZCI6IjIxOCIsIlRvcCI6MC4wLCJMZWZ0IjowLjAsIlJpZ2h0IjowLjAsIkJvdHRvbSI6MC4wfSwiQmFja2dyb3VuZCI6eyIkaWQiOiIyMTkiLCJDb2xvciI6eyIkaWQiOiIyMjAiLCJBIjo4OSwiUiI6MCwiRyI6MCwiQiI6MH19LCJJc1Zpc2libGUiOnRydWUsIldpZHRoIjowLjAsIkhlaWdodCI6MC4wLCJCb3JkZXJTdHlsZSI6eyIkaWQiOiIyMjEiLCJMaW5lQ29sb3IiOm51bGwsIkxpbmVXZWlnaHQiOjAuMCwiTGluZVR5cGUiOjAsIlBhcmVudFN0eWxlIjpudWxsfSwiUGFyZW50U3R5bGUiOm51bGx9LCJEdXJhdGlvblN0eWxlIjp7IiRpZCI6IjIyMiIsIkZvbnRTZXR0aW5ncyI6eyIkaWQiOiIyMjMiLCJGb250U2l6ZSI6MTAsIkZvbnROYW1lIjoiQ2FsaWJyaSIsIklzQm9sZCI6ZmFsc2UsIklzSXRhbGljIjpmYWxzZSwiSXNVbmRlcmxpbmVkIjpmYWxzZSwiUGFyZW50U3R5bGUiOm51bGx9LCJBdXRvU2l6ZSI6MCwiRm9yZWdyb3VuZCI6eyIkaWQiOiIyMjQiLCJDb2xvciI6eyIkaWQiOiIyMjU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MjI2IiwiVG9wIjowLjAsIkxlZnQiOjAuMCwiUmlnaHQiOjAuMCwiQm90dG9tIjowLjB9LCJQYWRkaW5nIjp7IiRpZCI6IjIyNyIsIlRvcCI6MC4wLCJMZWZ0IjowLjAsIlJpZ2h0IjowLjAsIkJvdHRvbSI6MC4wfSwiQmFja2dyb3VuZCI6eyIkaWQiOiIyMjgiLCJDb2xvciI6eyIkaWQiOiIyMjkiLCJBIjowLCJSIjoyNTUsIkciOjI1NSwiQiI6MjU1fX0sIklzVmlzaWJsZSI6dHJ1ZSwiV2lkdGgiOjAuMCwiSGVpZ2h0IjowLjAsIkJvcmRlclN0eWxlIjp7IiRpZCI6IjIzMCIsIkxpbmVDb2xvciI6bnVsbCwiTGluZVdlaWdodCI6MC4wLCJMaW5lVHlwZSI6MCwiUGFyZW50U3R5bGUiOm51bGx9LCJQYXJlbnRTdHlsZSI6bnVsbH0sIkhvcml6b250YWxDb25uZWN0b3JTdHlsZSI6eyIkaWQiOiIyMzEiLCJMaW5lQ29sb3IiOnsiJHJlZiI6IjEwMSJ9LCJMaW5lV2VpZ2h0IjoxLjAsIkxpbmVUeXBlIjowLCJQYXJlbnRTdHlsZSI6bnVsbH0sIlZlcnRpY2FsQ29ubmVjdG9yU3R5bGUiOnsiJGlkIjoiMjMyIiwiTGluZUNvbG9yIjp7IiRyZWYiOiIxMDQifSwiTGluZVdlaWdodCI6MS4wLCJMaW5lVHlwZSI6MCwiUGFyZW50U3R5bGUiOm51bGx9LCJNYXJnaW4iOm51bGwsIlN0YXJ0RGF0ZVBvc2l0aW9uIjoxLCJFbmREYXRlUG9zaXRpb24iOjEsIkRhdGVJc1Zpc2libGUiOnRydWUsIlRpdGxlUG9zaXRpb24iOjIsIkR1cmF0aW9uUG9zaXRpb24iOjYsIlBlcmNlbnRhZ2VDb21wbGV0ZWRQb3NpdGlvbiI6NiwiU3BhY2luZyI6MywiSXNCZWxvd1RpbWViYW5kIjp0cnVlLCJQZXJjZW50YWdlQ29tcGxldGVTaGFwZU9wYWNpdHkiOjM1LCJTaGFwZVN0eWxlIjp7IiRpZCI6IjIzMyIsIk1hcmdpbiI6eyIkaWQiOiIyMzQiLCJUb3AiOjAuMCwiTGVmdCI6NC4wLCJSaWdodCI6NC4wLCJCb3R0b20iOjAuMH0sIlBhZGRpbmciOnsiJGlkIjoiMjM1IiwiVG9wIjowLjAsIkxlZnQiOjAuMCwiUmlnaHQiOjAuMCwiQm90dG9tIjowLjB9LCJCYWNrZ3JvdW5kIjp7IiRpZCI6IjIzNiIsIkNvbG9yIjp7IiRpZCI6IjIzNyIsIkEiOjI1NSwiUiI6MCwiRyI6MTY2LCJCIjoxNjZ9fSwiSXNWaXNpYmxlIjp0cnVlLCJXaWR0aCI6MC4wLCJIZWlnaHQiOjE2LjAsIkJvcmRlclN0eWxlIjp7IiRpZCI6IjIzOCIsIkxpbmVDb2xvciI6eyIkaWQiOiIyMzkiLCIkdHlwZSI6Ik5MUkUuQ29tbW9uLkRvbS5Tb2xpZENvbG9yQnJ1c2gsIE5MUkUuQ29tbW9uIiwiQ29sb3IiOnsiJGlkIjoiMjQwIiwiQSI6MjU1LCJSIjoyNTUsIkciOjI1NSwiQiI6MjU1fX0sIkxpbmVXZWlnaHQiOjIuMCwiTGluZVR5cGUiOjAsIlBhcmVudFN0eWxlIjpudWxsfSwiUGFyZW50U3R5bGUiOm51bGx9LCJUaXRsZVN0eWxlIjp7IiRpZCI6IjI0MSIsIkZvbnRTZXR0aW5ncyI6eyIkaWQiOiIyNDIiLCJGb250U2l6ZSI6MTQsIkZvbnROYW1lIjoiQ2FsaWJyaSIsIklzQm9sZCI6dHJ1ZSwiSXNJdGFsaWMiOmZhbHNlLCJJc1VuZGVybGluZWQiOmZhbHNlLCJQYXJlbnRTdHlsZSI6bnVsbH0sIkF1dG9TaXplIjowLCJGb3JlZ3JvdW5kIjp7IiRpZCI6IjI0MyIsIkNvbG9yIjp7IiRpZCI6IjI0NC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MjQ1IiwiVG9wIjowLjAsIkxlZnQiOjAuMCwiUmlnaHQiOjAuMCwiQm90dG9tIjowLjB9LCJQYWRkaW5nIjp7IiRpZCI6IjI0NiIsIlRvcCI6MC4wLCJMZWZ0IjowLjAsIlJpZ2h0IjowLjAsIkJvdHRvbSI6MC4wfSwiQmFja2dyb3VuZCI6eyIkaWQiOiIyNDciLCJDb2xvciI6eyIkaWQiOiIyNDgiLCJBIjowLCJSIjoyNTUsIkciOjI1NSwiQiI6MjU1fX0sIklzVmlzaWJsZSI6dHJ1ZSwiV2lkdGgiOjAuMCwiSGVpZ2h0IjowLjAsIkJvcmRlclN0eWxlIjp7IiRpZCI6IjI0OSIsIkxpbmVDb2xvciI6bnVsbCwiTGluZVdlaWdodCI6MC4wLCJMaW5lVHlwZSI6MCwiUGFyZW50U3R5bGUiOm51bGx9LCJQYXJlbnRTdHlsZSI6bnVsbH0sIkRhdGVTdHlsZSI6eyIkaWQiOiIyNTAiLCJGb250U2V0dGluZ3MiOnsiJGlkIjoiMjUxIiwiRm9udFNpemUiOjEwLCJGb250TmFtZSI6IkNhbGlicmkiLCJJc0JvbGQiOmZhbHNlLCJJc0l0YWxpYyI6ZmFsc2UsIklzVW5kZXJsaW5lZCI6ZmFsc2UsIlBhcmVudFN0eWxlIjpudWxsfSwiQXV0b1NpemUiOjAsIkZvcmVncm91bmQiOnsiJGlkIjoiMjUyIiwiQ29sb3IiOnsiJGlkIjoiMjU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I1NCIsIlRvcCI6MC4wLCJMZWZ0IjowLjAsIlJpZ2h0IjowLjAsIkJvdHRvbSI6MC4wfSwiUGFkZGluZyI6eyIkaWQiOiIyNTUiLCJUb3AiOjAuMCwiTGVmdCI6MC4wLCJSaWdodCI6MC4wLCJCb3R0b20iOjAuMH0sIkJhY2tncm91bmQiOnsiJGlkIjoiMjU2IiwiQ29sb3IiOnsiJGlkIjoiMjU3IiwiQSI6MCwiUiI6MjU1LCJHIjoyNTUsIkIiOjI1NX19LCJJc1Zpc2libGUiOnRydWUsIldpZHRoIjowLjAsIkhlaWdodCI6MC4wLCJCb3JkZXJTdHlsZSI6eyIkaWQiOiIyNTgiLCJMaW5lQ29sb3IiOm51bGwsIkxpbmVXZWlnaHQiOjAuMCwiTGluZVR5cGUiOjAsIlBhcmVudFN0eWxlIjpudWxsfSwiUGFyZW50U3R5bGUiOm51bGx9LCJEYXRlRm9ybWF0Ijp7IiRpZCI6IjI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jAiLCJGb3JtYXQiOjAsIklzVmlzaWJsZSI6ZmFsc2UsIkxhc3RLbm93blZpc2liaWxpdHlTdGF0ZSI6ZmFsc2V9LCJJc1Zpc2libGUiOnRydWUsIlBhcmVudFN0eWxlIjpudWxsfSwiSW5kZXgiOjUsIlNtYXJ0RHVyYXRpb25BY3RpdmF0ZWQiOmZhbHNlLCJEYXRlRm9ybWF0Ijp7IiRyZWYiOiIyNTkifSwiV2Vla051bWJlcmluZyI6eyIkaWQiOiIyNjEiLCJGb3JtYXQiOjAsIklzVmlzaWJsZSI6ZmFsc2UsIkxhc3RLbm93blZpc2liaWxpdHlTdGF0ZSI6ZmFsc2V9LCJJZCI6ImVlODBlMWEwLTZlYjctNDg4ZS1hNTUxLTVlNzQwMzNjYTFkNyIsIkltcG9ydElkIjoiMTIiLCJUaXRsZSI6IkFjdGl2aXR5IEIiLCJOb3RlIjpudWxsLCJIeXBlcmxpbmsiOnsiJGlkIjoiMjYyIiwiQWRkcmVzcyI6bnVsbCwiU3ViQWRkcmVzcyI6bnVsbH0sIklzQ2hhbmdlZCI6ZmFsc2UsIklzTmV3IjpmYWxzZX19XSwiX21pbGVzdG9uZXMiOltdLCJJZCI6IjMyMmE4ZTJlLTk5MTktNGI2Zi05Mjk3LTI0OTIzNzk3NTI4NSIsIklzU2luZ2xlSXRlbVJvdyI6ZmFsc2V9XSwiSW5kZXgiOjAsIklkIjoiYjBmMDFhM2YtNGYzMS00MGY3LWFjNWYtYTE4MTNmNmI4YjRmIiwiSGVhZGVyVGV4dCI6IiIsIklzRGVmYXVsdCI6dHJ1ZSwiU3R5bGUiOnsiJGlkIjoiMjYzIiwiSGVhZGVyU3R5bGUiOnsiJGlkIjoiMjY0IiwiVGV4dFN0eWxlIjp7IiRpZCI6IjI2NSIsIkZvbnRTZXR0aW5ncyI6eyIkaWQiOiIyNjYiLCJGb250U2l6ZSI6MTEsIkZvbnROYW1lIjoiQ2FsaWJyaSIsIklzQm9sZCI6ZmFsc2UsIklzSXRhbGljIjpmYWxzZSwiSXNVbmRlcmxpbmVkIjpmYWxzZSwiUGFyZW50U3R5bGUiOm51bGx9LCJBdXRvU2l6ZSI6MiwiRm9yZWdyb3VuZCI6eyIkaWQiOiIyNjciLCJDb2xvciI6eyIkaWQiOiIyNjgiLCJBIjoyNTUsIlIiOjAsIkciOjAsIkIiOjB9fSwiTWF4V2lkdGgiOjAuMCwiTWF4SGVpZ2h0IjoiSW5maW5pdHkiLCJTbWFydEZvcmVncm91bmRJc0FjdGl2ZSI6ZmFsc2UsIkhvcml6b250YWxBbGlnbm1lbnQiOjAsIlZlcnRpY2FsQWxpZ25tZW50IjowLCJTbWFydEZvcmVncm91bmQiOm51bGwsIkJhY2tncm91bmRGaWxsVHlwZSI6MCwiTWFyZ2luIjp7IiRpZCI6IjI2OSIsIlRvcCI6MC4wLCJMZWZ0IjowLjAsIlJpZ2h0IjowLjAsIkJvdHRvbSI6MC4wfSwiUGFkZGluZyI6eyIkaWQiOiIyNzAiLCJUb3AiOjAuMCwiTGVmdCI6MC4wLCJSaWdodCI6MC4wLCJCb3R0b20iOjAuMH0sIkJhY2tncm91bmQiOnsiJGlkIjoiMjcxIiwiQ29sb3IiOnsiJGlkIjoiMjcyIiwiQSI6MCwiUiI6MjU1LCJHIjoyNTUsIkIiOjI1NX19LCJJc1Zpc2libGUiOnRydWUsIldpZHRoIjowLjAsIkhlaWdodCI6MC4wLCJCb3JkZXJTdHlsZSI6bnVsbCwiUGFyZW50U3R5bGUiOm51bGx9LCJSZWN0YW5nbGVTdHlsZSI6eyIkaWQiOiIyNzMiLCJNYXJnaW4iOnsiJGlkIjoiMjc0IiwiVG9wIjowLjAsIkxlZnQiOjAuMCwiUmlnaHQiOjAuMCwiQm90dG9tIjowLjB9LCJQYWRkaW5nIjp7IiRpZCI6IjI3NSIsIlRvcCI6MC4wLCJMZWZ0IjowLjAsIlJpZ2h0IjowLjAsIkJvdHRvbSI6MC4wfSwiQmFja2dyb3VuZCI6eyIkaWQiOiIyNzYiLCJDb2xvciI6eyIkaWQiOiIyNzciLCJBIjo2MywiUiI6NjgsIkciOjExNCwiQiI6MTk2fX0sIklzVmlzaWJsZSI6dHJ1ZSwiV2lkdGgiOjAuMCwiSGVpZ2h0IjowLjAsIkJvcmRlclN0eWxlIjp7IiRpZCI6IjI3OCIsIkxpbmVDb2xvciI6eyIkaWQiOiIyNzkiLCIkdHlwZSI6Ik5MUkUuQ29tbW9uLkRvbS5Tb2xpZENvbG9yQnJ1c2gsIE5MUkUuQ29tbW9uIiwiQ29sb3IiOnsiJGlkIjoiMjgwIiwiQSI6MjU1LCJSIjoyNTUsIkciOjAsIkIiOjB9fSwiTGluZVdlaWdodCI6MC4wLCJMaW5lVHlwZSI6MCwiUGFyZW50U3R5bGUiOm51bGx9LCJQYXJlbnRTdHlsZSI6bnVsbH0sIk1hcmdpbiI6eyIkaWQiOiIyODEiLCJUb3AiOjAuMCwiTGVmdCI6MC4wLCJSaWdodCI6MC4wLCJCb3R0b20iOjAuMH0sIlBhZGRpbmciOnsiJGlkIjoiMjgyIiwiVG9wIjowLjAsIkxlZnQiOjAuMCwiUmlnaHQiOjAuMCwiQm90dG9tIjowLjB9LCJCYWNrZ3JvdW5kIjpudWxsLCJJc1Zpc2libGUiOnRydWUsIldpZHRoIjowLjAsIkhlaWdodCI6MC4wLCJCb3JkZXJTdHlsZSI6bnVsbCwiUGFyZW50U3R5bGUiOm51bGx9LCJCYWNrZ3JvdW5kU3R5bGUiOnsiJGlkIjoiMjgzIiwiTWFyZ2luIjp7IiRpZCI6IjI4NCIsIlRvcCI6MC4wLCJMZWZ0IjowLjAsIlJpZ2h0IjowLjAsIkJvdHRvbSI6MC4wfSwiUGFkZGluZyI6eyIkaWQiOiIyODUiLCJUb3AiOjAuMCwiTGVmdCI6MC4wLCJSaWdodCI6MC4wLCJCb3R0b20iOjAuMH0sIkJhY2tncm91bmQiOnsiJGlkIjoiMjg2IiwiQ29sb3IiOnsiJGlkIjoiMjg3IiwiQSI6NTEsIlIiOjE2NSwiRyI6MTY1LCJCIjoxNjV9fSwiSXNWaXNpYmxlIjp0cnVlLCJXaWR0aCI6MC4wLCJIZWlnaHQiOjAuMCwiQm9yZGVyU3R5bGUiOnsiJGlkIjoiMjg4IiwiTGluZUNvbG9yIjp7IiRpZCI6IjI4OSIsIiR0eXBlIjoiTkxSRS5Db21tb24uRG9tLlNvbGlkQ29sb3JCcnVzaCwgTkxSRS5Db21tb24iLCJDb2xvciI6eyIkaWQiOiIyOTAiLCJBIjoyNTUsIlIiOjI1NSwiRyI6MCwiQiI6MH19LCJMaW5lV2VpZ2h0IjowLjAsIkxpbmVUeXBlIjowLCJQYXJlbnRTdHlsZSI6bnVsbH0sIlBhcmVudFN0eWxlIjpudWxsfSwiTWFyZ2luIjp7IiRpZCI6IjI5MSIsIlRvcCI6MC4wLCJMZWZ0IjowLjAsIlJpZ2h0IjowLjAsIkJvdHRvbSI6MC4wfSwiUGFkZGluZyI6eyIkaWQiOiIyOTIiLCJUb3AiOjAuMCwiTGVmdCI6MC4wLCJSaWdodCI6MC4wLCJCb3R0b20iOjAuMH0sIklzVmlzaWJsZSI6dHJ1ZSwiV2lkdGgiOjAuMCwiSGVpZ2h0IjowLjAsIkJvcmRlclN0eWxlIjpudWxsLCJQYXJlbnRTdHlsZSI6bnVsbH19XSwiSWQiOiI3NTA5ZjE5Ny05ODM4LTQ5Y2MtYWViMy05MTI5MmIzNzVmMzAiLCJJbmRleCI6MCwiSGVhZGVyVGV4dCI6IlN0YWdlIEkiLCJTdHlsZSI6eyIkaWQiOiIyOTMiLCJIZWFkZXJTdHlsZSI6eyIkaWQiOiIyOTQiLCJUZXh0SXNWZXJ0aWNhbCI6ZmFsc2UsIlRleHRTdHlsZSI6eyIkaWQiOiIyOTUiLCJGb250U2V0dGluZ3MiOnsiJGlkIjoiMjk2IiwiRm9udFNpemUiOjEyLCJGb250TmFtZSI6IkNhbGlicmkiLCJJc0JvbGQiOnRydWUsIklzSXRhbGljIjpmYWxzZSwiSXNVbmRlcmxpbmVkIjpmYWxzZSwiUGFyZW50U3R5bGUiOm51bGx9LCJBdXRvU2l6ZSI6MiwiRm9yZWdyb3VuZCI6eyIkaWQiOiIyOTciLCJDb2xvciI6eyIkaWQiOiIyOTg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yOTkiLCJUb3AiOjAuMCwiTGVmdCI6MC4wLCJSaWdodCI6MC4wLCJCb3R0b20iOjAuMH0sIlBhZGRpbmciOnsiJGlkIjoiMzAwIiwiVG9wIjowLjAsIkxlZnQiOjAuMCwiUmlnaHQiOjAuMCwiQm90dG9tIjowLjB9LCJCYWNrZ3JvdW5kIjp7IiRpZCI6IjMwMSIsIkNvbG9yIjp7IiRpZCI6IjMwMiIsIkEiOjAsIlIiOjI1NSwiRyI6MjU1LCJCIjoyNTV9fSwiSXNWaXNpYmxlIjp0cnVlLCJXaWR0aCI6MC4wLCJIZWlnaHQiOjAuMCwiQm9yZGVyU3R5bGUiOm51bGwsIlBhcmVudFN0eWxlIjpudWxsfSwiUmVjdGFuZ2xlU3R5bGUiOnsiJGlkIjoiMzAzIiwiTWFyZ2luIjp7IiRpZCI6IjMwNCIsIlRvcCI6MC4wLCJMZWZ0IjowLjAsIlJpZ2h0IjowLjAsIkJvdHRvbSI6MC4wfSwiUGFkZGluZyI6eyIkaWQiOiIzMDUiLCJUb3AiOjAuMCwiTGVmdCI6MC4wLCJSaWdodCI6MC4wLCJCb3R0b20iOjAuMH0sIkJhY2tncm91bmQiOnsiJGlkIjoiMzA2IiwiQ29sb3IiOnsiJGlkIjoiMzA3IiwiQSI6MjU1LCJSIjoxODcsIkciOjIyMiwiQiI6MjQwfX0sIklzVmlzaWJsZSI6dHJ1ZSwiV2lkdGgiOjAuMCwiSGVpZ2h0IjowLjAsIkJvcmRlclN0eWxlIjp7IiRpZCI6IjMwOCIsIkxpbmVDb2xvciI6eyIkaWQiOiIzMDkiLCIkdHlwZSI6Ik5MUkUuQ29tbW9uLkRvbS5Tb2xpZENvbG9yQnJ1c2gsIE5MUkUuQ29tbW9uIiwiQ29sb3IiOnsiJGlkIjoiMzEwIiwiQSI6MjU1LCJSIjoyNTUsIkciOjAsIkIiOjB9fSwiTGluZVdlaWdodCI6MC4wLCJMaW5lVHlwZSI6MCwiUGFyZW50U3R5bGUiOm51bGx9LCJQYXJlbnRTdHlsZSI6bnVsbH0sIk1hcmdpbiI6eyIkaWQiOiIzMTEiLCJUb3AiOjAuMCwiTGVmdCI6MC4wLCJSaWdodCI6MC4wLCJCb3R0b20iOjAuMH0sIlBhZGRpbmciOnsiJGlkIjoiMzEyIiwiVG9wIjowLjAsIkxlZnQiOjAuMCwiUmlnaHQiOjAuMCwiQm90dG9tIjowLjB9LCJCYWNrZ3JvdW5kIjpudWxsLCJJc1Zpc2libGUiOnRydWUsIldpZHRoIjowLjAsIkhlaWdodCI6MC4wLCJCb3JkZXJTdHlsZSI6bnVsbCwiUGFyZW50U3R5bGUiOm51bGx9LCJCYWNrZ3JvdW5kU3R5bGUiOnsiJGlkIjoiMzEzIiwiTWFyZ2luIjp7IiRpZCI6IjMxNCIsIlRvcCI6MC4wLCJMZWZ0IjowLjAsIlJpZ2h0IjowLjAsIkJvdHRvbSI6MC4wfSwiUGFkZGluZyI6eyIkaWQiOiIzMTUiLCJUb3AiOjAuMCwiTGVmdCI6MC4wLCJSaWdodCI6MC4wLCJCb3R0b20iOjAuMH0sIkJhY2tncm91bmQiOnsiJGlkIjoiMzE2IiwiQ29sb3IiOnsiJGlkIjoiMzE3IiwiQSI6NTEsIlIiOjE4NywiRyI6MjIyLCJCIjoyNDB9fSwiSXNWaXNpYmxlIjp0cnVlLCJXaWR0aCI6MC4wLCJIZWlnaHQiOjAuMCwiQm9yZGVyU3R5bGUiOnsiJGlkIjoiMzE4IiwiTGluZUNvbG9yIjp7IiRpZCI6IjMxOSIsIiR0eXBlIjoiTkxSRS5Db21tb24uRG9tLlNvbGlkQ29sb3JCcnVzaCwgTkxSRS5Db21tb24iLCJDb2xvciI6eyIkaWQiOiIzMjAiLCJBIjoyNTUsIlIiOjI1NSwiRyI6MCwiQiI6MH19LCJMaW5lV2VpZ2h0IjowLjAsIkxpbmVUeXBlIjowLCJQYXJlbnRTdHlsZSI6bnVsbH0sIlBhcmVudFN0eWxlIjpudWxsfSwiSXNBYm92ZVRpbWViYW5kIjpmYWxzZSwiTWFyZ2luIjp7IiRpZCI6IjMyMSIsIlRvcCI6MC4wLCJMZWZ0IjowLjAsIlJpZ2h0IjowLjAsIkJvdHRvbSI6MC4wfSwiUGFkZGluZyI6eyIkaWQiOiIzMjIiLCJUb3AiOjAuMCwiTGVmdCI6MC4wLCJSaWdodCI6MC4wLCJCb3R0b20iOjAuMH0sIklzVmlzaWJsZSI6dHJ1ZSwiV2lkdGgiOjAuMCwiSGVpZ2h0IjowLjAsIkJvcmRlclN0eWxlIjp7IiRpZCI6IjMyMyIsIkxpbmVDb2xvciI6bnVsbCwiTGluZVdlaWdodCI6MC4wLCJMaW5lVHlwZSI6MCwiUGFyZW50U3R5bGUiOm51bGx9LCJQYXJlbnRTdHlsZSI6bnVsbH19LHsiJGlkIjoiMzI0IiwiX2FjdGl2aXRpZXMiOlt7IiRpZCI6IjMyNSIsIl9yb3dzIjpbeyIkaWQiOiIzMjYiLCJfdGFza3MiOlt7IiRpZCI6IjMyNyIsIl9hdHRhY2hlZE1pbGVzdG9uZXMiOlt7IiRpZCI6IjMyOCIsIkRhdGUiOiIyMDIyLTEyLTIyVDIzOjU5OjAwIiwiU3R5bGUiOnsiJGlkIjoiMzI5IiwiU2hhcGUiOjEsIkNvbm5lY3Rvck1hcmdpbiI6eyIkaWQiOiIzMzAiLCJUb3AiOjAuMCwiTGVmdCI6Mi4wLCJSaWdodCI6Mi4wLCJCb3R0b20iOjAuMH0sIkNvbm5lY3RvclN0eWxlIjp7IiRpZCI6IjMzMSIsIkxpbmVDb2xvciI6eyIkaWQiOiIzMzIiLCIkdHlwZSI6Ik5MUkUuQ29tbW9uLkRvbS5Tb2xpZENvbG9yQnJ1c2gsIE5MUkUuQ29tbW9uIiwiQ29sb3IiOnsiJGlkIjoiMzMzIiwiQSI6MTI3LCJSIjo3OSwiRyI6MTI5LCJCIjoxODl9fSwiTGluZVdlaWdodCI6MS4wLCJMaW5lVHlwZSI6MCwiUGFyZW50U3R5bGUiOm51bGx9LCJJc0JlbG93VGltZWJhbmQiOnRydWUsIlBvc2l0aW9uT25UYXNrIjozLCJIaWRlRGF0ZSI6ZmFsc2UsIlNoYXBlU2l6ZSI6MCwiU3BhY2luZyI6Mi4wLCJQYWRkaW5nIjp7IiRpZCI6IjMzNCIsIlRvcCI6Ny4wLCJMZWZ0IjozLjAsIlJpZ2h0IjowLjAsIkJvdHRvbSI6Mi4wfSwiU2hhcGVTdHlsZSI6eyIkaWQiOiIzMzUiLCJNYXJnaW4iOnsiJGlkIjoiMzM2IiwiVG9wIjowLjAsIkxlZnQiOjAuMCwiUmlnaHQiOjAuMCwiQm90dG9tIjowLjB9LCJQYWRkaW5nIjp7IiRpZCI6IjMzNyIsIlRvcCI6MC4wLCJMZWZ0IjowLjAsIlJpZ2h0IjowLjAsIkJvdHRvbSI6MC4wfSwiQmFja2dyb3VuZCI6eyIkaWQiOiIzMzgiLCJDb2xvciI6eyIkaWQiOiIzMzkiLCJBIjoyNTUsIlIiOjIzOSwiRyI6MjAyLCJCIjo4fX0sIklzVmlzaWJsZSI6dHJ1ZSwiV2lkdGgiOjEyLjAsIkhlaWdodCI6MTQuMCwiQm9yZGVyU3R5bGUiOnsiJGlkIjoiMzQwIiwiTGluZUNvbG9yIjp7IiRpZCI6IjM0MSIsIiR0eXBlIjoiTkxSRS5Db21tb24uRG9tLlNvbGlkQ29sb3JCcnVzaCwgTkxSRS5Db21tb24iLCJDb2xvciI6eyIkaWQiOiIzNDIiLCJBIjoyNTUsIlIiOjI1NSwiRyI6MCwiQiI6MH19LCJMaW5lV2VpZ2h0IjowLjAsIkxpbmVUeXBlIjowLCJQYXJlbnRTdHlsZSI6bnVsbH0sIlBhcmVudFN0eWxlIjpudWxsfSwiVGl0bGVTdHlsZSI6eyIkaWQiOiIzNDMiLCJGb250U2V0dGluZ3MiOnsiJGlkIjoiMzQ0IiwiRm9udFNpemUiOjExLCJGb250TmFtZSI6IkNhbGlicmkiLCJJc0JvbGQiOnRydWUsIklzSXRhbGljIjpmYWxzZSwiSXNVbmRlcmxpbmVkIjpmYWxzZSwiUGFyZW50U3R5bGUiOm51bGx9LCJBdXRvU2l6ZSI6MCwiRm9yZWdyb3VuZCI6eyIkaWQiOiIzNDUiLCJDb2xvciI6eyIkaWQiOiIzNDY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zQ3IiwiVG9wIjowLjAsIkxlZnQiOjAuMCwiUmlnaHQiOjAuMCwiQm90dG9tIjowLjB9LCJQYWRkaW5nIjp7IiRpZCI6IjM0OCIsIlRvcCI6MC4wLCJMZWZ0IjowLjAsIlJpZ2h0IjowLjAsIkJvdHRvbSI6MC4wfSwiQmFja2dyb3VuZCI6eyIkaWQiOiIzNDkiLCJDb2xvciI6eyIkaWQiOiIzNTAiLCJBIjowLCJSIjoyNTUsIkciOjI1NSwiQiI6MjU1fX0sIklzVmlzaWJsZSI6dHJ1ZSwiV2lkdGgiOjAuMCwiSGVpZ2h0IjowLjAsIkJvcmRlclN0eWxlIjp7IiRpZCI6IjM1MSIsIkxpbmVDb2xvciI6bnVsbCwiTGluZVdlaWdodCI6MC4wLCJMaW5lVHlwZSI6MCwiUGFyZW50U3R5bGUiOm51bGx9LCJQYXJlbnRTdHlsZSI6bnVsbH0sIkRhdGVTdHlsZSI6eyIkaWQiOiIzNTIiLCJGb250U2V0dGluZ3MiOnsiJGlkIjoiMzUzIiwiRm9udFNpemUiOjEwLCJGb250TmFtZSI6IkNhbGlicmkiLCJJc0JvbGQiOmZhbHNlLCJJc0l0YWxpYyI6ZmFsc2UsIklzVW5kZXJsaW5lZCI6ZmFsc2UsIlBhcmVudFN0eWxlIjpudWxsfSwiQXV0b1NpemUiOjAsIkZvcmVncm91bmQiOnsiJGlkIjoiMzU0IiwiQ29sb3IiOnsiJGlkIjoiMzU1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zNTYiLCJUb3AiOjAuMCwiTGVmdCI6MC4wLCJSaWdodCI6MC4wLCJCb3R0b20iOjAuMH0sIlBhZGRpbmciOnsiJGlkIjoiMzU3IiwiVG9wIjowLjAsIkxlZnQiOjAuMCwiUmlnaHQiOjAuMCwiQm90dG9tIjowLjB9LCJCYWNrZ3JvdW5kIjp7IiRpZCI6IjM1OCIsIkNvbG9yIjp7IiRpZCI6IjM1OSIsIkEiOjAsIlIiOjI1NSwiRyI6MjU1LCJCIjoyNTV9fSwiSXNWaXNpYmxlIjp0cnVlLCJXaWR0aCI6MC4wLCJIZWlnaHQiOjAuMCwiQm9yZGVyU3R5bGUiOnsiJGlkIjoiMzYwIiwiTGluZUNvbG9yIjpudWxsLCJMaW5lV2VpZ2h0IjowLjAsIkxpbmVUeXBlIjowLCJQYXJlbnRTdHlsZSI6bnVsbH0sIlBhcmVudFN0eWxlIjpudWxsfSwiRGF0ZUZvcm1hdCI6eyIkaWQiOiIzNj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YyIiwiRm9ybWF0IjowLCJJc1Zpc2libGUiOmZhbHNlLCJMYXN0S25vd25WaXNpYmlsaXR5U3RhdGUiOmZhbHNlfSwiSXNWaXNpYmxlIjp0cnVlLCJQYXJlbnRTdHlsZSI6bnVsbH0sIkluZGV4Ijo5LCJQZXJjZW50YWdlQ29tcGxldGUiOm51bGwsIlBvc2l0aW9uIjp7IlJhdGlvIjowLjAsIklzQ3VzdG9tIjpmYWxzZX0sIkRhdGVGb3JtYXQiOnsiJHJlZiI6IjM2MSJ9LCJXZWVrTnVtYmVyaW5nIjp7IiRpZCI6IjM2MyIsIkZvcm1hdCI6MCwiSXNWaXNpYmxlIjpmYWxzZSwiTGFzdEtub3duVmlzaWJpbGl0eVN0YXRlIjpmYWxzZX0sIlJlbGF0ZWRUYXNrSWQiOiIwYmRkZDY1OS1jNGViLTQ5NjYtYWEzOC0yMTliYWVjYmE3ZjUiLCJJZCI6ImI5M2FhNDdmLTI4OGUtNDkwOS1hMzFjLThjZGNkMDc4MzU2YiIsIkltcG9ydElkIjoiNiIsIlRpdGxlIjoiTWlsZXN0b25lICA1IiwiTm90ZSI6bnVsbCwiSHlwZXJsaW5rIjp7IiRpZCI6IjM2NCIsIkFkZHJlc3MiOm51bGwsIlN1YkFkZHJlc3MiOm51bGx9LCJJc0NoYW5nZWQiOmZhbHNlLCJJc05ldyI6ZmFsc2V9XSwiVGFza0RlZmluaXRpb24iOnsiJGlkIjoiMzY1IiwiR3JvdXBOYW1lIjpudWxsLCJTdGFydERhdGUiOiIyMDIyLTEwLTE1VDAwOjAwOjAwIiwiRW5kRGF0ZSI6IjIwMjMtMDItMDNUMjM6NTk6MDAiLCJQZXJjZW50YWdlQ29tcGxldGUiOm51bGwsIlN0eWxlIjp7IiRpZCI6IjM2NiIsIlNoYXBlIjowLCJTaGFwZVRoaWNrbmVzcyI6MSwiRHVyYXRpb25Gb3JtYXQiOjAsIkluY2x1ZGVOb25Xb3JraW5nRGF5c0luRHVyYXRpb24iOmZhbHNlLCJQZXJjZW50YWdlQ29tcGxldGVTdHlsZSI6eyIkaWQiOiIzNjciLCJGb250U2V0dGluZ3MiOnsiJGlkIjoiMzY4IiwiRm9udFNpemUiOjEwLCJGb250TmFtZSI6IkNhbGlicmkiLCJJc0JvbGQiOmZhbHNlLCJJc0l0YWxpYyI6ZmFsc2UsIklzVW5kZXJsaW5lZCI6ZmFsc2UsIlBhcmVudFN0eWxlIjpudWxsfSwiQXV0b1NpemUiOjAsIkZvcmVncm91bmQiOnsiJGlkIjoiMzY5IiwiQ29sb3IiOnsiJGlkIjoiMzcw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zNzEiLCJUb3AiOjAuMCwiTGVmdCI6MC4wLCJSaWdodCI6MC4wLCJCb3R0b20iOjAuMH0sIlBhZGRpbmciOnsiJGlkIjoiMzcyIiwiVG9wIjowLjAsIkxlZnQiOjAuMCwiUmlnaHQiOjAuMCwiQm90dG9tIjowLjB9LCJCYWNrZ3JvdW5kIjp7IiRpZCI6IjM3MyIsIkNvbG9yIjp7IiRpZCI6IjM3NCIsIkEiOjg5LCJSIjowLCJHIjowLCJCIjowfX0sIklzVmlzaWJsZSI6dHJ1ZSwiV2lkdGgiOjAuMCwiSGVpZ2h0IjowLjAsIkJvcmRlclN0eWxlIjp7IiRpZCI6IjM3NSIsIkxpbmVDb2xvciI6bnVsbCwiTGluZVdlaWdodCI6MC4wLCJMaW5lVHlwZSI6MCwiUGFyZW50U3R5bGUiOm51bGx9LCJQYXJlbnRTdHlsZSI6bnVsbH0sIkR1cmF0aW9uU3R5bGUiOnsiJGlkIjoiMzc2IiwiRm9udFNldHRpbmdzIjp7IiRpZCI6IjM3NyIsIkZvbnRTaXplIjoxMCwiRm9udE5hbWUiOiJDYWxpYnJpIiwiSXNCb2xkIjpmYWxzZSwiSXNJdGFsaWMiOmZhbHNlLCJJc1VuZGVybGluZWQiOmZhbHNlLCJQYXJlbnRTdHlsZSI6bnVsbH0sIkF1dG9TaXplIjowLCJGb3JlZ3JvdW5kIjp7IiRpZCI6IjM3OCIsIkNvbG9yIjp7IiRpZCI6IjM3O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zODAiLCJUb3AiOjAuMCwiTGVmdCI6MC4wLCJSaWdodCI6MC4wLCJCb3R0b20iOjAuMH0sIlBhZGRpbmciOnsiJGlkIjoiMzgxIiwiVG9wIjowLjAsIkxlZnQiOjAuMCwiUmlnaHQiOjAuMCwiQm90dG9tIjowLjB9LCJCYWNrZ3JvdW5kIjp7IiRpZCI6IjM4MiIsIkNvbG9yIjp7IiRpZCI6IjM4MyIsIkEiOjAsIlIiOjI1NSwiRyI6MjU1LCJCIjoyNTV9fSwiSXNWaXNpYmxlIjp0cnVlLCJXaWR0aCI6MC4wLCJIZWlnaHQiOjAuMCwiQm9yZGVyU3R5bGUiOnsiJGlkIjoiMzg0IiwiTGluZUNvbG9yIjpudWxsLCJMaW5lV2VpZ2h0IjowLjAsIkxpbmVUeXBlIjowLCJQYXJlbnRTdHlsZSI6bnVsbH0sIlBhcmVudFN0eWxlIjpudWxsfSwiSG9yaXpvbnRhbENvbm5lY3RvclN0eWxlIjp7IiRpZCI6IjM4NSIsIkxpbmVDb2xvciI6eyIkcmVmIjoiMTAxIn0sIkxpbmVXZWlnaHQiOjEuMCwiTGluZVR5cGUiOjAsIlBhcmVudFN0eWxlIjpudWxsfSwiVmVydGljYWxDb25uZWN0b3JTdHlsZSI6eyIkaWQiOiIzODY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Mzg3IiwiTWFyZ2luIjp7IiRpZCI6IjM4OCIsIlRvcCI6MC4wLCJMZWZ0Ijo0LjAsIlJpZ2h0Ijo0LjAsIkJvdHRvbSI6MC4wfSwiUGFkZGluZyI6eyIkaWQiOiIzODkiLCJUb3AiOjAuMCwiTGVmdCI6MC4wLCJSaWdodCI6MC4wLCJCb3R0b20iOjAuMH0sIkJhY2tncm91bmQiOnsiJGlkIjoiMzkwIiwiQ29sb3IiOnsiJGlkIjoiMzkxIiwiQSI6MjU1LCJSIjowLCJHIjoxNjYsIkIiOjE2Nn19LCJJc1Zpc2libGUiOnRydWUsIldpZHRoIjowLjAsIkhlaWdodCI6MTYuMCwiQm9yZGVyU3R5bGUiOnsiJGlkIjoiMzkyIiwiTGluZUNvbG9yIjp7IiRpZCI6IjM5MyIsIiR0eXBlIjoiTkxSRS5Db21tb24uRG9tLlNvbGlkQ29sb3JCcnVzaCwgTkxSRS5Db21tb24iLCJDb2xvciI6eyIkaWQiOiIzOTQiLCJBIjoyNTUsIlIiOjI1NSwiRyI6MjU1LCJCIjoyNTV9fSwiTGluZVdlaWdodCI6Mi4wLCJMaW5lVHlwZSI6MCwiUGFyZW50U3R5bGUiOm51bGx9LCJQYXJlbnRTdHlsZSI6bnVsbH0sIlRpdGxlU3R5bGUiOnsiJGlkIjoiMzk1IiwiRm9udFNldHRpbmdzIjp7IiRpZCI6IjM5NiIsIkZvbnRTaXplIjoxNCwiRm9udE5hbWUiOiJDYWxpYnJpIiwiSXNCb2xkIjp0cnVlLCJJc0l0YWxpYyI6ZmFsc2UsIklzVW5kZXJsaW5lZCI6ZmFsc2UsIlBhcmVudFN0eWxlIjpudWxsfSwiQXV0b1NpemUiOjAsIkZvcmVncm91bmQiOnsiJGlkIjoiMzk3IiwiQ29sb3IiOnsiJGlkIjoiMzk4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zOTkiLCJUb3AiOjAuMCwiTGVmdCI6MC4wLCJSaWdodCI6MC4wLCJCb3R0b20iOjAuMH0sIlBhZGRpbmciOnsiJGlkIjoiNDAwIiwiVG9wIjowLjAsIkxlZnQiOjAuMCwiUmlnaHQiOjAuMCwiQm90dG9tIjowLjB9LCJCYWNrZ3JvdW5kIjp7IiRpZCI6IjQwMSIsIkNvbG9yIjp7IiRpZCI6IjQwMiIsIkEiOjAsIlIiOjI1NSwiRyI6MjU1LCJCIjoyNTV9fSwiSXNWaXNpYmxlIjp0cnVlLCJXaWR0aCI6MC4wLCJIZWlnaHQiOjAuMCwiQm9yZGVyU3R5bGUiOnsiJGlkIjoiNDAzIiwiTGluZUNvbG9yIjpudWxsLCJMaW5lV2VpZ2h0IjowLjAsIkxpbmVUeXBlIjowLCJQYXJlbnRTdHlsZSI6bnVsbH0sIlBhcmVudFN0eWxlIjpudWxsfSwiRGF0ZVN0eWxlIjp7IiRpZCI6IjQwNCIsIkZvbnRTZXR0aW5ncyI6eyIkaWQiOiI0MDUiLCJGb250U2l6ZSI6MTAsIkZvbnROYW1lIjoiQ2FsaWJyaSIsIklzQm9sZCI6ZmFsc2UsIklzSXRhbGljIjpmYWxzZSwiSXNVbmRlcmxpbmVkIjpmYWxzZSwiUGFyZW50U3R5bGUiOm51bGx9LCJBdXRvU2l6ZSI6MCwiRm9yZWdyb3VuZCI6eyIkaWQiOiI0MDYiLCJDb2xvciI6eyIkaWQiOiI0MDc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DA4IiwiVG9wIjowLjAsIkxlZnQiOjAuMCwiUmlnaHQiOjAuMCwiQm90dG9tIjowLjB9LCJQYWRkaW5nIjp7IiRpZCI6IjQwOSIsIlRvcCI6MC4wLCJMZWZ0IjowLjAsIlJpZ2h0IjowLjAsIkJvdHRvbSI6MC4wfSwiQmFja2dyb3VuZCI6eyIkaWQiOiI0MTAiLCJDb2xvciI6eyIkaWQiOiI0MTEiLCJBIjowLCJSIjoyNTUsIkciOjI1NSwiQiI6MjU1fX0sIklzVmlzaWJsZSI6dHJ1ZSwiV2lkdGgiOjAuMCwiSGVpZ2h0IjowLjAsIkJvcmRlclN0eWxlIjp7IiRpZCI6IjQxMiIsIkxpbmVDb2xvciI6bnVsbCwiTGluZVdlaWdodCI6MC4wLCJMaW5lVHlwZSI6MCwiUGFyZW50U3R5bGUiOm51bGx9LCJQYXJlbnRTdHlsZSI6bnVsbH0sIkRhdGVGb3JtYXQiOnsiJGlkIjoiNDE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xNCIsIkZvcm1hdCI6MCwiSXNWaXNpYmxlIjpmYWxzZSwiTGFzdEtub3duVmlzaWJpbGl0eVN0YXRlIjpmYWxzZX0sIklzVmlzaWJsZSI6dHJ1ZSwiUGFyZW50U3R5bGUiOm51bGx9LCJJbmRleCI6OCwiU21hcnREdXJhdGlvbkFjdGl2YXRlZCI6ZmFsc2UsIkRhdGVGb3JtYXQiOnsiJHJlZiI6IjQxMyJ9LCJXZWVrTnVtYmVyaW5nIjp7IiRpZCI6IjQxNSIsIkZvcm1hdCI6MCwiSXNWaXNpYmxlIjpmYWxzZSwiTGFzdEtub3duVmlzaWJpbGl0eVN0YXRlIjpmYWxzZX0sIklkIjoiMGJkZGQ2NTktYzRlYi00OTY2LWFhMzgtMjE5YmFlY2JhN2Y1IiwiSW1wb3J0SWQiOiIxMyIsIlRpdGxlIjoiQWN0aXZpdHkgQyIsIk5vdGUiOm51bGwsIkh5cGVybGluayI6eyIkaWQiOiI0MTYiLCJBZGRyZXNzIjpudWxsLCJTdWJBZGRyZXNzIjpudWxsfSwiSXNDaGFuZ2VkIjpmYWxzZSwiSXNOZXciOmZhbHNlfX1dLCJfbWlsZXN0b25lcyI6W10sIklkIjoiMDAwMDAwMDAtMDAwMC0wMDAwLTAwMDAtMDAwMDAwMDAwMDAwIiwiSXNTaW5nbGVJdGVtUm93Ijp0cnVlfV0sIkluZGV4IjowLCJJZCI6ImU3MmQwNmQzLTg3YWYtNDgzNy1iNjQ3LTI3YjI2MGE1NTYzMSIsIkhlYWRlclRleHQiOiIiLCJJc0RlZmF1bHQiOnRydWUsIlN0eWxlIjp7IiRpZCI6IjQxNyIsIkhlYWRlclN0eWxlIjp7IiRpZCI6IjQxOCIsIlRleHRTdHlsZSI6eyIkaWQiOiI0MTkiLCJGb250U2V0dGluZ3MiOnsiJGlkIjoiNDIwIiwiRm9udFNpemUiOjExLCJGb250TmFtZSI6IkNhbGlicmkiLCJJc0JvbGQiOmZhbHNlLCJJc0l0YWxpYyI6ZmFsc2UsIklzVW5kZXJsaW5lZCI6ZmFsc2UsIlBhcmVudFN0eWxlIjpudWxsfSwiQXV0b1NpemUiOjIsIkZvcmVncm91bmQiOnsiJGlkIjoiNDIxIiwiQ29sb3IiOnsiJGlkIjoiNDIyIiwiQSI6MjU1LCJSIjowLCJHIjowLCJCIjowfX0sIk1heFdpZHRoIjowLjAsIk1heEhlaWdodCI6IkluZmluaXR5IiwiU21hcnRGb3JlZ3JvdW5kSXNBY3RpdmUiOmZhbHNlLCJIb3Jpem9udGFsQWxpZ25tZW50IjowLCJWZXJ0aWNhbEFsaWdubWVudCI6MCwiU21hcnRGb3JlZ3JvdW5kIjpudWxsLCJCYWNrZ3JvdW5kRmlsbFR5cGUiOjAsIk1hcmdpbiI6eyIkaWQiOiI0MjMiLCJUb3AiOjAuMCwiTGVmdCI6MC4wLCJSaWdodCI6MC4wLCJCb3R0b20iOjAuMH0sIlBhZGRpbmciOnsiJGlkIjoiNDI0IiwiVG9wIjowLjAsIkxlZnQiOjAuMCwiUmlnaHQiOjAuMCwiQm90dG9tIjowLjB9LCJCYWNrZ3JvdW5kIjp7IiRpZCI6IjQyNSIsIkNvbG9yIjp7IiRpZCI6IjQyNiIsIkEiOjAsIlIiOjI1NSwiRyI6MjU1LCJCIjoyNTV9fSwiSXNWaXNpYmxlIjp0cnVlLCJXaWR0aCI6MC4wLCJIZWlnaHQiOjAuMCwiQm9yZGVyU3R5bGUiOm51bGwsIlBhcmVudFN0eWxlIjpudWxsfSwiUmVjdGFuZ2xlU3R5bGUiOnsiJGlkIjoiNDI3IiwiTWFyZ2luIjp7IiRpZCI6IjQyOCIsIlRvcCI6MC4wLCJMZWZ0IjowLjAsIlJpZ2h0IjowLjAsIkJvdHRvbSI6MC4wfSwiUGFkZGluZyI6eyIkaWQiOiI0MjkiLCJUb3AiOjAuMCwiTGVmdCI6MC4wLCJSaWdodCI6MC4wLCJCb3R0b20iOjAuMH0sIkJhY2tncm91bmQiOnsiJGlkIjoiNDMwIiwiQ29sb3IiOnsiJGlkIjoiNDMxIiwiQSI6NjMsIlIiOjIzNywiRyI6MTI1LCJCIjo0OX19LCJJc1Zpc2libGUiOnRydWUsIldpZHRoIjowLjAsIkhlaWdodCI6MC4wLCJCb3JkZXJTdHlsZSI6eyIkaWQiOiI0MzIiLCJMaW5lQ29sb3IiOnsiJGlkIjoiNDMzIiwiJHR5cGUiOiJOTFJFLkNvbW1vbi5Eb20uU29saWRDb2xvckJydXNoLCBOTFJFLkNvbW1vbiIsIkNvbG9yIjp7IiRpZCI6IjQzNCIsIkEiOjI1NSwiUiI6MjU1LCJHIjowLCJCIjowfX0sIkxpbmVXZWlnaHQiOjAuMCwiTGluZVR5cGUiOjAsIlBhcmVudFN0eWxlIjpudWxsfSwiUGFyZW50U3R5bGUiOm51bGx9LCJNYXJnaW4iOnsiJGlkIjoiNDM1IiwiVG9wIjowLjAsIkxlZnQiOjAuMCwiUmlnaHQiOjAuMCwiQm90dG9tIjowLjB9LCJQYWRkaW5nIjp7IiRpZCI6IjQzNiIsIlRvcCI6MC4wLCJMZWZ0IjowLjAsIlJpZ2h0IjowLjAsIkJvdHRvbSI6MC4wfSwiQmFja2dyb3VuZCI6bnVsbCwiSXNWaXNpYmxlIjp0cnVlLCJXaWR0aCI6MC4wLCJIZWlnaHQiOjAuMCwiQm9yZGVyU3R5bGUiOm51bGwsIlBhcmVudFN0eWxlIjpudWxsfSwiQmFja2dyb3VuZFN0eWxlIjp7IiRpZCI6IjQzNyIsIk1hcmdpbiI6eyIkaWQiOiI0MzgiLCJUb3AiOjAuMCwiTGVmdCI6MC4wLCJSaWdodCI6MC4wLCJCb3R0b20iOjAuMH0sIlBhZGRpbmciOnsiJGlkIjoiNDM5IiwiVG9wIjowLjAsIkxlZnQiOjAuMCwiUmlnaHQiOjAuMCwiQm90dG9tIjowLjB9LCJCYWNrZ3JvdW5kIjp7IiRpZCI6IjQ0MCIsIkNvbG9yIjp7IiRpZCI6IjQ0MSIsIkEiOjUxLCJSIjoxNjUsIkciOjE2NSwiQiI6MTY1fX0sIklzVmlzaWJsZSI6dHJ1ZSwiV2lkdGgiOjAuMCwiSGVpZ2h0IjowLjAsIkJvcmRlclN0eWxlIjp7IiRpZCI6IjQ0MiIsIkxpbmVDb2xvciI6eyIkaWQiOiI0NDMiLCIkdHlwZSI6Ik5MUkUuQ29tbW9uLkRvbS5Tb2xpZENvbG9yQnJ1c2gsIE5MUkUuQ29tbW9uIiwiQ29sb3IiOnsiJGlkIjoiNDQ0IiwiQSI6MjU1LCJSIjoyNTUsIkciOjAsIkIiOjB9fSwiTGluZVdlaWdodCI6MC4wLCJMaW5lVHlwZSI6MCwiUGFyZW50U3R5bGUiOm51bGx9LCJQYXJlbnRTdHlsZSI6bnVsbH0sIk1hcmdpbiI6eyIkaWQiOiI0NDUiLCJUb3AiOjAuMCwiTGVmdCI6MC4wLCJSaWdodCI6MC4wLCJCb3R0b20iOjAuMH0sIlBhZGRpbmciOnsiJGlkIjoiNDQ2IiwiVG9wIjowLjAsIkxlZnQiOjAuMCwiUmlnaHQiOjAuMCwiQm90dG9tIjowLjB9LCJJc1Zpc2libGUiOnRydWUsIldpZHRoIjowLjAsIkhlaWdodCI6MC4wLCJCb3JkZXJTdHlsZSI6bnVsbCwiUGFyZW50U3R5bGUiOm51bGx9fV0sIklkIjoiMDYwZDllYmEtZmEzNy00M2M3LWEzZWYtNzQ4NzM0NTAyZDRmIiwiSW5kZXgiOjEsIkhlYWRlclRleHQiOiJTdGFnZSBJSSIsIlN0eWxlIjp7IiRpZCI6IjQ0NyIsIkhlYWRlclN0eWxlIjp7IiRpZCI6IjQ0OCIsIlRleHRJc1ZlcnRpY2FsIjpmYWxzZSwiVGV4dFN0eWxlIjp7IiRpZCI6IjQ0OSIsIkZvbnRTZXR0aW5ncyI6eyIkaWQiOiI0NTAiLCJGb250U2l6ZSI6MTIsIkZvbnROYW1lIjoiQ2FsaWJyaSIsIklzQm9sZCI6dHJ1ZSwiSXNJdGFsaWMiOmZhbHNlLCJJc1VuZGVybGluZWQiOmZhbHNlLCJQYXJlbnRTdHlsZSI6bnVsbH0sIkF1dG9TaXplIjoyLCJGb3JlZ3JvdW5kIjp7IiRpZCI6IjQ1MSIsIkNvbG9yIjp7IiRpZCI6IjQ1M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Q1MyIsIlRvcCI6MC4wLCJMZWZ0IjowLjAsIlJpZ2h0IjowLjAsIkJvdHRvbSI6MC4wfSwiUGFkZGluZyI6eyIkaWQiOiI0NTQiLCJUb3AiOjAuMCwiTGVmdCI6MC4wLCJSaWdodCI6MC4wLCJCb3R0b20iOjAuMH0sIkJhY2tncm91bmQiOnsiJGlkIjoiNDU1IiwiQ29sb3IiOnsiJGlkIjoiNDU2IiwiQSI6MCwiUiI6MjU1LCJHIjoyNTUsIkIiOjI1NX19LCJJc1Zpc2libGUiOnRydWUsIldpZHRoIjowLjAsIkhlaWdodCI6MC4wLCJCb3JkZXJTdHlsZSI6bnVsbCwiUGFyZW50U3R5bGUiOm51bGx9LCJSZWN0YW5nbGVTdHlsZSI6eyIkaWQiOiI0NTciLCJNYXJnaW4iOnsiJGlkIjoiNDU4IiwiVG9wIjowLjAsIkxlZnQiOjAuMCwiUmlnaHQiOjAuMCwiQm90dG9tIjowLjB9LCJQYWRkaW5nIjp7IiRpZCI6IjQ1OSIsIlRvcCI6MC4wLCJMZWZ0IjowLjAsIlJpZ2h0IjowLjAsIkJvdHRvbSI6MC4wfSwiQmFja2dyb3VuZCI6eyIkaWQiOiI0NjAiLCJDb2xvciI6eyIkaWQiOiI0NjEiLCJBIjoyNTUsIlIiOjE4NywiRyI6MjIyLCJCIjoyNDB9fSwiSXNWaXNpYmxlIjp0cnVlLCJXaWR0aCI6MC4wLCJIZWlnaHQiOjAuMCwiQm9yZGVyU3R5bGUiOnsiJGlkIjoiNDYyIiwiTGluZUNvbG9yIjp7IiRpZCI6IjQ2MyIsIiR0eXBlIjoiTkxSRS5Db21tb24uRG9tLlNvbGlkQ29sb3JCcnVzaCwgTkxSRS5Db21tb24iLCJDb2xvciI6eyIkaWQiOiI0NjQiLCJBIjoyNTUsIlIiOjI1NSwiRyI6MCwiQiI6MH19LCJMaW5lV2VpZ2h0IjowLjAsIkxpbmVUeXBlIjowLCJQYXJlbnRTdHlsZSI6bnVsbH0sIlBhcmVudFN0eWxlIjpudWxsfSwiTWFyZ2luIjp7IiRpZCI6IjQ2NSIsIlRvcCI6MC4wLCJMZWZ0IjowLjAsIlJpZ2h0IjowLjAsIkJvdHRvbSI6MC4wfSwiUGFkZGluZyI6eyIkaWQiOiI0NjYiLCJUb3AiOjAuMCwiTGVmdCI6MC4wLCJSaWdodCI6MC4wLCJCb3R0b20iOjAuMH0sIkJhY2tncm91bmQiOm51bGwsIklzVmlzaWJsZSI6dHJ1ZSwiV2lkdGgiOjAuMCwiSGVpZ2h0IjowLjAsIkJvcmRlclN0eWxlIjpudWxsLCJQYXJlbnRTdHlsZSI6bnVsbH0sIkJhY2tncm91bmRTdHlsZSI6eyIkaWQiOiI0NjciLCJNYXJnaW4iOnsiJGlkIjoiNDY4IiwiVG9wIjowLjAsIkxlZnQiOjAuMCwiUmlnaHQiOjAuMCwiQm90dG9tIjowLjB9LCJQYWRkaW5nIjp7IiRpZCI6IjQ2OSIsIlRvcCI6MC4wLCJMZWZ0IjowLjAsIlJpZ2h0IjowLjAsIkJvdHRvbSI6MC4wfSwiQmFja2dyb3VuZCI6eyIkaWQiOiI0NzAiLCJDb2xvciI6eyIkaWQiOiI0NzEiLCJBIjo1MSwiUiI6MTg3LCJHIjoyMjIsIkIiOjI0MH19LCJJc1Zpc2libGUiOnRydWUsIldpZHRoIjowLjAsIkhlaWdodCI6MC4wLCJCb3JkZXJTdHlsZSI6eyIkaWQiOiI0NzIiLCJMaW5lQ29sb3IiOnsiJGlkIjoiNDczIiwiJHR5cGUiOiJOTFJFLkNvbW1vbi5Eb20uU29saWRDb2xvckJydXNoLCBOTFJFLkNvbW1vbiIsIkNvbG9yIjp7IiRpZCI6IjQ3NCIsIkEiOjI1NSwiUiI6MjU1LCJHIjowLCJCIjowfX0sIkxpbmVXZWlnaHQiOjAuMCwiTGluZVR5cGUiOjAsIlBhcmVudFN0eWxlIjpudWxsfSwiUGFyZW50U3R5bGUiOm51bGx9LCJJc0Fib3ZlVGltZWJhbmQiOmZhbHNlLCJNYXJnaW4iOnsiJGlkIjoiNDc1IiwiVG9wIjowLjAsIkxlZnQiOjAuMCwiUmlnaHQiOjAuMCwiQm90dG9tIjowLjB9LCJQYWRkaW5nIjp7IiRpZCI6IjQ3NiIsIlRvcCI6MC4wLCJMZWZ0IjowLjAsIlJpZ2h0IjowLjAsIkJvdHRvbSI6MC4wfSwiSXNWaXNpYmxlIjp0cnVlLCJXaWR0aCI6MC4wLCJIZWlnaHQiOjAuMCwiQm9yZGVyU3R5bGUiOnsiJGlkIjoiNDc3IiwiTGluZUNvbG9yIjpudWxsLCJMaW5lV2VpZ2h0IjowLjAsIkxpbmVUeXBlIjowLCJQYXJlbnRTdHlsZSI6bnVsbH0sIlBhcmVudFN0eWxlIjpudWxsfX0seyIkaWQiOiI0NzgiLCJfYWN0aXZpdGllcyI6W3siJGlkIjoiNDc5IiwiX3Jvd3MiOlt7IiRpZCI6IjQ4MCIsIl90YXNrcyI6W3siJGlkIjoiNDgxIiwiX2F0dGFjaGVkTWlsZXN0b25lcyI6W3siJGlkIjoiNDgyIiwiRGF0ZSI6IjIwMjItMTItMjdUMjM6NTk6MDAiLCJTdHlsZSI6eyIkaWQiOiI0ODMiLCJTaGFwZSI6MSwiQ29ubmVjdG9yTWFyZ2luIjp7IiRpZCI6IjQ4NCIsIlRvcCI6MC4wLCJMZWZ0IjoyLjAsIlJpZ2h0IjoyLjAsIkJvdHRvbSI6MC4wfSwiQ29ubmVjdG9yU3R5bGUiOnsiJGlkIjoiNDg1IiwiTGluZUNvbG9yIjp7IiRpZCI6IjQ4NiIsIiR0eXBlIjoiTkxSRS5Db21tb24uRG9tLlNvbGlkQ29sb3JCcnVzaCwgTkxSRS5Db21tb24iLCJDb2xvciI6eyIkaWQiOiI0ODciLCJBIjoxMjcsIlIiOjc5LCJHIjoxMjksIkIiOjE4OX19LCJMaW5lV2VpZ2h0IjoxLjAsIkxpbmVUeXBlIjowLCJQYXJlbnRTdHlsZSI6bnVsbH0sIklzQmVsb3dUaW1lYmFuZCI6dHJ1ZSwiUG9zaXRpb25PblRhc2siOjMsIkhpZGVEYXRlIjpmYWxzZSwiU2hhcGVTaXplIjowLCJTcGFjaW5nIjoyLjAsIlBhZGRpbmciOnsiJGlkIjoiNDg4IiwiVG9wIjo3LjAsIkxlZnQiOjMuMCwiUmlnaHQiOjAuMCwiQm90dG9tIjoyLjB9LCJTaGFwZVN0eWxlIjp7IiRpZCI6IjQ4OSIsIk1hcmdpbiI6eyIkaWQiOiI0OTAiLCJUb3AiOjAuMCwiTGVmdCI6MC4wLCJSaWdodCI6MC4wLCJCb3R0b20iOjAuMH0sIlBhZGRpbmciOnsiJGlkIjoiNDkxIiwiVG9wIjowLjAsIkxlZnQiOjAuMCwiUmlnaHQiOjAuMCwiQm90dG9tIjowLjB9LCJCYWNrZ3JvdW5kIjp7IiRpZCI6IjQ5MiIsIkNvbG9yIjp7IiRpZCI6IjQ5MyIsIkEiOjI1NSwiUiI6MjM5LCJHIjoyMDIsIkIiOjh9fSwiSXNWaXNpYmxlIjp0cnVlLCJXaWR0aCI6MTIuMCwiSGVpZ2h0IjoxNC4wLCJCb3JkZXJTdHlsZSI6eyIkaWQiOiI0OTQiLCJMaW5lQ29sb3IiOnsiJGlkIjoiNDk1IiwiJHR5cGUiOiJOTFJFLkNvbW1vbi5Eb20uU29saWRDb2xvckJydXNoLCBOTFJFLkNvbW1vbiIsIkNvbG9yIjp7IiRpZCI6IjQ5NiIsIkEiOjI1NSwiUiI6MjU1LCJHIjowLCJCIjowfX0sIkxpbmVXZWlnaHQiOjAuMCwiTGluZVR5cGUiOjAsIlBhcmVudFN0eWxlIjpudWxsfSwiUGFyZW50U3R5bGUiOm51bGx9LCJUaXRsZVN0eWxlIjp7IiRpZCI6IjQ5NyIsIkZvbnRTZXR0aW5ncyI6eyIkaWQiOiI0OTgiLCJGb250U2l6ZSI6MTEsIkZvbnROYW1lIjoiQ2FsaWJyaSIsIklzQm9sZCI6dHJ1ZSwiSXNJdGFsaWMiOmZhbHNlLCJJc1VuZGVybGluZWQiOmZhbHNlLCJQYXJlbnRTdHlsZSI6bnVsbH0sIkF1dG9TaXplIjoyLCJGb3JlZ3JvdW5kIjp7IiRpZCI6IjQ5OSIsIkNvbG9yIjp7IiRpZCI6IjUwMCIsIkEiOjI1NSwiUiI6MCwiRyI6MCwiQiI6MH19LCJNYXhXaWR0aCI6NjcuMTk2NjY2NjY2NjY2NjczLCJNYXhIZWlnaHQiOiJJbmZpbml0eSIsIlNtYXJ0Rm9yZWdyb3VuZElzQWN0aXZlIjpmYWxzZSwiSG9yaXpvbnRhbEFsaWdubWVudCI6MSwiVmVydGljYWxBbGlnbm1lbnQiOjAsIlNtYXJ0Rm9yZWdyb3VuZCI6bnVsbCwiQmFja2dyb3VuZEZpbGxUeXBlIjowLCJNYXJnaW4iOnsiJGlkIjoiNTAxIiwiVG9wIjowLjAsIkxlZnQiOjAuMCwiUmlnaHQiOjAuMCwiQm90dG9tIjowLjB9LCJQYWRkaW5nIjp7IiRpZCI6IjUwMiIsIlRvcCI6MC4wLCJMZWZ0IjowLjAsIlJpZ2h0IjowLjAsIkJvdHRvbSI6MC4wfSwiQmFja2dyb3VuZCI6eyIkaWQiOiI1MDMiLCJDb2xvciI6eyIkaWQiOiI1MDQiLCJBIjowLCJSIjoyNTUsIkciOjI1NSwiQiI6MjU1fX0sIklzVmlzaWJsZSI6dHJ1ZSwiV2lkdGgiOjAuMCwiSGVpZ2h0IjowLjAsIkJvcmRlclN0eWxlIjp7IiRpZCI6IjUwNSIsIkxpbmVDb2xvciI6bnVsbCwiTGluZVdlaWdodCI6MC4wLCJMaW5lVHlwZSI6MCwiUGFyZW50U3R5bGUiOm51bGx9LCJQYXJlbnRTdHlsZSI6bnVsbH0sIkRhdGVTdHlsZSI6eyIkaWQiOiI1MDYiLCJGb250U2V0dGluZ3MiOnsiJGlkIjoiNTA3IiwiRm9udFNpemUiOjEwLCJGb250TmFtZSI6IkNhbGlicmkiLCJJc0JvbGQiOmZhbHNlLCJJc0l0YWxpYyI6ZmFsc2UsIklzVW5kZXJsaW5lZCI6ZmFsc2UsIlBhcmVudFN0eWxlIjpudWxsfSwiQXV0b1NpemUiOjAsIkZvcmVncm91bmQiOnsiJGlkIjoiNTA4IiwiQ29sb3IiOnsiJGlkIjoiNTA5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1MTAiLCJUb3AiOjAuMCwiTGVmdCI6MC4wLCJSaWdodCI6MC4wLCJCb3R0b20iOjAuMH0sIlBhZGRpbmciOnsiJGlkIjoiNTExIiwiVG9wIjowLjAsIkxlZnQiOjAuMCwiUmlnaHQiOjAuMCwiQm90dG9tIjowLjB9LCJCYWNrZ3JvdW5kIjp7IiRpZCI6IjUxMiIsIkNvbG9yIjp7IiRpZCI6IjUxMyIsIkEiOjAsIlIiOjI1NSwiRyI6MjU1LCJCIjoyNTV9fSwiSXNWaXNpYmxlIjp0cnVlLCJXaWR0aCI6MC4wLCJIZWlnaHQiOjAuMCwiQm9yZGVyU3R5bGUiOnsiJGlkIjoiNTE0IiwiTGluZUNvbG9yIjpudWxsLCJMaW5lV2VpZ2h0IjowLjAsIkxpbmVUeXBlIjowLCJQYXJlbnRTdHlsZSI6bnVsbH0sIlBhcmVudFN0eWxlIjpudWxsfSwiRGF0ZUZvcm1hdCI6eyIkaWQiOiI1MT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E2IiwiRm9ybWF0IjowLCJJc1Zpc2libGUiOmZhbHNlLCJMYXN0S25vd25WaXNpYmlsaXR5U3RhdGUiOmZhbHNlfSwiSXNWaXNpYmxlIjp0cnVlLCJQYXJlbnRTdHlsZSI6bnVsbH0sIkluZGV4IjoxMSwiUGVyY2VudGFnZUNvbXBsZXRlIjpudWxsLCJQb3NpdGlvbiI6eyJSYXRpbyI6MC4wLCJJc0N1c3RvbSI6ZmFsc2V9LCJEYXRlRm9ybWF0Ijp7IiRyZWYiOiI1MTUifSwiV2Vla051bWJlcmluZyI6eyIkaWQiOiI1MTciLCJGb3JtYXQiOjAsIklzVmlzaWJsZSI6ZmFsc2UsIkxhc3RLbm93blZpc2liaWxpdHlTdGF0ZSI6ZmFsc2V9LCJSZWxhdGVkVGFza0lkIjoiN2JlOTU2NjEtNDgwMS00NTFlLWJmNGItMTkxMWEyOWFhNmRmIiwiSWQiOiJjZTUzNGRjMS00YjMxLTQxNzQtOWJmMC1lMzM4NjdkOWNhNDQiLCJJbXBvcnRJZCI6IjciLCJUaXRsZSI6Ik1pbGVzdG9uZSA2IiwiTm90ZSI6bnVsbCwiSHlwZXJsaW5rIjp7IiRpZCI6IjUxOCIsIkFkZHJlc3MiOm51bGwsIlN1YkFkZHJlc3MiOm51bGx9LCJJc0NoYW5nZWQiOmZhbHNlLCJJc05ldyI6ZmFsc2V9XSwiVGFza0RlZmluaXRpb24iOnsiJGlkIjoiNTE5IiwiR3JvdXBOYW1lIjpudWxsLCJTdGFydERhdGUiOiIyMDIyLTExLTE2VDAwOjAwOjAwIiwiRW5kRGF0ZSI6IjIwMjItMTItMzFUMjM6NTk6MDAiLCJQZXJjZW50YWdlQ29tcGxldGUiOm51bGwsIlN0eWxlIjp7IiRpZCI6IjUyMCIsIlNoYXBlIjowLCJTaGFwZVRoaWNrbmVzcyI6MSwiRHVyYXRpb25Gb3JtYXQiOjAsIkluY2x1ZGVOb25Xb3JraW5nRGF5c0luRHVyYXRpb24iOmZhbHNlLCJQZXJjZW50YWdlQ29tcGxldGVTdHlsZSI6eyIkaWQiOiI1MjEiLCJGb250U2V0dGluZ3MiOnsiJGlkIjoiNTIyIiwiRm9udFNpemUiOjEwLCJGb250TmFtZSI6IkNhbGlicmkiLCJJc0JvbGQiOmZhbHNlLCJJc0l0YWxpYyI6ZmFsc2UsIklzVW5kZXJsaW5lZCI6ZmFsc2UsIlBhcmVudFN0eWxlIjpudWxsfSwiQXV0b1NpemUiOjAsIkZvcmVncm91bmQiOnsiJGlkIjoiNTIzIiwiQ29sb3IiOnsiJGlkIjoiNTI0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1MjUiLCJUb3AiOjAuMCwiTGVmdCI6MC4wLCJSaWdodCI6MC4wLCJCb3R0b20iOjAuMH0sIlBhZGRpbmciOnsiJGlkIjoiNTI2IiwiVG9wIjowLjAsIkxlZnQiOjAuMCwiUmlnaHQiOjAuMCwiQm90dG9tIjowLjB9LCJCYWNrZ3JvdW5kIjp7IiRpZCI6IjUyNyIsIkNvbG9yIjp7IiRpZCI6IjUyOCIsIkEiOjg5LCJSIjowLCJHIjowLCJCIjowfX0sIklzVmlzaWJsZSI6dHJ1ZSwiV2lkdGgiOjAuMCwiSGVpZ2h0IjowLjAsIkJvcmRlclN0eWxlIjp7IiRpZCI6IjUyOSIsIkxpbmVDb2xvciI6bnVsbCwiTGluZVdlaWdodCI6MC4wLCJMaW5lVHlwZSI6MCwiUGFyZW50U3R5bGUiOm51bGx9LCJQYXJlbnRTdHlsZSI6bnVsbH0sIkR1cmF0aW9uU3R5bGUiOnsiJGlkIjoiNTMwIiwiRm9udFNldHRpbmdzIjp7IiRpZCI6IjUzMSIsIkZvbnRTaXplIjoxMCwiRm9udE5hbWUiOiJDYWxpYnJpIiwiSXNCb2xkIjpmYWxzZSwiSXNJdGFsaWMiOmZhbHNlLCJJc1VuZGVybGluZWQiOmZhbHNlLCJQYXJlbnRTdHlsZSI6bnVsbH0sIkF1dG9TaXplIjowLCJGb3JlZ3JvdW5kIjp7IiRpZCI6IjUzMiIsIkNvbG9yIjp7IiRpZCI6IjUzMy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1MzQiLCJUb3AiOjAuMCwiTGVmdCI6MC4wLCJSaWdodCI6MC4wLCJCb3R0b20iOjAuMH0sIlBhZGRpbmciOnsiJGlkIjoiNTM1IiwiVG9wIjowLjAsIkxlZnQiOjAuMCwiUmlnaHQiOjAuMCwiQm90dG9tIjowLjB9LCJCYWNrZ3JvdW5kIjp7IiRpZCI6IjUzNiIsIkNvbG9yIjp7IiRpZCI6IjUzNyIsIkEiOjAsIlIiOjI1NSwiRyI6MjU1LCJCIjoyNTV9fSwiSXNWaXNpYmxlIjp0cnVlLCJXaWR0aCI6MC4wLCJIZWlnaHQiOjAuMCwiQm9yZGVyU3R5bGUiOnsiJGlkIjoiNTM4IiwiTGluZUNvbG9yIjpudWxsLCJMaW5lV2VpZ2h0IjowLjAsIkxpbmVUeXBlIjowLCJQYXJlbnRTdHlsZSI6bnVsbH0sIlBhcmVudFN0eWxlIjpudWxsfSwiSG9yaXpvbnRhbENvbm5lY3RvclN0eWxlIjp7IiRpZCI6IjUzOSIsIkxpbmVDb2xvciI6eyIkcmVmIjoiMTAxIn0sIkxpbmVXZWlnaHQiOjEuMCwiTGluZVR5cGUiOjAsIlBhcmVudFN0eWxlIjpudWxsfSwiVmVydGljYWxDb25uZWN0b3JTdHlsZSI6eyIkaWQiOiI1NDA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NTQxIiwiTWFyZ2luIjp7IiRpZCI6IjU0MiIsIlRvcCI6MC4wLCJMZWZ0Ijo0LjAsIlJpZ2h0Ijo0LjAsIkJvdHRvbSI6MC4wfSwiUGFkZGluZyI6eyIkaWQiOiI1NDMiLCJUb3AiOjAuMCwiTGVmdCI6MC4wLCJSaWdodCI6MC4wLCJCb3R0b20iOjAuMH0sIkJhY2tncm91bmQiOnsiJGlkIjoiNTQ0IiwiQ29sb3IiOnsiJGlkIjoiNTQ1IiwiQSI6MjU1LCJSIjowLCJHIjoxNjYsIkIiOjE2Nn19LCJJc1Zpc2libGUiOnRydWUsIldpZHRoIjowLjAsIkhlaWdodCI6MTYuMCwiQm9yZGVyU3R5bGUiOnsiJGlkIjoiNTQ2IiwiTGluZUNvbG9yIjp7IiRpZCI6IjU0NyIsIiR0eXBlIjoiTkxSRS5Db21tb24uRG9tLlNvbGlkQ29sb3JCcnVzaCwgTkxSRS5Db21tb24iLCJDb2xvciI6eyIkaWQiOiI1NDgiLCJBIjoyNTUsIlIiOjI1NSwiRyI6MjU1LCJCIjoyNTV9fSwiTGluZVdlaWdodCI6Mi4wLCJMaW5lVHlwZSI6MCwiUGFyZW50U3R5bGUiOm51bGx9LCJQYXJlbnRTdHlsZSI6bnVsbH0sIlRpdGxlU3R5bGUiOnsiJGlkIjoiNTQ5IiwiRm9udFNldHRpbmdzIjp7IiRpZCI6IjU1MCIsIkZvbnRTaXplIjoxNCwiRm9udE5hbWUiOiJDYWxpYnJpIiwiSXNCb2xkIjp0cnVlLCJJc0l0YWxpYyI6ZmFsc2UsIklzVW5kZXJsaW5lZCI6ZmFsc2UsIlBhcmVudFN0eWxlIjpudWxsfSwiQXV0b1NpemUiOjAsIkZvcmVncm91bmQiOnsiJGlkIjoiNTUxIiwiQ29sb3IiOnsiJGlkIjoiNTUy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1NTMiLCJUb3AiOjAuMCwiTGVmdCI6MC4wLCJSaWdodCI6MC4wLCJCb3R0b20iOjAuMH0sIlBhZGRpbmciOnsiJGlkIjoiNTU0IiwiVG9wIjowLjAsIkxlZnQiOjAuMCwiUmlnaHQiOjAuMCwiQm90dG9tIjowLjB9LCJCYWNrZ3JvdW5kIjp7IiRpZCI6IjU1NSIsIkNvbG9yIjp7IiRpZCI6IjU1NiIsIkEiOjAsIlIiOjI1NSwiRyI6MjU1LCJCIjoyNTV9fSwiSXNWaXNpYmxlIjp0cnVlLCJXaWR0aCI6MC4wLCJIZWlnaHQiOjAuMCwiQm9yZGVyU3R5bGUiOnsiJGlkIjoiNTU3IiwiTGluZUNvbG9yIjpudWxsLCJMaW5lV2VpZ2h0IjowLjAsIkxpbmVUeXBlIjowLCJQYXJlbnRTdHlsZSI6bnVsbH0sIlBhcmVudFN0eWxlIjpudWxsfSwiRGF0ZVN0eWxlIjp7IiRpZCI6IjU1OCIsIkZvbnRTZXR0aW5ncyI6eyIkaWQiOiI1NTkiLCJGb250U2l6ZSI6MTAsIkZvbnROYW1lIjoiQ2FsaWJyaSIsIklzQm9sZCI6ZmFsc2UsIklzSXRhbGljIjpmYWxzZSwiSXNVbmRlcmxpbmVkIjpmYWxzZSwiUGFyZW50U3R5bGUiOm51bGx9LCJBdXRvU2l6ZSI6MCwiRm9yZWdyb3VuZCI6eyIkaWQiOiI1NjAiLCJDb2xvciI6eyIkaWQiOiI1NjE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TYyIiwiVG9wIjowLjAsIkxlZnQiOjAuMCwiUmlnaHQiOjAuMCwiQm90dG9tIjowLjB9LCJQYWRkaW5nIjp7IiRpZCI6IjU2MyIsIlRvcCI6MC4wLCJMZWZ0IjowLjAsIlJpZ2h0IjowLjAsIkJvdHRvbSI6MC4wfSwiQmFja2dyb3VuZCI6eyIkaWQiOiI1NjQiLCJDb2xvciI6eyIkaWQiOiI1NjUiLCJBIjowLCJSIjoyNTUsIkciOjI1NSwiQiI6MjU1fX0sIklzVmlzaWJsZSI6dHJ1ZSwiV2lkdGgiOjAuMCwiSGVpZ2h0IjowLjAsIkJvcmRlclN0eWxlIjp7IiRpZCI6IjU2NiIsIkxpbmVDb2xvciI6bnVsbCwiTGluZVdlaWdodCI6MC4wLCJMaW5lVHlwZSI6MCwiUGFyZW50U3R5bGUiOm51bGx9LCJQYXJlbnRTdHlsZSI6bnVsbH0sIkRhdGVGb3JtYXQiOnsiJGlkIjoiNTY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2OCIsIkZvcm1hdCI6MCwiSXNWaXNpYmxlIjpmYWxzZSwiTGFzdEtub3duVmlzaWJpbGl0eVN0YXRlIjpmYWxzZX0sIklzVmlzaWJsZSI6dHJ1ZSwiUGFyZW50U3R5bGUiOm51bGx9LCJJbmRleCI6MTAsIlNtYXJ0RHVyYXRpb25BY3RpdmF0ZWQiOmZhbHNlLCJEYXRlRm9ybWF0Ijp7IiRyZWYiOiI1NjcifSwiV2Vla051bWJlcmluZyI6eyIkaWQiOiI1NjkiLCJGb3JtYXQiOjAsIklzVmlzaWJsZSI6ZmFsc2UsIkxhc3RLbm93blZpc2liaWxpdHlTdGF0ZSI6ZmFsc2V9LCJJZCI6IjdiZTk1NjYxLTQ4MDEtNDUxZS1iZjRiLTE5MTFhMjlhYTZkZiIsIkltcG9ydElkIjoiMTQiLCJUaXRsZSI6IkFjdGl2aXR5IEQiLCJOb3RlIjpudWxsLCJIeXBlcmxpbmsiOnsiJGlkIjoiNTcwIiwiQWRkcmVzcyI6bnVsbCwiU3ViQWRkcmVzcyI6bnVsbH0sIklzQ2hhbmdlZCI6ZmFsc2UsIklzTmV3IjpmYWxzZX19LHsiJGlkIjoiNTcxIiwiX2F0dGFjaGVkTWlsZXN0b25lcyI6W3siJGlkIjoiNTcyIiwiRGF0ZSI6IjIwMjMtMDItMDhUMjM6NTk6MDAiLCJTdHlsZSI6eyIkaWQiOiI1NzMiLCJTaGFwZSI6MSwiQ29ubmVjdG9yTWFyZ2luIjp7IiRpZCI6IjU3NCIsIlRvcCI6MC4wLCJMZWZ0IjoyLjAsIlJpZ2h0IjoyLjAsIkJvdHRvbSI6MC4wfSwiQ29ubmVjdG9yU3R5bGUiOnsiJGlkIjoiNTc1IiwiTGluZUNvbG9yIjp7IiRpZCI6IjU3NiIsIiR0eXBlIjoiTkxSRS5Db21tb24uRG9tLlNvbGlkQ29sb3JCcnVzaCwgTkxSRS5Db21tb24iLCJDb2xvciI6eyIkaWQiOiI1NzciLCJBIjoxMjcsIlIiOjc5LCJHIjoxMjksIkIiOjE4OX19LCJMaW5lV2VpZ2h0IjoxLjAsIkxpbmVUeXBlIjowLCJQYXJlbnRTdHlsZSI6bnVsbH0sIklzQmVsb3dUaW1lYmFuZCI6dHJ1ZSwiUG9zaXRpb25PblRhc2siOjMsIkhpZGVEYXRlIjpmYWxzZSwiU2hhcGVTaXplIjowLCJTcGFjaW5nIjoyLjAsIlBhZGRpbmciOnsiJGlkIjoiNTc4IiwiVG9wIjo3LjAsIkxlZnQiOjMuMCwiUmlnaHQiOjAuMCwiQm90dG9tIjoyLjB9LCJTaGFwZVN0eWxlIjp7IiRpZCI6IjU3OSIsIk1hcmdpbiI6eyIkaWQiOiI1ODAiLCJUb3AiOjAuMCwiTGVmdCI6MC4wLCJSaWdodCI6MC4wLCJCb3R0b20iOjAuMH0sIlBhZGRpbmciOnsiJGlkIjoiNTgxIiwiVG9wIjowLjAsIkxlZnQiOjAuMCwiUmlnaHQiOjAuMCwiQm90dG9tIjowLjB9LCJCYWNrZ3JvdW5kIjp7IiRpZCI6IjU4MiIsIkNvbG9yIjp7IiRpZCI6IjU4MyIsIkEiOjI1NSwiUiI6MjM5LCJHIjoyMDIsIkIiOjh9fSwiSXNWaXNpYmxlIjp0cnVlLCJXaWR0aCI6MTIuMCwiSGVpZ2h0IjoxNC4wLCJCb3JkZXJTdHlsZSI6eyIkaWQiOiI1ODQiLCJMaW5lQ29sb3IiOnsiJGlkIjoiNTg1IiwiJHR5cGUiOiJOTFJFLkNvbW1vbi5Eb20uU29saWRDb2xvckJydXNoLCBOTFJFLkNvbW1vbiIsIkNvbG9yIjp7IiRpZCI6IjU4NiIsIkEiOjI1NSwiUiI6MjU1LCJHIjowLCJCIjowfX0sIkxpbmVXZWlnaHQiOjAuMCwiTGluZVR5cGUiOjAsIlBhcmVudFN0eWxlIjpudWxsfSwiUGFyZW50U3R5bGUiOm51bGx9LCJUaXRsZVN0eWxlIjp7IiRpZCI6IjU4NyIsIkZvbnRTZXR0aW5ncyI6eyIkaWQiOiI1ODgiLCJGb250U2l6ZSI6MTEsIkZvbnROYW1lIjoiQ2FsaWJyaSIsIklzQm9sZCI6dHJ1ZSwiSXNJdGFsaWMiOmZhbHNlLCJJc1VuZGVybGluZWQiOmZhbHNlLCJQYXJlbnRTdHlsZSI6bnVsbH0sIkF1dG9TaXplIjowLCJGb3JlZ3JvdW5kIjp7IiRpZCI6IjU4OSIsIkNvbG9yIjp7IiRpZCI6IjU5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1OTEiLCJUb3AiOjAuMCwiTGVmdCI6MC4wLCJSaWdodCI6MC4wLCJCb3R0b20iOjAuMH0sIlBhZGRpbmciOnsiJGlkIjoiNTkyIiwiVG9wIjowLjAsIkxlZnQiOjAuMCwiUmlnaHQiOjAuMCwiQm90dG9tIjowLjB9LCJCYWNrZ3JvdW5kIjp7IiRpZCI6IjU5MyIsIkNvbG9yIjp7IiRpZCI6IjU5NCIsIkEiOjAsIlIiOjI1NSwiRyI6MjU1LCJCIjoyNTV9fSwiSXNWaXNpYmxlIjp0cnVlLCJXaWR0aCI6MC4wLCJIZWlnaHQiOjAuMCwiQm9yZGVyU3R5bGUiOnsiJGlkIjoiNTk1IiwiTGluZUNvbG9yIjpudWxsLCJMaW5lV2VpZ2h0IjowLjAsIkxpbmVUeXBlIjowLCJQYXJlbnRTdHlsZSI6bnVsbH0sIlBhcmVudFN0eWxlIjpudWxsfSwiRGF0ZVN0eWxlIjp7IiRpZCI6IjU5NiIsIkZvbnRTZXR0aW5ncyI6eyIkaWQiOiI1OTciLCJGb250U2l6ZSI6MTAsIkZvbnROYW1lIjoiQ2FsaWJyaSIsIklzQm9sZCI6ZmFsc2UsIklzSXRhbGljIjpmYWxzZSwiSXNVbmRlcmxpbmVkIjpmYWxzZSwiUGFyZW50U3R5bGUiOm51bGx9LCJBdXRvU2l6ZSI6MCwiRm9yZWdyb3VuZCI6eyIkaWQiOiI1OTgiLCJDb2xvciI6eyIkaWQiOiI1OTk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YwMCIsIlRvcCI6MC4wLCJMZWZ0IjowLjAsIlJpZ2h0IjowLjAsIkJvdHRvbSI6MC4wfSwiUGFkZGluZyI6eyIkaWQiOiI2MDEiLCJUb3AiOjAuMCwiTGVmdCI6MC4wLCJSaWdodCI6MC4wLCJCb3R0b20iOjAuMH0sIkJhY2tncm91bmQiOnsiJGlkIjoiNjAyIiwiQ29sb3IiOnsiJGlkIjoiNjAzIiwiQSI6MCwiUiI6MjU1LCJHIjoyNTUsIkIiOjI1NX19LCJJc1Zpc2libGUiOnRydWUsIldpZHRoIjowLjAsIkhlaWdodCI6MC4wLCJCb3JkZXJTdHlsZSI6eyIkaWQiOiI2MDQiLCJMaW5lQ29sb3IiOm51bGwsIkxpbmVXZWlnaHQiOjAuMCwiTGluZVR5cGUiOjAsIlBhcmVudFN0eWxlIjpudWxsfSwiUGFyZW50U3R5bGUiOm51bGx9LCJEYXRlRm9ybWF0Ijp7IiRpZCI6IjYw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MDYiLCJGb3JtYXQiOjAsIklzVmlzaWJsZSI6ZmFsc2UsIkxhc3RLbm93blZpc2liaWxpdHlTdGF0ZSI6ZmFsc2V9LCJJc1Zpc2libGUiOnRydWUsIlBhcmVudFN0eWxlIjpudWxsfSwiSW5kZXgiOjEzLCJQZXJjZW50YWdlQ29tcGxldGUiOm51bGwsIlBvc2l0aW9uIjp7IlJhdGlvIjowLjAsIklzQ3VzdG9tIjpmYWxzZX0sIkRhdGVGb3JtYXQiOnsiJHJlZiI6IjYwNSJ9LCJXZWVrTnVtYmVyaW5nIjp7IiRpZCI6IjYwNyIsIkZvcm1hdCI6MCwiSXNWaXNpYmxlIjpmYWxzZSwiTGFzdEtub3duVmlzaWJpbGl0eVN0YXRlIjpmYWxzZX0sIlJlbGF0ZWRUYXNrSWQiOiJhOTBhNWNmZi0xMmVhLTRiNTctOWMwNC0xZTMxYTkyNjZhNzIiLCJJZCI6IjJkNjg3ZTU5LWZhMjAtNDQxNS04ODQ4LTk0MTk0YjYyOTNhNSIsIkltcG9ydElkIjoiOCIsIlRpdGxlIjoiTWlsZXN0b25lIDciLCJOb3RlIjpudWxsLCJIeXBlcmxpbmsiOnsiJGlkIjoiNjA4IiwiQWRkcmVzcyI6bnVsbCwiU3ViQWRkcmVzcyI6bnVsbH0sIklzQ2hhbmdlZCI6ZmFsc2UsIklzTmV3IjpmYWxzZX1dLCJUYXNrRGVmaW5pdGlvbiI6eyIkaWQiOiI2MDkiLCJHcm91cE5hbWUiOm51bGwsIlN0YXJ0RGF0ZSI6IjIwMjMtMDEtMTFUMDA6MDA6MDAiLCJFbmREYXRlIjoiMjAyMy0wMi0xMVQyMzo1OTowMCIsIlBlcmNlbnRhZ2VDb21wbGV0ZSI6bnVsbCwiU3R5bGUiOnsiJGlkIjoiNjEwIiwiU2hhcGUiOjAsIlNoYXBlVGhpY2tuZXNzIjoxLCJEdXJhdGlvbkZvcm1hdCI6MCwiSW5jbHVkZU5vbldvcmtpbmdEYXlzSW5EdXJhdGlvbiI6ZmFsc2UsIlBlcmNlbnRhZ2VDb21wbGV0ZVN0eWxlIjp7IiRpZCI6IjYxMSIsIkZvbnRTZXR0aW5ncyI6eyIkaWQiOiI2MTIiLCJGb250U2l6ZSI6MTAsIkZvbnROYW1lIjoiQ2FsaWJyaSIsIklzQm9sZCI6ZmFsc2UsIklzSXRhbGljIjpmYWxzZSwiSXNVbmRlcmxpbmVkIjpmYWxzZSwiUGFyZW50U3R5bGUiOm51bGx9LCJBdXRvU2l6ZSI6MCwiRm9yZWdyb3VuZCI6eyIkaWQiOiI2MTMiLCJDb2xvciI6eyIkaWQiOiI2MTQ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YxNSIsIlRvcCI6MC4wLCJMZWZ0IjowLjAsIlJpZ2h0IjowLjAsIkJvdHRvbSI6MC4wfSwiUGFkZGluZyI6eyIkaWQiOiI2MTYiLCJUb3AiOjAuMCwiTGVmdCI6MC4wLCJSaWdodCI6MC4wLCJCb3R0b20iOjAuMH0sIkJhY2tncm91bmQiOnsiJGlkIjoiNjE3IiwiQ29sb3IiOnsiJGlkIjoiNjE4IiwiQSI6ODksIlIiOjAsIkciOjAsIkIiOjB9fSwiSXNWaXNpYmxlIjp0cnVlLCJXaWR0aCI6MC4wLCJIZWlnaHQiOjAuMCwiQm9yZGVyU3R5bGUiOnsiJGlkIjoiNjE5IiwiTGluZUNvbG9yIjpudWxsLCJMaW5lV2VpZ2h0IjowLjAsIkxpbmVUeXBlIjowLCJQYXJlbnRTdHlsZSI6bnVsbH0sIlBhcmVudFN0eWxlIjpudWxsfSwiRHVyYXRpb25TdHlsZSI6eyIkaWQiOiI2MjAiLCJGb250U2V0dGluZ3MiOnsiJGlkIjoiNjIxIiwiRm9udFNpemUiOjEwLCJGb250TmFtZSI6IkNhbGlicmkiLCJJc0JvbGQiOmZhbHNlLCJJc0l0YWxpYyI6ZmFsc2UsIklzVW5kZXJsaW5lZCI6ZmFsc2UsIlBhcmVudFN0eWxlIjpudWxsfSwiQXV0b1NpemUiOjAsIkZvcmVncm91bmQiOnsiJGlkIjoiNjIyIiwiQ29sb3IiOnsiJGlkIjoiNjI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YyNCIsIlRvcCI6MC4wLCJMZWZ0IjowLjAsIlJpZ2h0IjowLjAsIkJvdHRvbSI6MC4wfSwiUGFkZGluZyI6eyIkaWQiOiI2MjUiLCJUb3AiOjAuMCwiTGVmdCI6MC4wLCJSaWdodCI6MC4wLCJCb3R0b20iOjAuMH0sIkJhY2tncm91bmQiOnsiJGlkIjoiNjI2IiwiQ29sb3IiOnsiJGlkIjoiNjI3IiwiQSI6MCwiUiI6MjU1LCJHIjoyNTUsIkIiOjI1NX19LCJJc1Zpc2libGUiOnRydWUsIldpZHRoIjowLjAsIkhlaWdodCI6MC4wLCJCb3JkZXJTdHlsZSI6eyIkaWQiOiI2MjgiLCJMaW5lQ29sb3IiOm51bGwsIkxpbmVXZWlnaHQiOjAuMCwiTGluZVR5cGUiOjAsIlBhcmVudFN0eWxlIjpudWxsfSwiUGFyZW50U3R5bGUiOm51bGx9LCJIb3Jpem9udGFsQ29ubmVjdG9yU3R5bGUiOnsiJGlkIjoiNjI5IiwiTGluZUNvbG9yIjp7IiRyZWYiOiIxMDEifSwiTGluZVdlaWdodCI6MS4wLCJMaW5lVHlwZSI6MCwiUGFyZW50U3R5bGUiOm51bGx9LCJWZXJ0aWNhbENvbm5lY3RvclN0eWxlIjp7IiRpZCI6IjYzMCIsIkxpbmVDb2xvciI6eyIkcmVmIjoiMTA0In0sIkxpbmVXZWlnaHQiOjEuMCwiTGluZVR5cGUiOjAsIlBhcmVudFN0eWxlIjpudWxsfSwiTWFyZ2luIjpudWxsLCJTdGFydERhdGVQb3NpdGlvbiI6NCwiRW5kRGF0ZVBvc2l0aW9uIjo0LCJEYXRlSXNWaXNpYmxlIjp0cnVlLCJUaXRsZVBvc2l0aW9uIjoyLCJEdXJhdGlvblBvc2l0aW9uIjo2LCJQZXJjZW50YWdlQ29tcGxldGVkUG9zaXRpb24iOjYsIlNwYWNpbmciOjMsIklzQmVsb3dUaW1lYmFuZCI6dHJ1ZSwiUGVyY2VudGFnZUNvbXBsZXRlU2hhcGVPcGFjaXR5IjozNSwiU2hhcGVTdHlsZSI6eyIkaWQiOiI2MzEiLCJNYXJnaW4iOnsiJGlkIjoiNjMyIiwiVG9wIjowLjAsIkxlZnQiOjQuMCwiUmlnaHQiOjQuMCwiQm90dG9tIjowLjB9LCJQYWRkaW5nIjp7IiRpZCI6IjYzMyIsIlRvcCI6MC4wLCJMZWZ0IjowLjAsIlJpZ2h0IjowLjAsIkJvdHRvbSI6MC4wfSwiQmFja2dyb3VuZCI6eyIkaWQiOiI2MzQiLCJDb2xvciI6eyIkaWQiOiI2MzUiLCJBIjoyNTUsIlIiOjAsIkciOjE2NiwiQiI6MTY2fX0sIklzVmlzaWJsZSI6dHJ1ZSwiV2lkdGgiOjAuMCwiSGVpZ2h0IjoxNi4wLCJCb3JkZXJTdHlsZSI6eyIkaWQiOiI2MzYiLCJMaW5lQ29sb3IiOnsiJGlkIjoiNjM3IiwiJHR5cGUiOiJOTFJFLkNvbW1vbi5Eb20uU29saWRDb2xvckJydXNoLCBOTFJFLkNvbW1vbiIsIkNvbG9yIjp7IiRpZCI6IjYzOCIsIkEiOjI1NSwiUiI6MjU1LCJHIjoyNTUsIkIiOjI1NX19LCJMaW5lV2VpZ2h0IjoyLjAsIkxpbmVUeXBlIjowLCJQYXJlbnRTdHlsZSI6bnVsbH0sIlBhcmVudFN0eWxlIjpudWxsfSwiVGl0bGVTdHlsZSI6eyIkaWQiOiI2MzkiLCJGb250U2V0dGluZ3MiOnsiJGlkIjoiNjQwIiwiRm9udFNpemUiOjE0LCJGb250TmFtZSI6IkNhbGlicmkiLCJJc0JvbGQiOnRydWUsIklzSXRhbGljIjpmYWxzZSwiSXNVbmRlcmxpbmVkIjpmYWxzZSwiUGFyZW50U3R5bGUiOm51bGx9LCJBdXRvU2l6ZSI6MCwiRm9yZWdyb3VuZCI6eyIkaWQiOiI2NDEiLCJDb2xvciI6eyIkaWQiOiI2NDIiLCJBIjoyNTUsIlIiOjI1NSwiRyI6MjU1LCJCIjoyNTV9fSwiTWF4V2lkdGgiOjEyMjEuODE4MTgxODE4MTgxOCwiTWF4SGVpZ2h0IjoiSW5maW5pdHkiLCJTbWFydEZvcmVncm91bmRJc0FjdGl2ZSI6ZmFsc2UsIkhvcml6b250YWxBbGlnbm1lbnQiOjEsIlZlcnRpY2FsQWxpZ25tZW50IjowLCJTbWFydEZvcmVncm91bmQiOm51bGwsIkJhY2tncm91bmRGaWxsVHlwZSI6MCwiTWFyZ2luIjp7IiRpZCI6IjY0MyIsIlRvcCI6MC4wLCJMZWZ0IjowLjAsIlJpZ2h0IjowLjAsIkJvdHRvbSI6MC4wfSwiUGFkZGluZyI6eyIkaWQiOiI2NDQiLCJUb3AiOjAuMCwiTGVmdCI6MC4wLCJSaWdodCI6MC4wLCJCb3R0b20iOjAuMH0sIkJhY2tncm91bmQiOnsiJGlkIjoiNjQ1IiwiQ29sb3IiOnsiJGlkIjoiNjQ2IiwiQSI6MCwiUiI6MjU1LCJHIjoyNTUsIkIiOjI1NX19LCJJc1Zpc2libGUiOnRydWUsIldpZHRoIjowLjAsIkhlaWdodCI6MC4wLCJCb3JkZXJTdHlsZSI6eyIkaWQiOiI2NDciLCJMaW5lQ29sb3IiOm51bGwsIkxpbmVXZWlnaHQiOjAuMCwiTGluZVR5cGUiOjAsIlBhcmVudFN0eWxlIjpudWxsfSwiUGFyZW50U3R5bGUiOm51bGx9LCJEYXRlU3R5bGUiOnsiJGlkIjoiNjQ4IiwiRm9udFNldHRpbmdzIjp7IiRpZCI6IjY0OSIsIkZvbnRTaXplIjoxMCwiRm9udE5hbWUiOiJDYWxpYnJpIiwiSXNCb2xkIjpmYWxzZSwiSXNJdGFsaWMiOmZhbHNlLCJJc1VuZGVybGluZWQiOmZhbHNlLCJQYXJlbnRTdHlsZSI6bnVsbH0sIkF1dG9TaXplIjowLCJGb3JlZ3JvdW5kIjp7IiRpZCI6IjY1MCIsIkNvbG9yIjp7IiRpZCI6IjY1M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2NTIiLCJUb3AiOjAuMCwiTGVmdCI6MC4wLCJSaWdodCI6MC4wLCJCb3R0b20iOjAuMH0sIlBhZGRpbmciOnsiJGlkIjoiNjUzIiwiVG9wIjowLjAsIkxlZnQiOjAuMCwiUmlnaHQiOjAuMCwiQm90dG9tIjowLjB9LCJCYWNrZ3JvdW5kIjp7IiRpZCI6IjY1NCIsIkNvbG9yIjp7IiRpZCI6IjY1NSIsIkEiOjAsIlIiOjI1NSwiRyI6MjU1LCJCIjoyNTV9fSwiSXNWaXNpYmxlIjp0cnVlLCJXaWR0aCI6MC4wLCJIZWlnaHQiOjAuMCwiQm9yZGVyU3R5bGUiOnsiJGlkIjoiNjU2IiwiTGluZUNvbG9yIjpudWxsLCJMaW5lV2VpZ2h0IjowLjAsIkxpbmVUeXBlIjowLCJQYXJlbnRTdHlsZSI6bnVsbH0sIlBhcmVudFN0eWxlIjpudWxsfSwiRGF0ZUZvcm1hdCI6eyIkaWQiOiI2NT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U4IiwiRm9ybWF0IjowLCJJc1Zpc2libGUiOmZhbHNlLCJMYXN0S25vd25WaXNpYmlsaXR5U3RhdGUiOmZhbHNlfSwiSXNWaXNpYmxlIjp0cnVlLCJQYXJlbnRTdHlsZSI6bnVsbH0sIkluZGV4IjoxMiwiU21hcnREdXJhdGlvbkFjdGl2YXRlZCI6ZmFsc2UsIkRhdGVGb3JtYXQiOnsiJHJlZiI6IjY1NyJ9LCJXZWVrTnVtYmVyaW5nIjp7IiRpZCI6IjY1OSIsIkZvcm1hdCI6MCwiSXNWaXNpYmxlIjpmYWxzZSwiTGFzdEtub3duVmlzaWJpbGl0eVN0YXRlIjpmYWxzZX0sIklkIjoiYTkwYTVjZmYtMTJlYS00YjU3LTljMDQtMWUzMWE5MjY2YTcyIiwiSW1wb3J0SWQiOiIxNSIsIlRpdGxlIjoiQWN0aXZpdHkgRSIsIk5vdGUiOm51bGwsIkh5cGVybGluayI6eyIkaWQiOiI2NjAiLCJBZGRyZXNzIjpudWxsLCJTdWJBZGRyZXNzIjpudWxsfSwiSXNDaGFuZ2VkIjpmYWxzZSwiSXNOZXciOmZhbHNlfX1dLCJfbWlsZXN0b25lcyI6W10sIklkIjoiZDAzMDU3NDUtNjJiMS00NmRhLWI1M2ItYWM2MDEzNGFmOTkxIiwiSXNTaW5nbGVJdGVtUm93IjpmYWxzZX1dLCJJbmRleCI6MCwiSWQiOiJmNzcwNzM1Zi1lYjkyLTRkOGYtYTg0ZC0xZDRiMjM5Y2M5NTkiLCJIZWFkZXJUZXh0IjoiIiwiSXNEZWZhdWx0Ijp0cnVlLCJTdHlsZSI6eyIkaWQiOiI2NjEiLCJIZWFkZXJTdHlsZSI6eyIkaWQiOiI2NjIiLCJUZXh0U3R5bGUiOnsiJGlkIjoiNjYzIiwiRm9udFNldHRpbmdzIjp7IiRpZCI6IjY2NCIsIkZvbnRTaXplIjoxMSwiRm9udE5hbWUiOiJDYWxpYnJpIiwiSXNCb2xkIjpmYWxzZSwiSXNJdGFsaWMiOmZhbHNlLCJJc1VuZGVybGluZWQiOmZhbHNlLCJQYXJlbnRTdHlsZSI6bnVsbH0sIkF1dG9TaXplIjoyLCJGb3JlZ3JvdW5kIjp7IiRpZCI6IjY2NSIsIkNvbG9yIjp7IiRpZCI6IjY2NiIsIkEiOjI1NSwiUiI6MCwiRyI6MCwiQiI6MH19LCJNYXhXaWR0aCI6MC4wLCJNYXhIZWlnaHQiOiJJbmZpbml0eSIsIlNtYXJ0Rm9yZWdyb3VuZElzQWN0aXZlIjpmYWxzZSwiSG9yaXpvbnRhbEFsaWdubWVudCI6MCwiVmVydGljYWxBbGlnbm1lbnQiOjAsIlNtYXJ0Rm9yZWdyb3VuZCI6bnVsbCwiQmFja2dyb3VuZEZpbGxUeXBlIjowLCJNYXJnaW4iOnsiJGlkIjoiNjY3IiwiVG9wIjowLjAsIkxlZnQiOjAuMCwiUmlnaHQiOjAuMCwiQm90dG9tIjowLjB9LCJQYWRkaW5nIjp7IiRpZCI6IjY2OCIsIlRvcCI6MC4wLCJMZWZ0IjowLjAsIlJpZ2h0IjowLjAsIkJvdHRvbSI6MC4wfSwiQmFja2dyb3VuZCI6eyIkaWQiOiI2NjkiLCJDb2xvciI6eyIkaWQiOiI2NzAiLCJBIjowLCJSIjoyNTUsIkciOjI1NSwiQiI6MjU1fX0sIklzVmlzaWJsZSI6dHJ1ZSwiV2lkdGgiOjAuMCwiSGVpZ2h0IjowLjAsIkJvcmRlclN0eWxlIjpudWxsLCJQYXJlbnRTdHlsZSI6bnVsbH0sIlJlY3RhbmdsZVN0eWxlIjp7IiRpZCI6IjY3MSIsIk1hcmdpbiI6eyIkaWQiOiI2NzIiLCJUb3AiOjAuMCwiTGVmdCI6MC4wLCJSaWdodCI6MC4wLCJCb3R0b20iOjAuMH0sIlBhZGRpbmciOnsiJGlkIjoiNjczIiwiVG9wIjowLjAsIkxlZnQiOjAuMCwiUmlnaHQiOjAuMCwiQm90dG9tIjowLjB9LCJCYWNrZ3JvdW5kIjp7IiRpZCI6IjY3NCIsIkNvbG9yIjp7IiRpZCI6IjY3NSIsIkEiOjYzLCJSIjoxNjUsIkciOjE2NSwiQiI6MTY1fX0sIklzVmlzaWJsZSI6dHJ1ZSwiV2lkdGgiOjAuMCwiSGVpZ2h0IjowLjAsIkJvcmRlclN0eWxlIjp7IiRpZCI6IjY3NiIsIkxpbmVDb2xvciI6eyIkaWQiOiI2NzciLCIkdHlwZSI6Ik5MUkUuQ29tbW9uLkRvbS5Tb2xpZENvbG9yQnJ1c2gsIE5MUkUuQ29tbW9uIiwiQ29sb3IiOnsiJGlkIjoiNjc4IiwiQSI6MjU1LCJSIjoyNTUsIkciOjAsIkIiOjB9fSwiTGluZVdlaWdodCI6MC4wLCJMaW5lVHlwZSI6MCwiUGFyZW50U3R5bGUiOm51bGx9LCJQYXJlbnRTdHlsZSI6bnVsbH0sIk1hcmdpbiI6eyIkaWQiOiI2NzkiLCJUb3AiOjAuMCwiTGVmdCI6MC4wLCJSaWdodCI6MC4wLCJCb3R0b20iOjAuMH0sIlBhZGRpbmciOnsiJGlkIjoiNjgwIiwiVG9wIjowLjAsIkxlZnQiOjAuMCwiUmlnaHQiOjAuMCwiQm90dG9tIjowLjB9LCJCYWNrZ3JvdW5kIjpudWxsLCJJc1Zpc2libGUiOnRydWUsIldpZHRoIjowLjAsIkhlaWdodCI6MC4wLCJCb3JkZXJTdHlsZSI6bnVsbCwiUGFyZW50U3R5bGUiOm51bGx9LCJCYWNrZ3JvdW5kU3R5bGUiOnsiJGlkIjoiNjgxIiwiTWFyZ2luIjp7IiRpZCI6IjY4MiIsIlRvcCI6MC4wLCJMZWZ0IjowLjAsIlJpZ2h0IjowLjAsIkJvdHRvbSI6MC4wfSwiUGFkZGluZyI6eyIkaWQiOiI2ODMiLCJUb3AiOjAuMCwiTGVmdCI6MC4wLCJSaWdodCI6MC4wLCJCb3R0b20iOjAuMH0sIkJhY2tncm91bmQiOnsiJGlkIjoiNjg0IiwiQ29sb3IiOnsiJGlkIjoiNjg1IiwiQSI6NTEsIlIiOjE2NSwiRyI6MTY1LCJCIjoxNjV9fSwiSXNWaXNpYmxlIjp0cnVlLCJXaWR0aCI6MC4wLCJIZWlnaHQiOjAuMCwiQm9yZGVyU3R5bGUiOnsiJGlkIjoiNjg2IiwiTGluZUNvbG9yIjp7IiRpZCI6IjY4NyIsIiR0eXBlIjoiTkxSRS5Db21tb24uRG9tLlNvbGlkQ29sb3JCcnVzaCwgTkxSRS5Db21tb24iLCJDb2xvciI6eyIkaWQiOiI2ODgiLCJBIjoyNTUsIlIiOjI1NSwiRyI6MCwiQiI6MH19LCJMaW5lV2VpZ2h0IjowLjAsIkxpbmVUeXBlIjowLCJQYXJlbnRTdHlsZSI6bnVsbH0sIlBhcmVudFN0eWxlIjpudWxsfSwiTWFyZ2luIjp7IiRpZCI6IjY4OSIsIlRvcCI6MC4wLCJMZWZ0IjowLjAsIlJpZ2h0IjowLjAsIkJvdHRvbSI6MC4wfSwiUGFkZGluZyI6eyIkaWQiOiI2OTAiLCJUb3AiOjAuMCwiTGVmdCI6MC4wLCJSaWdodCI6MC4wLCJCb3R0b20iOjAuMH0sIklzVmlzaWJsZSI6dHJ1ZSwiV2lkdGgiOjAuMCwiSGVpZ2h0IjowLjAsIkJvcmRlclN0eWxlIjpudWxsLCJQYXJlbnRTdHlsZSI6bnVsbH19XSwiSWQiOiJmMjNjNDBhZi03ZDQxLTQ5NTktOTA5Zi1kYzQ4MzBjZDI4ZjMiLCJJbmRleCI6MiwiSGVhZGVyVGV4dCI6IlN0YWdlIElJSSIsIlN0eWxlIjp7IiRpZCI6IjY5MSIsIkhlYWRlclN0eWxlIjp7IiRpZCI6IjY5MiIsIlRleHRJc1ZlcnRpY2FsIjpmYWxzZSwiVGV4dFN0eWxlIjp7IiRpZCI6IjY5MyIsIkZvbnRTZXR0aW5ncyI6eyIkaWQiOiI2OTQiLCJGb250U2l6ZSI6MTIsIkZvbnROYW1lIjoiQ2FsaWJyaSIsIklzQm9sZCI6dHJ1ZSwiSXNJdGFsaWMiOmZhbHNlLCJJc1VuZGVybGluZWQiOmZhbHNlLCJQYXJlbnRTdHlsZSI6bnVsbH0sIkF1dG9TaXplIjoyLCJGb3JlZ3JvdW5kIjp7IiRpZCI6IjY5NSIsIkNvbG9yIjp7IiRpZCI6IjY5N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Y5NyIsIlRvcCI6MC4wLCJMZWZ0IjowLjAsIlJpZ2h0IjowLjAsIkJvdHRvbSI6MC4wfSwiUGFkZGluZyI6eyIkaWQiOiI2OTgiLCJUb3AiOjAuMCwiTGVmdCI6MC4wLCJSaWdodCI6MC4wLCJCb3R0b20iOjAuMH0sIkJhY2tncm91bmQiOnsiJGlkIjoiNjk5IiwiQ29sb3IiOnsiJGlkIjoiNzAwIiwiQSI6MCwiUiI6MjU1LCJHIjoyNTUsIkIiOjI1NX19LCJJc1Zpc2libGUiOnRydWUsIldpZHRoIjowLjAsIkhlaWdodCI6MC4wLCJCb3JkZXJTdHlsZSI6bnVsbCwiUGFyZW50U3R5bGUiOm51bGx9LCJSZWN0YW5nbGVTdHlsZSI6eyIkaWQiOiI3MDEiLCJNYXJnaW4iOnsiJGlkIjoiNzAyIiwiVG9wIjowLjAsIkxlZnQiOjAuMCwiUmlnaHQiOjAuMCwiQm90dG9tIjowLjB9LCJQYWRkaW5nIjp7IiRpZCI6IjcwMyIsIlRvcCI6MC4wLCJMZWZ0IjowLjAsIlJpZ2h0IjowLjAsIkJvdHRvbSI6MC4wfSwiQmFja2dyb3VuZCI6eyIkaWQiOiI3MDQiLCJDb2xvciI6eyIkaWQiOiI3MDUiLCJBIjoyNTUsIlIiOjE4NywiRyI6MjIyLCJCIjoyNDB9fSwiSXNWaXNpYmxlIjp0cnVlLCJXaWR0aCI6MC4wLCJIZWlnaHQiOjAuMCwiQm9yZGVyU3R5bGUiOnsiJGlkIjoiNzA2IiwiTGluZUNvbG9yIjp7IiRpZCI6IjcwNyIsIiR0eXBlIjoiTkxSRS5Db21tb24uRG9tLlNvbGlkQ29sb3JCcnVzaCwgTkxSRS5Db21tb24iLCJDb2xvciI6eyIkaWQiOiI3MDgiLCJBIjoyNTUsIlIiOjI1NSwiRyI6MCwiQiI6MH19LCJMaW5lV2VpZ2h0IjowLjAsIkxpbmVUeXBlIjowLCJQYXJlbnRTdHlsZSI6bnVsbH0sIlBhcmVudFN0eWxlIjpudWxsfSwiTWFyZ2luIjp7IiRpZCI6IjcwOSIsIlRvcCI6MC4wLCJMZWZ0IjowLjAsIlJpZ2h0IjowLjAsIkJvdHRvbSI6MC4wfSwiUGFkZGluZyI6eyIkaWQiOiI3MTAiLCJUb3AiOjAuMCwiTGVmdCI6MC4wLCJSaWdodCI6MC4wLCJCb3R0b20iOjAuMH0sIkJhY2tncm91bmQiOm51bGwsIklzVmlzaWJsZSI6dHJ1ZSwiV2lkdGgiOjAuMCwiSGVpZ2h0IjowLjAsIkJvcmRlclN0eWxlIjpudWxsLCJQYXJlbnRTdHlsZSI6bnVsbH0sIkJhY2tncm91bmRTdHlsZSI6eyIkaWQiOiI3MTEiLCJNYXJnaW4iOnsiJGlkIjoiNzEyIiwiVG9wIjowLjAsIkxlZnQiOjAuMCwiUmlnaHQiOjAuMCwiQm90dG9tIjowLjB9LCJQYWRkaW5nIjp7IiRpZCI6IjcxMyIsIlRvcCI6MC4wLCJMZWZ0IjowLjAsIlJpZ2h0IjowLjAsIkJvdHRvbSI6MC4wfSwiQmFja2dyb3VuZCI6eyIkaWQiOiI3MTQiLCJDb2xvciI6eyIkaWQiOiI3MTUiLCJBIjo1MSwiUiI6MTg3LCJHIjoyMjIsIkIiOjI0MH19LCJJc1Zpc2libGUiOnRydWUsIldpZHRoIjowLjAsIkhlaWdodCI6MC4wLCJCb3JkZXJTdHlsZSI6eyIkaWQiOiI3MTYiLCJMaW5lQ29sb3IiOnsiJGlkIjoiNzE3IiwiJHR5cGUiOiJOTFJFLkNvbW1vbi5Eb20uU29saWRDb2xvckJydXNoLCBOTFJFLkNvbW1vbiIsIkNvbG9yIjp7IiRpZCI6IjcxOCIsIkEiOjI1NSwiUiI6MjU1LCJHIjowLCJCIjowfX0sIkxpbmVXZWlnaHQiOjAuMCwiTGluZVR5cGUiOjAsIlBhcmVudFN0eWxlIjpudWxsfSwiUGFyZW50U3R5bGUiOm51bGx9LCJJc0Fib3ZlVGltZWJhbmQiOmZhbHNlLCJNYXJnaW4iOnsiJGlkIjoiNzE5IiwiVG9wIjowLjAsIkxlZnQiOjAuMCwiUmlnaHQiOjAuMCwiQm90dG9tIjowLjB9LCJQYWRkaW5nIjp7IiRpZCI6IjcyMCIsIlRvcCI6MC4wLCJMZWZ0IjowLjAsIlJpZ2h0IjowLjAsIkJvdHRvbSI6MC4wfSwiSXNWaXNpYmxlIjp0cnVlLCJXaWR0aCI6MC4wLCJIZWlnaHQiOjAuMCwiQm9yZGVyU3R5bGUiOnsiJGlkIjoiNzIxIiwiTGluZUNvbG9yIjpudWxsLCJMaW5lV2VpZ2h0IjowLjAsIkxpbmVUeXBlIjowLCJQYXJlbnRTdHlsZSI6bnVsbH0sIlBhcmVudFN0eWxlIjpudWxsfX0seyIkaWQiOiI3MjIiLCJfYWN0aXZpdGllcyI6W3siJGlkIjoiNzIzIiwiX3Jvd3MiOlt7IiRpZCI6IjcyNCIsIl90YXNrcyI6W3siJGlkIjoiNzI1IiwiX2F0dGFjaGVkTWlsZXN0b25lcyI6W3siJGlkIjoiNzI2IiwiRGF0ZSI6IjIwMjMtMDItMjZUMjM6NTk6MDAiLCJTdHlsZSI6eyIkaWQiOiI3MjciLCJTaGFwZSI6MSwiQ29ubmVjdG9yTWFyZ2luIjp7IiRpZCI6IjcyOCIsIlRvcCI6MC4wLCJMZWZ0IjoyLjAsIlJpZ2h0IjoyLjAsIkJvdHRvbSI6MC4wfSwiQ29ubmVjdG9yU3R5bGUiOnsiJGlkIjoiNzI5IiwiTGluZUNvbG9yIjp7IiRpZCI6IjczMCIsIiR0eXBlIjoiTkxSRS5Db21tb24uRG9tLlNvbGlkQ29sb3JCcnVzaCwgTkxSRS5Db21tb24iLCJDb2xvciI6eyIkaWQiOiI3MzEiLCJBIjoxMjcsIlIiOjc5LCJHIjoxMjksIkIiOjE4OX19LCJMaW5lV2VpZ2h0IjoxLjAsIkxpbmVUeXBlIjowLCJQYXJlbnRTdHlsZSI6bnVsbH0sIklzQmVsb3dUaW1lYmFuZCI6dHJ1ZSwiUG9zaXRpb25PblRhc2siOjMsIkhpZGVEYXRlIjpmYWxzZSwiU2hhcGVTaXplIjowLCJTcGFjaW5nIjoyLjAsIlBhZGRpbmciOnsiJGlkIjoiNzMyIiwiVG9wIjo3LjAsIkxlZnQiOjMuMCwiUmlnaHQiOjAuMCwiQm90dG9tIjoyLjB9LCJTaGFwZVN0eWxlIjp7IiRpZCI6IjczMyIsIk1hcmdpbiI6eyIkaWQiOiI3MzQiLCJUb3AiOjAuMCwiTGVmdCI6MC4wLCJSaWdodCI6MC4wLCJCb3R0b20iOjAuMH0sIlBhZGRpbmciOnsiJGlkIjoiNzM1IiwiVG9wIjowLjAsIkxlZnQiOjAuMCwiUmlnaHQiOjAuMCwiQm90dG9tIjowLjB9LCJCYWNrZ3JvdW5kIjp7IiRpZCI6IjczNiIsIkNvbG9yIjp7IiRpZCI6IjczNyIsIkEiOjI1NSwiUiI6MjM5LCJHIjoyMDIsIkIiOjh9fSwiSXNWaXNpYmxlIjp0cnVlLCJXaWR0aCI6MTIuMCwiSGVpZ2h0IjoxNC4wLCJCb3JkZXJTdHlsZSI6eyIkaWQiOiI3MzgiLCJMaW5lQ29sb3IiOnsiJGlkIjoiNzM5IiwiJHR5cGUiOiJOTFJFLkNvbW1vbi5Eb20uU29saWRDb2xvckJydXNoLCBOTFJFLkNvbW1vbiIsIkNvbG9yIjp7IiRpZCI6Ijc0MCIsIkEiOjI1NSwiUiI6MjU1LCJHIjowLCJCIjowfX0sIkxpbmVXZWlnaHQiOjAuMCwiTGluZVR5cGUiOjAsIlBhcmVudFN0eWxlIjpudWxsfSwiUGFyZW50U3R5bGUiOm51bGx9LCJUaXRsZVN0eWxlIjp7IiRpZCI6Ijc0MSIsIkZvbnRTZXR0aW5ncyI6eyIkaWQiOiI3NDIiLCJGb250U2l6ZSI6MTEsIkZvbnROYW1lIjoiQ2FsaWJyaSIsIklzQm9sZCI6dHJ1ZSwiSXNJdGFsaWMiOmZhbHNlLCJJc1VuZGVybGluZWQiOmZhbHNlLCJQYXJlbnRTdHlsZSI6bnVsbH0sIkF1dG9TaXplIjowLCJGb3JlZ3JvdW5kIjp7IiRpZCI6Ijc0MyIsIkNvbG9yIjp7IiRpZCI6Ijc0N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3NDUiLCJUb3AiOjAuMCwiTGVmdCI6MC4wLCJSaWdodCI6MC4wLCJCb3R0b20iOjAuMH0sIlBhZGRpbmciOnsiJGlkIjoiNzQ2IiwiVG9wIjowLjAsIkxlZnQiOjAuMCwiUmlnaHQiOjAuMCwiQm90dG9tIjowLjB9LCJCYWNrZ3JvdW5kIjp7IiRpZCI6Ijc0NyIsIkNvbG9yIjp7IiRpZCI6Ijc0OCIsIkEiOjAsIlIiOjI1NSwiRyI6MjU1LCJCIjoyNTV9fSwiSXNWaXNpYmxlIjp0cnVlLCJXaWR0aCI6MC4wLCJIZWlnaHQiOjAuMCwiQm9yZGVyU3R5bGUiOnsiJGlkIjoiNzQ5IiwiTGluZUNvbG9yIjpudWxsLCJMaW5lV2VpZ2h0IjowLjAsIkxpbmVUeXBlIjowLCJQYXJlbnRTdHlsZSI6bnVsbH0sIlBhcmVudFN0eWxlIjpudWxsfSwiRGF0ZVN0eWxlIjp7IiRpZCI6Ijc1MCIsIkZvbnRTZXR0aW5ncyI6eyIkaWQiOiI3NTEiLCJGb250U2l6ZSI6MTAsIkZvbnROYW1lIjoiQ2FsaWJyaSIsIklzQm9sZCI6ZmFsc2UsIklzSXRhbGljIjpmYWxzZSwiSXNVbmRlcmxpbmVkIjpmYWxzZSwiUGFyZW50U3R5bGUiOm51bGx9LCJBdXRvU2l6ZSI6MCwiRm9yZWdyb3VuZCI6eyIkaWQiOiI3NTIiLCJDb2xvciI6eyIkaWQiOiI3NTM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c1NCIsIlRvcCI6MC4wLCJMZWZ0IjowLjAsIlJpZ2h0IjowLjAsIkJvdHRvbSI6MC4wfSwiUGFkZGluZyI6eyIkaWQiOiI3NTUiLCJUb3AiOjAuMCwiTGVmdCI6MC4wLCJSaWdodCI6MC4wLCJCb3R0b20iOjAuMH0sIkJhY2tncm91bmQiOnsiJGlkIjoiNzU2IiwiQ29sb3IiOnsiJGlkIjoiNzU3IiwiQSI6MCwiUiI6MjU1LCJHIjoyNTUsIkIiOjI1NX19LCJJc1Zpc2libGUiOnRydWUsIldpZHRoIjowLjAsIkhlaWdodCI6MC4wLCJCb3JkZXJTdHlsZSI6eyIkaWQiOiI3NTgiLCJMaW5lQ29sb3IiOm51bGwsIkxpbmVXZWlnaHQiOjAuMCwiTGluZVR5cGUiOjAsIlBhcmVudFN0eWxlIjpudWxsfSwiUGFyZW50U3R5bGUiOm51bGx9LCJEYXRlRm9ybWF0Ijp7IiRpZCI6Ijc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NjAiLCJGb3JtYXQiOjAsIklzVmlzaWJsZSI6ZmFsc2UsIkxhc3RLbm93blZpc2liaWxpdHlTdGF0ZSI6ZmFsc2V9LCJJc1Zpc2libGUiOnRydWUsIlBhcmVudFN0eWxlIjpudWxsfSwiSW5kZXgiOjE1LCJQZXJjZW50YWdlQ29tcGxldGUiOm51bGwsIlBvc2l0aW9uIjp7IlJhdGlvIjowLjAsIklzQ3VzdG9tIjpmYWxzZX0sIkRhdGVGb3JtYXQiOnsiJHJlZiI6Ijc1OSJ9LCJXZWVrTnVtYmVyaW5nIjp7IiRpZCI6Ijc2MSIsIkZvcm1hdCI6MCwiSXNWaXNpYmxlIjpmYWxzZSwiTGFzdEtub3duVmlzaWJpbGl0eVN0YXRlIjpmYWxzZX0sIlJlbGF0ZWRUYXNrSWQiOiI2ZmQwYWZlNS01ZTAxLTQyNTQtYWE2Yy02YzM0ODk2YTZlMmQiLCJJZCI6IjU3YWNlNjY5LTk3OTYtNDJjOC1hOTQ1LTFhYmI3OTQxODRjOCIsIkltcG9ydElkIjoiOSIsIlRpdGxlIjoiTWlsZXN0b25lIDgiLCJOb3RlIjpudWxsLCJIeXBlcmxpbmsiOnsiJGlkIjoiNzYyIiwiQWRkcmVzcyI6bnVsbCwiU3ViQWRkcmVzcyI6bnVsbH0sIklzQ2hhbmdlZCI6ZmFsc2UsIklzTmV3IjpmYWxzZX1dLCJUYXNrRGVmaW5pdGlvbiI6eyIkaWQiOiI3NjMiLCJHcm91cE5hbWUiOm51bGwsIlN0YXJ0RGF0ZSI6IjIwMjMtMDItMDFUMDA6MDA6MDBaIiwiRW5kRGF0ZSI6IjIwMjMtMDItMjhUMjM6NTk6MDBaIiwiUGVyY2VudGFnZUNvbXBsZXRlIjpudWxsLCJTdHlsZSI6eyIkaWQiOiI3NjQiLCJTaGFwZSI6MCwiU2hhcGVUaGlja25lc3MiOjEsIkR1cmF0aW9uRm9ybWF0IjowLCJJbmNsdWRlTm9uV29ya2luZ0RheXNJbkR1cmF0aW9uIjpmYWxzZSwiUGVyY2VudGFnZUNvbXBsZXRlU3R5bGUiOnsiJGlkIjoiNzY1IiwiRm9udFNldHRpbmdzIjp7IiRpZCI6Ijc2NiIsIkZvbnRTaXplIjoxMCwiRm9udE5hbWUiOiJDYWxpYnJpIiwiSXNCb2xkIjpmYWxzZSwiSXNJdGFsaWMiOmZhbHNlLCJJc1VuZGVybGluZWQiOmZhbHNlLCJQYXJlbnRTdHlsZSI6bnVsbH0sIkF1dG9TaXplIjowLCJGb3JlZ3JvdW5kIjp7IiRpZCI6Ijc2NyIsIkNvbG9yIjp7IiRpZCI6Ijc2O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NzY5IiwiVG9wIjowLjAsIkxlZnQiOjAuMCwiUmlnaHQiOjAuMCwiQm90dG9tIjowLjB9LCJQYWRkaW5nIjp7IiRpZCI6Ijc3MCIsIlRvcCI6MC4wLCJMZWZ0IjowLjAsIlJpZ2h0IjowLjAsIkJvdHRvbSI6MC4wfSwiQmFja2dyb3VuZCI6eyIkaWQiOiI3NzEiLCJDb2xvciI6eyIkaWQiOiI3NzIiLCJBIjo4OSwiUiI6MCwiRyI6MCwiQiI6MH19LCJJc1Zpc2libGUiOnRydWUsIldpZHRoIjowLjAsIkhlaWdodCI6MC4wLCJCb3JkZXJTdHlsZSI6eyIkaWQiOiI3NzMiLCJMaW5lQ29sb3IiOm51bGwsIkxpbmVXZWlnaHQiOjAuMCwiTGluZVR5cGUiOjAsIlBhcmVudFN0eWxlIjpudWxsfSwiUGFyZW50U3R5bGUiOm51bGx9LCJEdXJhdGlvblN0eWxlIjp7IiRpZCI6Ijc3NCIsIkZvbnRTZXR0aW5ncyI6eyIkaWQiOiI3NzUiLCJGb250U2l6ZSI6MTAsIkZvbnROYW1lIjoiQ2FsaWJyaSIsIklzQm9sZCI6ZmFsc2UsIklzSXRhbGljIjpmYWxzZSwiSXNVbmRlcmxpbmVkIjpmYWxzZSwiUGFyZW50U3R5bGUiOm51bGx9LCJBdXRvU2l6ZSI6MCwiRm9yZWdyb3VuZCI6eyIkaWQiOiI3NzYiLCJDb2xvciI6eyIkaWQiOiI3Nzc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Nzc4IiwiVG9wIjowLjAsIkxlZnQiOjAuMCwiUmlnaHQiOjAuMCwiQm90dG9tIjowLjB9LCJQYWRkaW5nIjp7IiRpZCI6Ijc3OSIsIlRvcCI6MC4wLCJMZWZ0IjowLjAsIlJpZ2h0IjowLjAsIkJvdHRvbSI6MC4wfSwiQmFja2dyb3VuZCI6eyIkaWQiOiI3ODAiLCJDb2xvciI6eyIkaWQiOiI3ODEiLCJBIjowLCJSIjoyNTUsIkciOjI1NSwiQiI6MjU1fX0sIklzVmlzaWJsZSI6dHJ1ZSwiV2lkdGgiOjAuMCwiSGVpZ2h0IjowLjAsIkJvcmRlclN0eWxlIjp7IiRpZCI6Ijc4MiIsIkxpbmVDb2xvciI6bnVsbCwiTGluZVdlaWdodCI6MC4wLCJMaW5lVHlwZSI6MCwiUGFyZW50U3R5bGUiOm51bGx9LCJQYXJlbnRTdHlsZSI6bnVsbH0sIkhvcml6b250YWxDb25uZWN0b3JTdHlsZSI6eyIkaWQiOiI3ODMiLCJMaW5lQ29sb3IiOnsiJHJlZiI6IjEwMSJ9LCJMaW5lV2VpZ2h0IjoxLjAsIkxpbmVUeXBlIjowLCJQYXJlbnRTdHlsZSI6bnVsbH0sIlZlcnRpY2FsQ29ubmVjdG9yU3R5bGUiOnsiJGlkIjoiNzg0IiwiTGluZUNvbG9yIjp7IiRyZWYiOiIxMDQifSwiTGluZVdlaWdodCI6MS4wLCJMaW5lVHlwZSI6MCwiUGFyZW50U3R5bGUiOm51bGx9LCJNYXJnaW4iOm51bGwsIlN0YXJ0RGF0ZVBvc2l0aW9uIjozLCJFbmREYXRlUG9zaXRpb24iOjMsIkRhdGVJc1Zpc2libGUiOnRydWUsIlRpdGxlUG9zaXRpb24iOjIsIkR1cmF0aW9uUG9zaXRpb24iOjYsIlBlcmNlbnRhZ2VDb21wbGV0ZWRQb3NpdGlvbiI6NiwiU3BhY2luZyI6MywiSXNCZWxvd1RpbWViYW5kIjp0cnVlLCJQZXJjZW50YWdlQ29tcGxldGVTaGFwZU9wYWNpdHkiOjM1LCJTaGFwZVN0eWxlIjp7IiRpZCI6Ijc4NSIsIk1hcmdpbiI6eyIkaWQiOiI3ODYiLCJUb3AiOjAuMCwiTGVmdCI6NC4wLCJSaWdodCI6NC4wLCJCb3R0b20iOjAuMH0sIlBhZGRpbmciOnsiJGlkIjoiNzg3IiwiVG9wIjowLjAsIkxlZnQiOjAuMCwiUmlnaHQiOjAuMCwiQm90dG9tIjowLjB9LCJCYWNrZ3JvdW5kIjp7IiRpZCI6Ijc4OCIsIkNvbG9yIjp7IiRpZCI6Ijc4OSIsIkEiOjI1NSwiUiI6MCwiRyI6MTY2LCJCIjoxNjZ9fSwiSXNWaXNpYmxlIjp0cnVlLCJXaWR0aCI6MC4wLCJIZWlnaHQiOjE2LjAsIkJvcmRlclN0eWxlIjp7IiRpZCI6Ijc5MCIsIkxpbmVDb2xvciI6eyIkaWQiOiI3OTEiLCIkdHlwZSI6Ik5MUkUuQ29tbW9uLkRvbS5Tb2xpZENvbG9yQnJ1c2gsIE5MUkUuQ29tbW9uIiwiQ29sb3IiOnsiJGlkIjoiNzkyIiwiQSI6MjU1LCJSIjoyNTUsIkciOjI1NSwiQiI6MjU1fX0sIkxpbmVXZWlnaHQiOjIuMCwiTGluZVR5cGUiOjAsIlBhcmVudFN0eWxlIjpudWxsfSwiUGFyZW50U3R5bGUiOm51bGx9LCJUaXRsZVN0eWxlIjp7IiRpZCI6Ijc5MyIsIkZvbnRTZXR0aW5ncyI6eyIkaWQiOiI3OTQiLCJGb250U2l6ZSI6MTQsIkZvbnROYW1lIjoiQ2FsaWJyaSIsIklzQm9sZCI6dHJ1ZSwiSXNJdGFsaWMiOmZhbHNlLCJJc1VuZGVybGluZWQiOmZhbHNlLCJQYXJlbnRTdHlsZSI6bnVsbH0sIkF1dG9TaXplIjowLCJGb3JlZ3JvdW5kIjp7IiRpZCI6Ijc5NSIsIkNvbG9yIjp7IiRpZCI6Ijc5Ni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Nzk3IiwiVG9wIjowLjAsIkxlZnQiOjAuMCwiUmlnaHQiOjAuMCwiQm90dG9tIjowLjB9LCJQYWRkaW5nIjp7IiRpZCI6Ijc5OCIsIlRvcCI6MC4wLCJMZWZ0IjowLjAsIlJpZ2h0IjowLjAsIkJvdHRvbSI6MC4wfSwiQmFja2dyb3VuZCI6eyIkaWQiOiI3OTkiLCJDb2xvciI6eyIkaWQiOiI4MDAiLCJBIjowLCJSIjoyNTUsIkciOjI1NSwiQiI6MjU1fX0sIklzVmlzaWJsZSI6dHJ1ZSwiV2lkdGgiOjAuMCwiSGVpZ2h0IjowLjAsIkJvcmRlclN0eWxlIjp7IiRpZCI6IjgwMSIsIkxpbmVDb2xvciI6bnVsbCwiTGluZVdlaWdodCI6MC4wLCJMaW5lVHlwZSI6MCwiUGFyZW50U3R5bGUiOm51bGx9LCJQYXJlbnRTdHlsZSI6bnVsbH0sIkRhdGVTdHlsZSI6eyIkaWQiOiI4MDIiLCJGb250U2V0dGluZ3MiOnsiJGlkIjoiODAzIiwiRm9udFNpemUiOjEwLCJGb250TmFtZSI6IkNhbGlicmkiLCJJc0JvbGQiOmZhbHNlLCJJc0l0YWxpYyI6ZmFsc2UsIklzVW5kZXJsaW5lZCI6ZmFsc2UsIlBhcmVudFN0eWxlIjpudWxsfSwiQXV0b1NpemUiOjAsIkZvcmVncm91bmQiOnsiJGlkIjoiODA0IiwiQ29sb3IiOnsiJGlkIjoiODA1IiwiQSI6MjU1LCJSIjoxNjUsIkciOjE2NSwiQiI6MTY1fX0sIk1heFdpZHRoIjoyMDAuMCwiTWF4SGVpZ2h0IjoiSW5maW5pdHkiLCJTbWFydEZvcmVncm91bmRJc0FjdGl2ZSI6ZmFsc2UsIkhvcml6b250YWxBbGlnbm1lbnQiOjIsIlZlcnRpY2FsQWxpZ25tZW50IjowLCJTbWFydEZvcmVncm91bmQiOm51bGwsIkJhY2tncm91bmRGaWxsVHlwZSI6MCwiTWFyZ2luIjp7IiRpZCI6IjgwNiIsIlRvcCI6MC4wLCJMZWZ0IjowLjAsIlJpZ2h0IjowLjAsIkJvdHRvbSI6MC4wfSwiUGFkZGluZyI6eyIkaWQiOiI4MDciLCJUb3AiOjAuMCwiTGVmdCI6MC4wLCJSaWdodCI6MC4wLCJCb3R0b20iOjAuMH0sIkJhY2tncm91bmQiOnsiJGlkIjoiODA4IiwiQ29sb3IiOnsiJGlkIjoiODA5IiwiQSI6MCwiUiI6MjU1LCJHIjoyNTUsIkIiOjI1NX19LCJJc1Zpc2libGUiOnRydWUsIldpZHRoIjowLjAsIkhlaWdodCI6MC4wLCJCb3JkZXJTdHlsZSI6eyIkaWQiOiI4MTAiLCJMaW5lQ29sb3IiOm51bGwsIkxpbmVXZWlnaHQiOjAuMCwiTGluZVR5cGUiOjAsIlBhcmVudFN0eWxlIjpudWxsfSwiUGFyZW50U3R5bGUiOm51bGx9LCJEYXRlRm9ybWF0Ijp7IiRpZCI6Ijgx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MTIiLCJGb3JtYXQiOjAsIklzVmlzaWJsZSI6ZmFsc2UsIkxhc3RLbm93blZpc2liaWxpdHlTdGF0ZSI6ZmFsc2V9LCJJc1Zpc2libGUiOnRydWUsIlBhcmVudFN0eWxlIjpudWxsfSwiSW5kZXgiOjE0LCJTbWFydER1cmF0aW9uQWN0aXZhdGVkIjpmYWxzZSwiRGF0ZUZvcm1hdCI6eyIkcmVmIjoiODExIn0sIldlZWtOdW1iZXJpbmciOnsiJGlkIjoiODEzIiwiRm9ybWF0IjowLCJJc1Zpc2libGUiOmZhbHNlLCJMYXN0S25vd25WaXNpYmlsaXR5U3RhdGUiOmZhbHNlfSwiSWQiOiI2ZmQwYWZlNS01ZTAxLTQyNTQtYWE2Yy02YzM0ODk2YTZlMmQiLCJJbXBvcnRJZCI6IjE2IiwiVGl0bGUiOiJBY3Rpdml0eSBGIiwiTm90ZSI6bnVsbCwiSHlwZXJsaW5rIjp7IiRpZCI6IjgxNCIsIkFkZHJlc3MiOm51bGwsIlN1YkFkZHJlc3MiOm51bGx9LCJJc0NoYW5nZWQiOmZhbHNlLCJJc05ldyI6ZmFsc2V9fV0sIl9taWxlc3RvbmVzIjpbXSwiSWQiOiIwMDAwMDAwMC0wMDAwLTAwMDAtMDAwMC0wMDAwMDAwMDAwMDAiLCJJc1NpbmdsZUl0ZW1Sb3ciOnRydWV9XSwiSW5kZXgiOjAsIklkIjoiY2VmMTE1NTktODUxNS00MGRlLWI4OGEtOTU2MjUxOGIxYWZjIiwiSGVhZGVyVGV4dCI6IiIsIklzRGVmYXVsdCI6dHJ1ZSwiU3R5bGUiOnsiJGlkIjoiODE1IiwiSGVhZGVyU3R5bGUiOnsiJGlkIjoiODE2IiwiVGV4dFN0eWxlIjp7IiRpZCI6IjgxNyIsIkZvbnRTZXR0aW5ncyI6eyIkaWQiOiI4MTgiLCJGb250U2l6ZSI6MTEsIkZvbnROYW1lIjoiQ2FsaWJyaSIsIklzQm9sZCI6ZmFsc2UsIklzSXRhbGljIjpmYWxzZSwiSXNVbmRlcmxpbmVkIjpmYWxzZSwiUGFyZW50U3R5bGUiOm51bGx9LCJBdXRvU2l6ZSI6MiwiRm9yZWdyb3VuZCI6eyIkaWQiOiI4MTkiLCJDb2xvciI6eyIkaWQiOiI4MjAiLCJBIjoyNTUsIlIiOjAsIkciOjAsIkIiOjB9fSwiTWF4V2lkdGgiOjAuMCwiTWF4SGVpZ2h0IjoiSW5maW5pdHkiLCJTbWFydEZvcmVncm91bmRJc0FjdGl2ZSI6ZmFsc2UsIkhvcml6b250YWxBbGlnbm1lbnQiOjAsIlZlcnRpY2FsQWxpZ25tZW50IjowLCJTbWFydEZvcmVncm91bmQiOm51bGwsIkJhY2tncm91bmRGaWxsVHlwZSI6MCwiTWFyZ2luIjp7IiRpZCI6IjgyMSIsIlRvcCI6MC4wLCJMZWZ0IjowLjAsIlJpZ2h0IjowLjAsIkJvdHRvbSI6MC4wfSwiUGFkZGluZyI6eyIkaWQiOiI4MjIiLCJUb3AiOjAuMCwiTGVmdCI6MC4wLCJSaWdodCI6MC4wLCJCb3R0b20iOjAuMH0sIkJhY2tncm91bmQiOnsiJGlkIjoiODIzIiwiQ29sb3IiOnsiJGlkIjoiODI0IiwiQSI6MCwiUiI6MjU1LCJHIjoyNTUsIkIiOjI1NX19LCJJc1Zpc2libGUiOnRydWUsIldpZHRoIjowLjAsIkhlaWdodCI6MC4wLCJCb3JkZXJTdHlsZSI6bnVsbCwiUGFyZW50U3R5bGUiOm51bGx9LCJSZWN0YW5nbGVTdHlsZSI6eyIkaWQiOiI4MjUiLCJNYXJnaW4iOnsiJGlkIjoiODI2IiwiVG9wIjowLjAsIkxlZnQiOjAuMCwiUmlnaHQiOjAuMCwiQm90dG9tIjowLjB9LCJQYWRkaW5nIjp7IiRpZCI6IjgyNyIsIlRvcCI6MC4wLCJMZWZ0IjowLjAsIlJpZ2h0IjowLjAsIkJvdHRvbSI6MC4wfSwiQmFja2dyb3VuZCI6eyIkaWQiOiI4MjgiLCJDb2xvciI6eyIkaWQiOiI4MjkiLCJBIjo2MywiUiI6MjU1LCJHIjoxOTIsIkIiOjB9fSwiSXNWaXNpYmxlIjp0cnVlLCJXaWR0aCI6MC4wLCJIZWlnaHQiOjAuMCwiQm9yZGVyU3R5bGUiOnsiJGlkIjoiODMwIiwiTGluZUNvbG9yIjp7IiRpZCI6IjgzMSIsIiR0eXBlIjoiTkxSRS5Db21tb24uRG9tLlNvbGlkQ29sb3JCcnVzaCwgTkxSRS5Db21tb24iLCJDb2xvciI6eyIkaWQiOiI4MzIiLCJBIjoyNTUsIlIiOjI1NSwiRyI6MCwiQiI6MH19LCJMaW5lV2VpZ2h0IjowLjAsIkxpbmVUeXBlIjowLCJQYXJlbnRTdHlsZSI6bnVsbH0sIlBhcmVudFN0eWxlIjpudWxsfSwiTWFyZ2luIjp7IiRpZCI6IjgzMyIsIlRvcCI6MC4wLCJMZWZ0IjowLjAsIlJpZ2h0IjowLjAsIkJvdHRvbSI6MC4wfSwiUGFkZGluZyI6eyIkaWQiOiI4MzQiLCJUb3AiOjAuMCwiTGVmdCI6MC4wLCJSaWdodCI6MC4wLCJCb3R0b20iOjAuMH0sIkJhY2tncm91bmQiOm51bGwsIklzVmlzaWJsZSI6dHJ1ZSwiV2lkdGgiOjAuMCwiSGVpZ2h0IjowLjAsIkJvcmRlclN0eWxlIjpudWxsLCJQYXJlbnRTdHlsZSI6bnVsbH0sIkJhY2tncm91bmRTdHlsZSI6eyIkaWQiOiI4MzUiLCJNYXJnaW4iOnsiJGlkIjoiODM2IiwiVG9wIjowLjAsIkxlZnQiOjAuMCwiUmlnaHQiOjAuMCwiQm90dG9tIjowLjB9LCJQYWRkaW5nIjp7IiRpZCI6IjgzNyIsIlRvcCI6MC4wLCJMZWZ0IjowLjAsIlJpZ2h0IjowLjAsIkJvdHRvbSI6MC4wfSwiQmFja2dyb3VuZCI6eyIkaWQiOiI4MzgiLCJDb2xvciI6eyIkaWQiOiI4MzkiLCJBIjo1MSwiUiI6MTY1LCJHIjoxNjUsIkIiOjE2NX19LCJJc1Zpc2libGUiOnRydWUsIldpZHRoIjowLjAsIkhlaWdodCI6MC4wLCJCb3JkZXJTdHlsZSI6eyIkaWQiOiI4NDAiLCJMaW5lQ29sb3IiOnsiJGlkIjoiODQxIiwiJHR5cGUiOiJOTFJFLkNvbW1vbi5Eb20uU29saWRDb2xvckJydXNoLCBOTFJFLkNvbW1vbiIsIkNvbG9yIjp7IiRpZCI6Ijg0MiIsIkEiOjI1NSwiUiI6MjU1LCJHIjowLCJCIjowfX0sIkxpbmVXZWlnaHQiOjAuMCwiTGluZVR5cGUiOjAsIlBhcmVudFN0eWxlIjpudWxsfSwiUGFyZW50U3R5bGUiOm51bGx9LCJNYXJnaW4iOnsiJGlkIjoiODQzIiwiVG9wIjowLjAsIkxlZnQiOjAuMCwiUmlnaHQiOjAuMCwiQm90dG9tIjowLjB9LCJQYWRkaW5nIjp7IiRpZCI6Ijg0NCIsIlRvcCI6MC4wLCJMZWZ0IjowLjAsIlJpZ2h0IjowLjAsIkJvdHRvbSI6MC4wfSwiSXNWaXNpYmxlIjp0cnVlLCJXaWR0aCI6MC4wLCJIZWlnaHQiOjAuMCwiQm9yZGVyU3R5bGUiOm51bGwsIlBhcmVudFN0eWxlIjpudWxsfX1dLCJJZCI6Ijc2OWZlMWM1LTM0ZDAtNGQ3Zi04ZGU5LTUzMDI5YzVkZTNlMSIsIkluZGV4IjozLCJIZWFkZXJUZXh0IjoiU3RhZ2UgSVYiLCJTdHlsZSI6eyIkaWQiOiI4NDUiLCJIZWFkZXJTdHlsZSI6eyIkaWQiOiI4NDYiLCJUZXh0SXNWZXJ0aWNhbCI6ZmFsc2UsIlRleHRTdHlsZSI6eyIkaWQiOiI4NDciLCJGb250U2V0dGluZ3MiOnsiJGlkIjoiODQ4IiwiRm9udFNpemUiOjEyLCJGb250TmFtZSI6IkNhbGlicmkiLCJJc0JvbGQiOnRydWUsIklzSXRhbGljIjpmYWxzZSwiSXNVbmRlcmxpbmVkIjpmYWxzZSwiUGFyZW50U3R5bGUiOm51bGx9LCJBdXRvU2l6ZSI6MiwiRm9yZWdyb3VuZCI6eyIkaWQiOiI4NDkiLCJDb2xvciI6eyIkaWQiOiI4NTA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4NTEiLCJUb3AiOjAuMCwiTGVmdCI6MC4wLCJSaWdodCI6MC4wLCJCb3R0b20iOjAuMH0sIlBhZGRpbmciOnsiJGlkIjoiODUyIiwiVG9wIjowLjAsIkxlZnQiOjAuMCwiUmlnaHQiOjAuMCwiQm90dG9tIjowLjB9LCJCYWNrZ3JvdW5kIjp7IiRpZCI6Ijg1MyIsIkNvbG9yIjp7IiRpZCI6Ijg1NCIsIkEiOjAsIlIiOjI1NSwiRyI6MjU1LCJCIjoyNTV9fSwiSXNWaXNpYmxlIjp0cnVlLCJXaWR0aCI6MC4wLCJIZWlnaHQiOjAuMCwiQm9yZGVyU3R5bGUiOm51bGwsIlBhcmVudFN0eWxlIjpudWxsfSwiUmVjdGFuZ2xlU3R5bGUiOnsiJGlkIjoiODU1IiwiTWFyZ2luIjp7IiRpZCI6Ijg1NiIsIlRvcCI6MC4wLCJMZWZ0IjowLjAsIlJpZ2h0IjowLjAsIkJvdHRvbSI6MC4wfSwiUGFkZGluZyI6eyIkaWQiOiI4NTciLCJUb3AiOjAuMCwiTGVmdCI6MC4wLCJSaWdodCI6MC4wLCJCb3R0b20iOjAuMH0sIkJhY2tncm91bmQiOnsiJGlkIjoiODU4IiwiQ29sb3IiOnsiJGlkIjoiODU5IiwiQSI6MjU1LCJSIjoxODcsIkciOjIyMiwiQiI6MjQwfX0sIklzVmlzaWJsZSI6dHJ1ZSwiV2lkdGgiOjAuMCwiSGVpZ2h0IjowLjAsIkJvcmRlclN0eWxlIjp7IiRpZCI6Ijg2MCIsIkxpbmVDb2xvciI6eyIkaWQiOiI4NjEiLCIkdHlwZSI6Ik5MUkUuQ29tbW9uLkRvbS5Tb2xpZENvbG9yQnJ1c2gsIE5MUkUuQ29tbW9uIiwiQ29sb3IiOnsiJGlkIjoiODYyIiwiQSI6MjU1LCJSIjoyNTUsIkciOjAsIkIiOjB9fSwiTGluZVdlaWdodCI6MC4wLCJMaW5lVHlwZSI6MCwiUGFyZW50U3R5bGUiOm51bGx9LCJQYXJlbnRTdHlsZSI6bnVsbH0sIk1hcmdpbiI6eyIkaWQiOiI4NjMiLCJUb3AiOjAuMCwiTGVmdCI6MC4wLCJSaWdodCI6MC4wLCJCb3R0b20iOjAuMH0sIlBhZGRpbmciOnsiJGlkIjoiODY0IiwiVG9wIjowLjAsIkxlZnQiOjAuMCwiUmlnaHQiOjAuMCwiQm90dG9tIjowLjB9LCJCYWNrZ3JvdW5kIjpudWxsLCJJc1Zpc2libGUiOnRydWUsIldpZHRoIjowLjAsIkhlaWdodCI6MC4wLCJCb3JkZXJTdHlsZSI6bnVsbCwiUGFyZW50U3R5bGUiOm51bGx9LCJCYWNrZ3JvdW5kU3R5bGUiOnsiJGlkIjoiODY1IiwiTWFyZ2luIjp7IiRpZCI6Ijg2NiIsIlRvcCI6MC4wLCJMZWZ0IjowLjAsIlJpZ2h0IjowLjAsIkJvdHRvbSI6MC4wfSwiUGFkZGluZyI6eyIkaWQiOiI4NjciLCJUb3AiOjAuMCwiTGVmdCI6MC4wLCJSaWdodCI6MC4wLCJCb3R0b20iOjAuMH0sIkJhY2tncm91bmQiOnsiJGlkIjoiODY4IiwiQ29sb3IiOnsiJGlkIjoiODY5IiwiQSI6NTEsIlIiOjE4NywiRyI6MjIyLCJCIjoyNDB9fSwiSXNWaXNpYmxlIjp0cnVlLCJXaWR0aCI6MC4wLCJIZWlnaHQiOjAuMCwiQm9yZGVyU3R5bGUiOnsiJGlkIjoiODcwIiwiTGluZUNvbG9yIjp7IiRpZCI6Ijg3MSIsIiR0eXBlIjoiTkxSRS5Db21tb24uRG9tLlNvbGlkQ29sb3JCcnVzaCwgTkxSRS5Db21tb24iLCJDb2xvciI6eyIkaWQiOiI4NzIiLCJBIjoyNTUsIlIiOjI1NSwiRyI6MCwiQiI6MH19LCJMaW5lV2VpZ2h0IjowLjAsIkxpbmVUeXBlIjowLCJQYXJlbnRTdHlsZSI6bnVsbH0sIlBhcmVudFN0eWxlIjpudWxsfSwiSXNBYm92ZVRpbWViYW5kIjpmYWxzZSwiTWFyZ2luIjp7IiRpZCI6Ijg3MyIsIlRvcCI6MC4wLCJMZWZ0IjowLjAsIlJpZ2h0IjowLjAsIkJvdHRvbSI6MC4wfSwiUGFkZGluZyI6eyIkaWQiOiI4NzQiLCJUb3AiOjAuMCwiTGVmdCI6MC4wLCJSaWdodCI6MC4wLCJCb3R0b20iOjAuMH0sIklzVmlzaWJsZSI6dHJ1ZSwiV2lkdGgiOjAuMCwiSGVpZ2h0IjowLjAsIkJvcmRlclN0eWxlIjp7IiRpZCI6Ijg3NSIsIkxpbmVDb2xvciI6bnVsbCwiTGluZVdlaWdodCI6MC4wLCJMaW5lVHlwZSI6MCwiUGFyZW50U3R5bGUiOm51bGx9LCJQYXJlbnRTdHlsZSI6bnVsbH19XSwiQ3VsdHVyZUluZm9OYW1lIjoiZW4tVVMiLCJTdHlsZU5hbWUiOm51bGwsIlZlcnNpb24iOnsiJGlkIjoiODc2IiwiVmVyc2lvbiI6IjMuNi4yIiwiT3JpZ2luYWxBc3NlbWJseVZlcnNpb24iOm51bGwsIkVkaXRpb24iOm51bGwsIkxhc3RTYXZlZEVkaXRpb24iOjMsIklzUGx1c0VkaXRpb24iOmZhbHNlLCJJc1Byb0VkaXRpb24iOmZhbHNlfSwiRWZmZWN0IjowLCJTdHlsZSI6eyIkaWQiOiI4NzciLCJUaW1lYmFuZFN0eWxlIjp7IiRpZCI6Ijg3OCIsIlNjYWxlTWFya2luZyI6MSwiU2hhcGUiOjAsIlNoYXBlU3R5bGUiOnsiJGlkIjoiODc5IiwiTWFyZ2luIjp7IiRpZCI6Ijg4MCIsIlRvcCI6MC4wLCJMZWZ0IjoxMC4wLCJSaWdodCI6MTAuMCwiQm90dG9tIjowLjB9LCJQYWRkaW5nIjp7IiRpZCI6Ijg4MSIsIlRvcCI6My4wLCJMZWZ0IjowLjAsIlJpZ2h0IjowLjAsIkJvdHRvbSI6My4wfSwiQmFja2dyb3VuZCI6eyIkaWQiOiI4ODIiLCJDb2xvciI6eyIkaWQiOiI4ODMiLCJBIjoyNTUsIlIiOjE4NywiRyI6MjIyLCJCIjoyNDB9fSwiSXNWaXNpYmxlIjp0cnVlLCJXaWR0aCI6ODU4LjAsIkhlaWdodCI6MTQuMzk5OTk5NjE4NTMwMjczLCJCb3JkZXJTdHlsZSI6eyIkaWQiOiI4ODQiLCJMaW5lQ29sb3IiOnsiJGlkIjoiODg1IiwiJHR5cGUiOiJOTFJFLkNvbW1vbi5Eb20uU29saWRDb2xvckJydXNoLCBOTFJFLkNvbW1vbiIsIkNvbG9yIjp7IiRpZCI6Ijg4NiIsIkEiOjI1NSwiUiI6MjU1LCJHIjowLCJCIjowfX0sIkxpbmVXZWlnaHQiOjAuMCwiTGluZVR5cGUiOjAsIlBhcmVudFN0eWxlIjpudWxsfSwiUGFyZW50U3R5bGUiOm51bGx9LCJNaWRkbGVUaWVyU2hhcGVTdHlsZSI6eyIkaWQiOiI4ODciLCJNYXJnaW4iOnsiJGlkIjoiODg4IiwiVG9wIjowLjAsIkxlZnQiOjEwLjAsIlJpZ2h0IjoxMC4wLCJCb3R0b20iOjAuMH0sIlBhZGRpbmciOnsiJGlkIjoiODg5IiwiVG9wIjozLjAsIkxlZnQiOjAuMCwiUmlnaHQiOjAuMCwiQm90dG9tIjozLjB9LCJCYWNrZ3JvdW5kIjp7IiRpZCI6Ijg5MCIsIkNvbG9yIjp7IiRpZCI6Ijg5MSIsIkEiOjI1NSwiUiI6MjM5LCJHIjoyMDIsIkIiOjh9fSwiSXNWaXNpYmxlIjp0cnVlLCJXaWR0aCI6ODU4LjAsIkhlaWdodCI6MTQuMzk5OTk5NjE4NTMwMjczLCJCb3JkZXJTdHlsZSI6eyIkaWQiOiI4OTIiLCJMaW5lQ29sb3IiOnsiJGlkIjoiODkzIiwiJHR5cGUiOiJOTFJFLkNvbW1vbi5Eb20uU29saWRDb2xvckJydXNoLCBOTFJFLkNvbW1vbiIsIkNvbG9yIjp7IiRpZCI6Ijg5NCIsIkEiOjI1NSwiUiI6MjU1LCJHIjowLCJCIjowfX0sIkxpbmVXZWlnaHQiOjAuMCwiTGluZVR5cGUiOjAsIlBhcmVudFN0eWxlIjpudWxsfSwiUGFyZW50U3R5bGUiOm51bGx9LCJCb3R0b21UaWVyU2hhcGVTdHlsZSI6eyIkaWQiOiI4OTUiLCJNYXJnaW4iOnsiJGlkIjoiODk2IiwiVG9wIjowLjAsIkxlZnQiOjEwLjAsIlJpZ2h0IjoxMC4wLCJCb3R0b20iOjAuMH0sIlBhZGRpbmciOnsiJGlkIjoiODk3IiwiVG9wIjozLjAsIkxlZnQiOjAuMCwiUmlnaHQiOjAuMCwiQm90dG9tIjozLjB9LCJCYWNrZ3JvdW5kIjp7IiRpZCI6Ijg5OCIsIkNvbG9yIjp7IiRpZCI6Ijg5OSIsIkEiOjI1NSwiUiI6MCwiRyI6MTY2LCJCIjoxNjZ9fSwiSXNWaXNpYmxlIjp0cnVlLCJXaWR0aCI6ODU4LjAsIkhlaWdodCI6MTQuMzk5OTk5NjE4NTMwMjczLCJCb3JkZXJTdHlsZSI6eyIkaWQiOiI5MDAiLCJMaW5lQ29sb3IiOnsiJGlkIjoiOTAxIiwiJHR5cGUiOiJOTFJFLkNvbW1vbi5Eb20uU29saWRDb2xvckJydXNoLCBOTFJFLkNvbW1vbiIsIkNvbG9yIjp7IiRpZCI6IjkwMiIsIkEiOjI1NSwiUiI6MjU1LCJHIjowLCJCIjowfX0sIkxpbmVXZWlnaHQiOjAuMCwiTGluZVR5cGUiOjAsIlBhcmVudFN0eWxlIjpudWxsfSwiUGFyZW50U3R5bGUiOm51bGx9LCJSaWdodEVuZENhcHNTdHlsZSI6eyIkaWQiOiI5MDMiLCJGb250U2V0dGluZ3MiOnsiJGlkIjoiOTA0IiwiRm9udFNpemUiOjE4LCJGb250TmFtZSI6IkNhbGlicmkiLCJJc0JvbGQiOnRydWUsIklzSXRhbGljIjpmYWxzZSwiSXNVbmRlcmxpbmVkIjpmYWxzZSwiUGFyZW50U3R5bGUiOm51bGx9LCJBdXRvU2l6ZSI6MCwiRm9yZWdyb3VuZCI6eyIkaWQiOiI5MDUiLCJDb2xvciI6eyIkaWQiOiI5MDY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kwNyIsIlRvcCI6MC4wLCJMZWZ0IjowLjAsIlJpZ2h0IjoyMC4wLCJCb3R0b20iOjAuMH0sIlBhZGRpbmciOnsiJGlkIjoiOTA4IiwiVG9wIjowLjAsIkxlZnQiOjAuMCwiUmlnaHQiOjAuMCwiQm90dG9tIjowLjB9LCJCYWNrZ3JvdW5kIjp7IiRpZCI6IjkwOSIsIkNvbG9yIjp7IiRpZCI6IjkxMCIsIkEiOjAsIlIiOjAsIkciOjAsIkIiOjB9fSwiSXNWaXNpYmxlIjpmYWxzZSwiV2lkdGgiOjAuMCwiSGVpZ2h0IjowLjAsIkJvcmRlclN0eWxlIjpudWxsLCJQYXJlbnRTdHlsZSI6bnVsbH0sIkxlZnRFbmRDYXBzU3R5bGUiOnsiJGlkIjoiOTExIiwiRm9udFNldHRpbmdzIjp7IiRpZCI6IjkxMiIsIkZvbnRTaXplIjoxOCwiRm9udE5hbWUiOiJDYWxpYnJpIiwiSXNCb2xkIjp0cnVlLCJJc0l0YWxpYyI6ZmFsc2UsIklzVW5kZXJsaW5lZCI6ZmFsc2UsIlBhcmVudFN0eWxlIjpudWxsfSwiQXV0b1NpemUiOjAsIkZvcmVncm91bmQiOnsiJGlkIjoiOTEzIiwiQ29sb3IiOnsiJGlkIjoiOTE0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5MTUiLCJUb3AiOjAuMCwiTGVmdCI6NDQuNTA2NjY2NjY2NjY2NjYxLCJSaWdodCI6MC4wLCJCb3R0b20iOjAuMH0sIlBhZGRpbmciOnsiJGlkIjoiOTE2IiwiVG9wIjowLjAsIkxlZnQiOjAuMCwiUmlnaHQiOjAuMCwiQm90dG9tIjowLjB9LCJCYWNrZ3JvdW5kIjp7IiRpZCI6IjkxNyIsIkNvbG9yIjp7IiRyZWYiOiI5MTAifX0sIklzVmlzaWJsZSI6ZmFsc2UsIldpZHRoIjowLjAsIkhlaWdodCI6MC4wLCJCb3JkZXJTdHlsZSI6bnVsbCwiUGFyZW50U3R5bGUiOm51bGx9LCJUb2RheVRleHRTdHlsZSI6eyIkaWQiOiI5MTgiLCJGb250U2V0dGluZ3MiOnsiJGlkIjoiOTE5IiwiRm9udFNpemUiOjEyLCJGb250TmFtZSI6IkNhbGlicmkiLCJJc0JvbGQiOmZhbHNlLCJJc0l0YWxpYyI6ZmFsc2UsIklzVW5kZXJsaW5lZCI6ZmFsc2UsIlBhcmVudFN0eWxlIjpudWxsfSwiQXV0b1NpemUiOjAsIkZvcmVncm91bmQiOnsiJGlkIjoiOTIwIiwiQ29sb3IiOnsiJGlkIjoiOTI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kyMiIsIlRvcCI6MC4wLCJMZWZ0IjowLjAsIlJpZ2h0IjowLjAsIkJvdHRvbSI6MC4wfSwiUGFkZGluZyI6eyIkaWQiOiI5MjMiLCJUb3AiOjAuMCwiTGVmdCI6MC4wLCJSaWdodCI6MC4wLCJCb3R0b20iOjAuMH0sIkJhY2tncm91bmQiOnsiJGlkIjoiOTI0IiwiQ29sb3IiOnsiJHJlZiI6IjkxMCJ9fSwiSXNWaXNpYmxlIjpmYWxzZSwiV2lkdGgiOjAuMCwiSGVpZ2h0IjowLjAsIkJvcmRlclN0eWxlIjpudWxsLCJQYXJlbnRTdHlsZSI6bnVsbH0sIlRvZGF5TWFya2VyU3R5bGUiOnsiJGlkIjoiOTI1IiwiTWFyZ2luIjp7IiRpZCI6IjkyNiIsIlRvcCI6MC4wLCJMZWZ0IjowLjAsIlJpZ2h0IjowLjAsIkJvdHRvbSI6MC4wfSwiUGFkZGluZyI6eyIkaWQiOiI5MjciLCJUb3AiOjAuMCwiTGVmdCI6MC4wLCJSaWdodCI6MC4wLCJCb3R0b20iOjAuMH0sIkJhY2tncm91bmQiOnsiJGlkIjoiOTI4IiwiQ29sb3IiOnsiJGlkIjoiOTI5IiwiQSI6MjU1LCJSIjoyNTUsIkciOjAsIkIiOjB9fSwiSXNWaXNpYmxlIjp0cnVlLCJXaWR0aCI6MC4wLCJIZWlnaHQiOjAuMCwiQm9yZGVyU3R5bGUiOm51bGwsIlBhcmVudFN0eWxlIjpudWxsfSwiU2NhbGVTdHlsZSI6eyIkaWQiOiI5MzAiLCJTaGFwZSI6MCwiU2hvd1NlZ21lbnRTZXBhcmF0b3JzIjp0cnVlLCJTZWdtZW50U2VwYXJhdG9yT3BhY2l0eSI6MzAsIkhhc0JlZW5WaXNpYmxlQmVmb3JlIjp0cnVlLCJGb250U2V0dGluZ3MiOnsiJGlkIjoiOTMxIiwiRm9udFNpemUiOjEyLCJGb250TmFtZSI6IkNhbGlicmkiLCJJc0JvbGQiOmZhbHNlLCJJc0l0YWxpYyI6ZmFsc2UsIklzVW5kZXJsaW5lZCI6ZmFsc2UsIlBhcmVudFN0eWxlIjpudWxsfSwiQXV0b1NpemUiOjAsIkZvcmVncm91bmQiOnsiJGlkIjoiOTMyIiwiQ29sb3IiOnsiJGlkIjoiOTMz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kzNCIsIlRvcCI6MC4wLCJMZWZ0Ijo1LjAsIlJpZ2h0IjowLjAsIkJvdHRvbSI6MC4wfSwiUGFkZGluZyI6eyIkaWQiOiI5MzUiLCJUb3AiOjAuMCwiTGVmdCI6MC4wLCJSaWdodCI6MC4wLCJCb3R0b20iOjAuMH0sIkJhY2tncm91bmQiOnsiJGlkIjoiOTM2IiwiQ29sb3IiOnsiJHJlZiI6IjkxMCJ9fSwiSXNWaXNpYmxlIjp0cnVlLCJXaWR0aCI6MC4wLCJIZWlnaHQiOjAuMCwiQm9yZGVyU3R5bGUiOm51bGwsIlBhcmVudFN0eWxlIjpudWxsfSwiU2luZ2xlU2NhbGVTaGFwZVN0eWxlIjp7IiRpZCI6IjkzNyIsIlNoYXBlIjozLCJIZWlnaHQiOjIwLjB9LCJNaWRkbGVUaWVyU2NhbGVTdHlsZSI6eyIkaWQiOiI5MzgiLCJTaGFwZSI6MCwiU2hvd1NlZ21lbnRTZXBhcmF0b3JzIjpmYWxzZSwiU2VnbWVudFNlcGFyYXRvck9wYWNpdHkiOjMwLCJIYXNCZWVuVmlzaWJsZUJlZm9yZSI6dHJ1ZSwiRm9udFNldHRpbmdzIjp7IiRpZCI6IjkzOSIsIkZvbnRTaXplIjoxMiwiRm9udE5hbWUiOiJDYWxpYnJpIiwiSXNCb2xkIjpmYWxzZSwiSXNJdGFsaWMiOmZhbHNlLCJJc1VuZGVybGluZWQiOmZhbHNlLCJQYXJlbnRTdHlsZSI6bnVsbH0sIkF1dG9TaXplIjowLCJGb3JlZ3JvdW5kIjp7IiRyZWYiOiI5MzIifSwiTWF4V2lkdGgiOjIwMC4wLCJNYXhIZWlnaHQiOiJJbmZpbml0eSIsIlNtYXJ0Rm9yZWdyb3VuZElzQWN0aXZlIjpmYWxzZSwiSG9yaXpvbnRhbEFsaWdubWVudCI6MCwiVmVydGljYWxBbGlnbm1lbnQiOjEsIlNtYXJ0Rm9yZWdyb3VuZCI6bnVsbCwiQmFja2dyb3VuZEZpbGxUeXBlIjowLCJNYXJnaW4iOnsiJGlkIjoiOTQwIiwiVG9wIjowLjAsIkxlZnQiOjUuMCwiUmlnaHQiOjAuMCwiQm90dG9tIjowLjB9LCJQYWRkaW5nIjp7IiRpZCI6Ijk0MSIsIlRvcCI6MC4wLCJMZWZ0IjowLjAsIlJpZ2h0IjowLjAsIkJvdHRvbSI6MC4wfSwiQmFja2dyb3VuZCI6eyIkaWQiOiI5NDIiLCJDb2xvciI6eyIkaWQiOiI5NDMiLCJBIjowLCJSIjowLCJHIjowLCJCIjowfX0sIklzVmlzaWJsZSI6dHJ1ZSwiV2lkdGgiOjAuMCwiSGVpZ2h0IjowLjAsIkJvcmRlclN0eWxlIjpudWxsLCJQYXJlbnRTdHlsZSI6bnVsbH0sIkJvdHRvbVRpZXJTY2FsZVN0eWxlIjp7IiRpZCI6Ijk0NCIsIlNoYXBlIjowLCJTaG93U2VnbWVudFNlcGFyYXRvcnMiOmZhbHNlLCJTZWdtZW50U2VwYXJhdG9yT3BhY2l0eSI6MzAsIkhhc0JlZW5WaXNpYmxlQmVmb3JlIjp0cnVlLCJGb250U2V0dGluZ3MiOnsiJGlkIjoiOTQ1IiwiRm9udFNpemUiOjEyLCJGb250TmFtZSI6IkNhbGlicmkiLCJJc0JvbGQiOmZhbHNlLCJJc0l0YWxpYyI6ZmFsc2UsIklzVW5kZXJsaW5lZCI6ZmFsc2UsIlBhcmVudFN0eWxlIjpudWxsfSwiQXV0b1NpemUiOjAsIkZvcmVncm91bmQiOnsiJGlkIjoiOTQ2IiwiQ29sb3IiOnsiJGlkIjoiOTQ3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k0OCIsIlRvcCI6MC4wLCJMZWZ0Ijo1LjAsIlJpZ2h0IjowLjAsIkJvdHRvbSI6MC4wfSwiUGFkZGluZyI6eyIkaWQiOiI5NDkiLCJUb3AiOjAuMCwiTGVmdCI6MC4wLCJSaWdodCI6MC4wLCJCb3R0b20iOjAuMH0sIkJhY2tncm91bmQiOnsiJGlkIjoiOTUwIiwiQ29sb3IiOnsiJGlkIjoiOTUxIiwiQSI6MCwiUiI6MCwiRyI6MCwiQiI6MH19LCJJc1Zpc2libGUiOnRydWUsIldpZHRoIjowLjAsIkhlaWdodCI6MC4wLCJCb3JkZXJTdHlsZSI6bnVsbCwiUGFyZW50U3R5bGUiOm51bGx9LCJFbGFwc2VkVGltZUJhY2tncm91bmQiOnsiJGlkIjoiOTUyIiwiQ29sb3IiOnsiJGlkIjoiOTUzIiwiQSI6MTkxLCJSIjoyNTUsIkciOjAsIkIiOjB9fSwiQXBwZW5kWWVhck9uWWVhckNoYW5nZSI6ZmFsc2UsIkVsYXBzZWRUaW1lRm9ybWF0IjowLCJUb2RheU1hcmtlclBvc2l0aW9uIjowLCJRdWlja1Bvc2l0aW9uIjozLCJBYnNvbHV0ZVBvc2l0aW9uIjoxMTguNjQsIk1hcmdpbiI6eyIkaWQiOiI5NTQiLCJUb3AiOjAuMCwiTGVmdCI6MTAuMCwiUmlnaHQiOjEwLjAsIkJvdHRvbSI6MC4wfSwiUGFkZGluZyI6eyIkaWQiOiI5NTUiLCJUb3AiOjAuMCwiTGVmdCI6MC4wLCJSaWdodCI6MC4wLCJCb3R0b20iOjAuMH0sIkJhY2tncm91bmQiOnsiJGlkIjoiOTU2IiwiQ29sb3IiOnsiJGlkIjoiOTU3IiwiQSI6MjU1LCJSIjo0NywiRyI6NTQsIkIiOjE1M319LCJJc1Zpc2libGUiOnRydWUsIldpZHRoIjowLjAsIkhlaWdodCI6MC4wLCJCb3JkZXJTdHlsZSI6bnVsbCwiUGFyZW50U3R5bGUiOm51bGx9LCJEZWZhdWx0TWlsZXN0b25lU3R5bGUiOnsiJGlkIjoiOTU4IiwiU2hhcGUiOjE3LCJDb25uZWN0b3JNYXJnaW4iOnsiJGlkIjoiOTU5IiwiVG9wIjowLjAsIkxlZnQiOjIuMCwiUmlnaHQiOjIuMCwiQm90dG9tIjowLjB9LCJDb25uZWN0b3JTdHlsZSI6eyIkaWQiOiI5NjAiLCJMaW5lQ29sb3IiOnsiJGlkIjoiOTYxIiwiJHR5cGUiOiJOTFJFLkNvbW1vbi5Eb20uU29saWRDb2xvckJydXNoLCBOTFJFLkNvbW1vbiIsIkNvbG9yIjp7IiRpZCI6Ijk2MiIsIkEiOjEyNywiUiI6NzksIkciOjEyOSwiQiI6MTg5fX0sIkxpbmVXZWlnaHQiOjEuMCwiTGluZVR5cGUiOjAsIlBhcmVudFN0eWxlIjpudWxsfSwiSXNCZWxvd1RpbWViYW5kIjpmYWxzZSwiUG9zaXRpb25PblRhc2siOjAsIkhpZGVEYXRlIjpmYWxzZSwiU2hhcGVTaXplIjowLCJTcGFjaW5nIjoyLjAsIlBhZGRpbmciOnsiJGlkIjoiOTYzIiwiVG9wIjo3LjAsIkxlZnQiOjMuMCwiUmlnaHQiOjAuMCwiQm90dG9tIjoyLjB9LCJTaGFwZVN0eWxlIjp7IiRpZCI6Ijk2NCIsIk1hcmdpbiI6eyIkaWQiOiI5NjUiLCJUb3AiOjAuMCwiTGVmdCI6MC4wLCJSaWdodCI6MC4wLCJCb3R0b20iOjAuMH0sIlBhZGRpbmciOnsiJGlkIjoiOTY2IiwiVG9wIjowLjAsIkxlZnQiOjAuMCwiUmlnaHQiOjAuMCwiQm90dG9tIjowLjB9LCJCYWNrZ3JvdW5kIjp7IiRpZCI6Ijk2NyIsIkNvbG9yIjp7IiRpZCI6Ijk2OCIsIkEiOjI1NSwiUiI6MjQwLCJHIjoxMzUsIkIiOjB9fSwiSXNWaXNpYmxlIjp0cnVlLCJXaWR0aCI6MTQuMCwiSGVpZ2h0IjoxNC4wLCJCb3JkZXJTdHlsZSI6eyIkaWQiOiI5NjkiLCJMaW5lQ29sb3IiOnsiJGlkIjoiOTcwIiwiJHR5cGUiOiJOTFJFLkNvbW1vbi5Eb20uU29saWRDb2xvckJydXNoLCBOTFJFLkNvbW1vbiIsIkNvbG9yIjp7IiRpZCI6Ijk3MSIsIkEiOjI1NSwiUiI6MjU1LCJHIjowLCJCIjowfX0sIkxpbmVXZWlnaHQiOjAuMCwiTGluZVR5cGUiOjAsIlBhcmVudFN0eWxlIjpudWxsfSwiUGFyZW50U3R5bGUiOm51bGx9LCJUaXRsZVN0eWxlIjp7IiRpZCI6Ijk3MiIsIkZvbnRTZXR0aW5ncyI6eyIkaWQiOiI5NzMiLCJGb250U2l6ZSI6MTEsIkZvbnROYW1lIjoiTW9udHNlcnJhdCBNZWRpdW0iLCJJc0JvbGQiOnRydWUsIklzSXRhbGljIjpmYWxzZSwiSXNVbmRlcmxpbmVkIjpmYWxzZSwiUGFyZW50U3R5bGUiOm51bGx9LCJBdXRvU2l6ZSI6MCwiRm9yZWdyb3VuZCI6eyIkaWQiOiI5NzQiLCJDb2xvciI6eyIkaWQiOiI5NzU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Tc2IiwiVG9wIjowLjAsIkxlZnQiOjAuMCwiUmlnaHQiOjAuMCwiQm90dG9tIjowLjB9LCJQYWRkaW5nIjp7IiRpZCI6Ijk3NyIsIlRvcCI6MC4wLCJMZWZ0IjowLjAsIlJpZ2h0IjowLjAsIkJvdHRvbSI6MC4wfSwiQmFja2dyb3VuZCI6eyIkaWQiOiI5NzgiLCJDb2xvciI6eyIkcmVmIjoiOTEwIn19LCJJc1Zpc2libGUiOnRydWUsIldpZHRoIjowLjAsIkhlaWdodCI6MC4wLCJCb3JkZXJTdHlsZSI6bnVsbCwiUGFyZW50U3R5bGUiOm51bGx9LCJEYXRlU3R5bGUiOnsiJGlkIjoiOTc5IiwiRm9udFNldHRpbmdzIjp7IiRpZCI6Ijk4MCIsIkZvbnRTaXplIjoxMCwiRm9udE5hbWUiOiJNb250c2VycmF0IE1lZGl1bSIsIklzQm9sZCI6ZmFsc2UsIklzSXRhbGljIjpmYWxzZSwiSXNVbmRlcmxpbmVkIjpmYWxzZSwiUGFyZW50U3R5bGUiOm51bGx9LCJBdXRvU2l6ZSI6MCwiRm9yZWdyb3VuZCI6eyIkaWQiOiI5ODEiLCJDb2xvciI6eyIkaWQiOiI5OD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k4MyIsIlRvcCI6MC4wLCJMZWZ0IjowLjAsIlJpZ2h0IjowLjAsIkJvdHRvbSI6MC4wfSwiUGFkZGluZyI6eyIkaWQiOiI5ODQiLCJUb3AiOjAuMCwiTGVmdCI6MC4wLCJSaWdodCI6MC4wLCJCb3R0b20iOjAuMH0sIkJhY2tncm91bmQiOnsiJGlkIjoiOTg1IiwiQ29sb3IiOnsiJHJlZiI6IjkxMCJ9fSwiSXNWaXNpYmxlIjp0cnVlLCJXaWR0aCI6MC4wLCJIZWlnaHQiOjAuMCwiQm9yZGVyU3R5bGUiOm51bGwsIlBhcmVudFN0eWxlIjpudWxsfSwiRGF0ZUZvcm1hdCI6eyIkaWQiOiI5OD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g3IiwiRm9ybWF0IjowLCJJc1Zpc2libGUiOmZhbHNlLCJMYXN0S25vd25WaXNpYmlsaXR5U3RhdGUiOmZhbHNlfSwiSXNWaXNpYmxlIjp0cnVlLCJQYXJlbnRTdHlsZSI6bnVsbH0sIkRlZmF1bHRUYXNrU3R5bGUiOnsiJGlkIjoiOTg4IiwiU2hhcGUiOjAsIlNoYXBlVGhpY2tuZXNzIjoxLCJEdXJhdGlvbkZvcm1hdCI6MCwiSW5jbHVkZU5vbldvcmtpbmdEYXlzSW5EdXJhdGlvbiI6ZmFsc2UsIlBlcmNlbnRhZ2VDb21wbGV0ZVN0eWxlIjp7IiRpZCI6Ijk4OSIsIkZvbnRTZXR0aW5ncyI6eyIkaWQiOiI5OTAiLCJGb250U2l6ZSI6MTAsIkZvbnROYW1lIjoiQ2FsaWJyaSIsIklzQm9sZCI6ZmFsc2UsIklzSXRhbGljIjpmYWxzZSwiSXNVbmRlcmxpbmVkIjpmYWxzZSwiUGFyZW50U3R5bGUiOm51bGx9LCJBdXRvU2l6ZSI6MCwiRm9yZWdyb3VuZCI6eyIkaWQiOiI5OTEiLCJDb2xvciI6eyIkaWQiOiI5OTI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k5MyIsIlRvcCI6MC4wLCJMZWZ0IjowLjAsIlJpZ2h0IjowLjAsIkJvdHRvbSI6MC4wfSwiUGFkZGluZyI6eyIkaWQiOiI5OTQiLCJUb3AiOjAuMCwiTGVmdCI6MC4wLCJSaWdodCI6MC4wLCJCb3R0b20iOjAuMH0sIkJhY2tncm91bmQiOnsiJGlkIjoiOTk1IiwiQ29sb3IiOnsiJHJlZiI6IjkxMCJ9fSwiSXNWaXNpYmxlIjp0cnVlLCJXaWR0aCI6MC4wLCJIZWlnaHQiOjAuMCwiQm9yZGVyU3R5bGUiOm51bGwsIlBhcmVudFN0eWxlIjpudWxsfSwiRHVyYXRpb25TdHlsZSI6eyIkaWQiOiI5OTYiLCJGb250U2V0dGluZ3MiOnsiJGlkIjoiOTk3IiwiRm9udFNpemUiOjEwLCJGb250TmFtZSI6IkNhbGlicmkiLCJJc0JvbGQiOmZhbHNlLCJJc0l0YWxpYyI6ZmFsc2UsIklzVW5kZXJsaW5lZCI6ZmFsc2UsIlBhcmVudFN0eWxlIjpudWxsfSwiQXV0b1NpemUiOjAsIkZvcmVncm91bmQiOnsiJGlkIjoiOTk4IiwiQ29sb3IiOnsiJGlkIjoiOTk5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wMDAiLCJUb3AiOjAuMCwiTGVmdCI6MC4wLCJSaWdodCI6MC4wLCJCb3R0b20iOjAuMH0sIlBhZGRpbmciOnsiJGlkIjoiMTAwMSIsIlRvcCI6MC4wLCJMZWZ0IjowLjAsIlJpZ2h0IjowLjAsIkJvdHRvbSI6MC4wfSwiQmFja2dyb3VuZCI6eyIkaWQiOiIxMDAyIiwiQ29sb3IiOnsiJHJlZiI6IjkxMCJ9fSwiSXNWaXNpYmxlIjp0cnVlLCJXaWR0aCI6MC4wLCJIZWlnaHQiOjAuMCwiQm9yZGVyU3R5bGUiOm51bGwsIlBhcmVudFN0eWxlIjpudWxsfSwiSG9yaXpvbnRhbENvbm5lY3RvclN0eWxlIjp7IiRpZCI6IjEwMDMiLCJMaW5lQ29sb3IiOnsiJHJlZiI6IjEwMSJ9LCJMaW5lV2VpZ2h0IjoxLjAsIkxpbmVUeXBlIjowLCJQYXJlbnRTdHlsZSI6bnVsbH0sIlZlcnRpY2FsQ29ubmVjdG9yU3R5bGUiOnsiJGlkIjoiMTAwNCIsIkxpbmVDb2xvciI6eyIkcmVmIjoiMTA0In0sIkxpbmVXZWlnaHQiOjAuMCwiTGluZVR5cGUiOjAsIlBhcmVudFN0eWxlIjpudWxsfSwiTWFyZ2luIjpudWxsLCJTdGFydERhdGVQb3NpdGlvbiI6MiwiRW5kRGF0ZVBvc2l0aW9uIjoyLCJEYXRlSXNWaXNpYmxlIjp0cnVlLCJUaXRsZVBvc2l0aW9uIjozLCJEdXJhdGlvblBvc2l0aW9uIjo0LCJQZXJjZW50YWdlQ29tcGxldGVkUG9zaXRpb24iOjYsIlNwYWNpbmciOjMsIklzQmVsb3dUaW1lYmFuZCI6ZmFsc2UsIlBlcmNlbnRhZ2VDb21wbGV0ZVNoYXBlT3BhY2l0eSI6MzUsIlNoYXBlU3R5bGUiOnsiJGlkIjoiMTAwNSIsIk1hcmdpbiI6eyIkaWQiOiIxMDA2IiwiVG9wIjowLjAsIkxlZnQiOjQuMCwiUmlnaHQiOjQuMCwiQm90dG9tIjowLjB9LCJQYWRkaW5nIjp7IiRpZCI6IjEwMDciLCJUb3AiOjAuMCwiTGVmdCI6MC4wLCJSaWdodCI6MC4wLCJCb3R0b20iOjAuMH0sIkJhY2tncm91bmQiOnsiJGlkIjoiMTAwOCIsIkNvbG9yIjp7IiRpZCI6IjEwMDkiLCJBIjoyNTUsIlIiOjAsIkciOjE2NiwiQiI6MTY2fX0sIklzVmlzaWJsZSI6dHJ1ZSwiV2lkdGgiOjAuMCwiSGVpZ2h0IjoxNi4wLCJCb3JkZXJTdHlsZSI6eyIkaWQiOiIxMDEwIiwiTGluZUNvbG9yIjp7IiRpZCI6IjEwMTEiLCIkdHlwZSI6Ik5MUkUuQ29tbW9uLkRvbS5Tb2xpZENvbG9yQnJ1c2gsIE5MUkUuQ29tbW9uIiwiQ29sb3IiOnsiJGlkIjoiMTAxMiIsIkEiOjI1NSwiUiI6MjU1LCJHIjowLCJCIjowfX0sIkxpbmVXZWlnaHQiOjAuMCwiTGluZVR5cGUiOjAsIlBhcmVudFN0eWxlIjpudWxsfSwiUGFyZW50U3R5bGUiOm51bGx9LCJUaXRsZVN0eWxlIjp7IiRpZCI6IjEwMTMiLCJGb250U2V0dGluZ3MiOnsiJGlkIjoiMTAxNCIsIkZvbnRTaXplIjoxNCwiRm9udE5hbWUiOiJNb250c2VycmF0IFNlbWlCb2xkIiwiSXNCb2xkIjp0cnVlLCJJc0l0YWxpYyI6ZmFsc2UsIklzVW5kZXJsaW5lZCI6ZmFsc2UsIlBhcmVudFN0eWxlIjpudWxsfSwiQXV0b1NpemUiOjAsIkZvcmVncm91bmQiOnsiJGlkIjoiMTAxNSIsIkNvbG9yIjp7IiRpZCI6IjEwMTYiLCJBIjoyNTUsIlIiOjAsIkciOjAsIkIiOjB9fSwiTWF4V2lkdGgiOjk2MC4wLCJNYXhIZWlnaHQiOiJJbmZpbml0eSIsIlNtYXJ0Rm9yZWdyb3VuZElzQWN0aXZlIjpmYWxzZSwiSG9yaXpvbnRhbEFsaWdubWVudCI6MiwiVmVydGljYWxBbGlnbm1lbnQiOjAsIlNtYXJ0Rm9yZWdyb3VuZCI6bnVsbCwiQmFja2dyb3VuZEZpbGxUeXBlIjowLCJNYXJnaW4iOnsiJGlkIjoiMTAxNyIsIlRvcCI6MC4wLCJMZWZ0IjowLjAsIlJpZ2h0IjowLjAsIkJvdHRvbSI6MC4wfSwiUGFkZGluZyI6eyIkaWQiOiIxMDE4IiwiVG9wIjowLjAsIkxlZnQiOjAuMCwiUmlnaHQiOjAuMCwiQm90dG9tIjowLjB9LCJCYWNrZ3JvdW5kIjp7IiRpZCI6IjEwMTkiLCJDb2xvciI6eyIkcmVmIjoiOTEwIn19LCJJc1Zpc2libGUiOnRydWUsIldpZHRoIjowLjAsIkhlaWdodCI6MC4wLCJCb3JkZXJTdHlsZSI6bnVsbCwiUGFyZW50U3R5bGUiOm51bGx9LCJEYXRlU3R5bGUiOnsiJGlkIjoiMTAyMCIsIkZvbnRTZXR0aW5ncyI6eyIkaWQiOiIxMDIxIiwiRm9udFNpemUiOjEwLCJGb250TmFtZSI6Ik1vbnRzZXJyYXQgU2VtaUJvbGQiLCJJc0JvbGQiOmZhbHNlLCJJc0l0YWxpYyI6ZmFsc2UsIklzVW5kZXJsaW5lZCI6ZmFsc2UsIlBhcmVudFN0eWxlIjpudWxsfSwiQXV0b1NpemUiOjAsIkZvcmVncm91bmQiOnsiJGlkIjoiMTAyMiIsIkNvbG9yIjp7IiRpZCI6IjEwMjM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AyNCIsIlRvcCI6MC4wLCJMZWZ0IjowLjAsIlJpZ2h0IjowLjAsIkJvdHRvbSI6MC4wfSwiUGFkZGluZyI6eyIkaWQiOiIxMDI1IiwiVG9wIjowLjAsIkxlZnQiOjAuMCwiUmlnaHQiOjAuMCwiQm90dG9tIjowLjB9LCJCYWNrZ3JvdW5kIjp7IiRpZCI6IjEwMjYiLCJDb2xvciI6eyIkcmVmIjoiOTEwIn19LCJJc1Zpc2libGUiOnRydWUsIldpZHRoIjowLjAsIkhlaWdodCI6MC4wLCJCb3JkZXJTdHlsZSI6bnVsbCwiUGFyZW50U3R5bGUiOm51bGx9LCJEYXRlRm9ybWF0Ijp7IiRpZCI6IjEwMj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yOCIsIkZvcm1hdCI6MCwiSXNWaXNpYmxlIjpmYWxzZSwiTGFzdEtub3duVmlzaWJpbGl0eVN0YXRlIjpmYWxzZX0sIklzVmlzaWJsZSI6dHJ1ZSwiUGFyZW50U3R5bGUiOm51bGwsIl9leHBsaWNpdGx5U2V0Ijp7IiRpZCI6IjEwMjk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wMzAiLCJHcmlkbGluZVN0eWxlIjp7IiRpZCI6IjEwMzEiLCJMaW5lQ29sb3IiOnsiJGlkIjoiMTAzMiIsIiR0eXBlIjoiTkxSRS5Db21tb24uRG9tLlNvbGlkQ29sb3JCcnVzaCwgTkxSRS5Db21tb24iLCJDb2xvciI6eyIkaWQiOiIxMDMzIiwiQSI6MzgsIlIiOjkxLCJHIjoxNTUsIkIiOjIxM319LCJMaW5lV2VpZ2h0IjoxLjAsIkxpbmVUeXBlIjowLCJQYXJlbnRTdHlsZSI6bnVsbH0sIk1hcmdpbiI6eyIkaWQiOiIxMDM0IiwiVG9wIjowLjAsIkxlZnQiOjAuMCwiUmlnaHQiOjAuMCwiQm90dG9tIjowLjB9LCJQYWRkaW5nIjp7IiRpZCI6IjEwMzUiLCJUb3AiOjAuMCwiTGVmdCI6MC4wLCJSaWdodCI6MC4wLCJCb3R0b20iOjAuMH0sIkJhY2tncm91bmQiOm51bGwsIklzVmlzaWJsZSI6ZmFsc2UsIldpZHRoIjowLjAsIkhlaWdodCI6MC4wLCJCb3JkZXJTdHlsZSI6eyIkaWQiOiIxMDM2IiwiTGluZUNvbG9yIjpudWxsLCJMaW5lV2VpZ2h0IjowLjAsIkxpbmVUeXBlIjowLCJQYXJlbnRTdHlsZSI6bnVsbH0sIlBhcmVudFN0eWxlIjpudWxsfSwiQWN0aXZpdHlMaW5lUGFuZWxTdHlsZSI6eyIkaWQiOiIxMDM3IiwiQWN0aXZpdHlMaW5lU3R5bGUiOnsiJGlkIjoiMTAzOCIsIkxpbmVDb2xvciI6eyIkaWQiOiIxMDM5IiwiJHR5cGUiOiJOTFJFLkNvbW1vbi5Eb20uU29saWRDb2xvckJydXNoLCBOTFJFLkNvbW1vbiIsIkNvbG9yIjp7IiRpZCI6IjEwNDAiLCJBIjozOCwiUiI6NjgsIkciOjExNCwiQiI6MTk2fX0sIkxpbmVXZWlnaHQiOjEuMCwiTGluZVR5cGUiOjAsIlBhcmVudFN0eWxlIjpudWxsfSwiTWFyZ2luIjp7IiRpZCI6IjEwNDEiLCJUb3AiOjAuMCwiTGVmdCI6MC4wLCJSaWdodCI6MC4wLCJCb3R0b20iOjAuMH0sIlBhZGRpbmciOnsiJGlkIjoiMTA0MiIsIlRvcCI6MC4wLCJMZWZ0IjowLjAsIlJpZ2h0IjowLjAsIkJvdHRvbSI6MC4wfSwiQmFja2dyb3VuZCI6bnVsbCwiSXNWaXNpYmxlIjpmYWxzZSwiV2lkdGgiOjAuMCwiSGVpZ2h0IjowLjAsIkJvcmRlclN0eWxlIjp7IiRpZCI6IjEwNDMiLCJMaW5lQ29sb3IiOm51bGwsIkxpbmVXZWlnaHQiOjAuMCwiTGluZVR5cGUiOjAsIlBhcmVudFN0eWxlIjpudWxsfSwiUGFyZW50U3R5bGUiOm51bGx9LCJTaG93RWxhcHNlZFRpbWVHcmFkaWVudFN0eWxlIjpmYWxzZSwiVGltZWJhbmRSZXNlcnZlZExlZnRBcmVhU3R5bGUiOnsiJGlkIjoiMTA0NCIsIkFjdGl2aXR5SGVhZGVyV2lkdGgiOjAuMCwiSXNTZXQiOmZhbHNlfSwiRGVmYXVsdFN3aW1sYW5lU3R5bGUiOm51bGx9LCJTY2FsZSI6bnVsbCwiU2NhbGVWMiI6eyIkaWQiOiIxMDQ1IiwiU3RhcnREYXRlIjoiMjAyMi0wOC0wMVQyMzo1OTowMCIsIkVuZERhdGUiOiIyMDIzLTAzLTMxVDIzOjU5OjAwIiwiQXV0b0RhdGVSYW5nZSI6ZmFsc2UsIldvcmtpbmdEYXlzIjozMSwiRmlzY2FsWWVhciI6eyIkaWQiOiIxMDQ2IiwiU3RhcnRNb250aCI6MSwiVXNlU3RhcnRpbmdZZWFyRm9yTnVtYmVyaW5nIjp0cnVlLCJTaG93RmlzY2FsWWVhckxhYmVsIjp0cnVlfSwiVG9kYXlNYXJrZXJUZXh0IjoiVG9kYXkiLCJBdXRvU2NhbGVUeXBlIjpmYWxzZSwiVGltZWJhbmRTY2FsZXMiOnsiJGlkIjoiMTA0NyIsIlRvcFNjYWxlTGF5ZXIiOnsiJGlkIjoiMTA0OCIsIkZvcm1hdCI6Ik1NTSIsIlR5cGUiOjJ9LCJNaWRkbGVTY2FsZUxheWVyIjp7IiRpZCI6IjEwNDkiLCJGb3JtYXQiOiJ3IiwiVHlwZSI6MX0sIkJvdHRvbVNjYWxlTGF5ZXIiOnsiJGlkIjoiMTA1MCIsIkZvcm1hdCI6ImQiLCJUeXBlIjowfX19LCJNaWxlc3RvbmVzIjpbeyIkaWQiOiIxMDUxIiwiRGF0ZSI6IjIwMjItMDgtMDJUMjM6NTk6MDAiLCJTdHlsZSI6eyIkaWQiOiIxMDUyIiwiU2hhcGUiOjcsIkNvbm5lY3Rvck1hcmdpbiI6eyIkaWQiOiIxMDUzIiwiVG9wIjowLjAsIkxlZnQiOjIuMCwiUmlnaHQiOjIuMCwiQm90dG9tIjowLjB9LCJDb25uZWN0b3JTdHlsZSI6eyIkaWQiOiIxMDU0IiwiTGluZUNvbG9yIjp7IiRpZCI6IjEwNTUiLCIkdHlwZSI6Ik5MUkUuQ29tbW9uLkRvbS5Tb2xpZENvbG9yQnJ1c2gsIE5MUkUuQ29tbW9uIiwiQ29sb3IiOnsiJGlkIjoiMTA1NiIsIkEiOjEyNywiUiI6NzksIkciOjEyOSwiQiI6MTg5fX0sIkxpbmVXZWlnaHQiOjEuMCwiTGluZVR5cGUiOjAsIlBhcmVudFN0eWxlIjpudWxsfSwiSXNCZWxvd1RpbWViYW5kIjpmYWxzZSwiUG9zaXRpb25PblRhc2siOjAsIkhpZGVEYXRlIjpmYWxzZSwiU2hhcGVTaXplIjoxLCJTcGFjaW5nIjoyLjAsIlBhZGRpbmciOnsiJGlkIjoiMTA1NyIsIlRvcCI6Ny4wLCJMZWZ0IjozLjAsIlJpZ2h0IjowLjAsIkJvdHRvbSI6Mi4wfSwiU2hhcGVTdHlsZSI6eyIkaWQiOiIxMDU4IiwiTWFyZ2luIjp7IiRpZCI6IjEwNTkiLCJUb3AiOjAuMCwiTGVmdCI6MC4wLCJSaWdodCI6MC4wLCJCb3R0b20iOjAuMH0sIlBhZGRpbmciOnsiJGlkIjoiMTA2MCIsIlRvcCI6MC4wLCJMZWZ0IjowLjAsIlJpZ2h0IjowLjAsIkJvdHRvbSI6MC4wfSwiQmFja2dyb3VuZCI6eyIkaWQiOiIxMDYxIiwiQ29sb3IiOnsiJGlkIjoiMTA2MiIsIkEiOjI1NSwiUiI6MjM5LCJHIjoyMDIsIkIiOjh9fSwiSXNWaXNpYmxlIjp0cnVlLCJXaWR0aCI6MTguMCwiSGVpZ2h0IjoyMC4wLCJCb3JkZXJTdHlsZSI6eyIkaWQiOiIxMDYzIiwiTGluZUNvbG9yIjp7IiRpZCI6IjEwNjQiLCIkdHlwZSI6Ik5MUkUuQ29tbW9uLkRvbS5Tb2xpZENvbG9yQnJ1c2gsIE5MUkUuQ29tbW9uIiwiQ29sb3IiOnsiJGlkIjoiMTA2NSIsIkEiOjI1NSwiUiI6MjU1LCJHIjowLCJCIjowfX0sIkxpbmVXZWlnaHQiOjAuMCwiTGluZVR5cGUiOjAsIlBhcmVudFN0eWxlIjpudWxsfSwiUGFyZW50U3R5bGUiOm51bGx9LCJUaXRsZVN0eWxlIjp7IiRpZCI6IjEwNjYiLCJGb250U2V0dGluZ3MiOnsiJGlkIjoiMTA2NyIsIkZvbnRTaXplIjoxMSwiRm9udE5hbWUiOiJDYWxpYnJpIiwiSXNCb2xkIjp0cnVlLCJJc0l0YWxpYyI6ZmFsc2UsIklzVW5kZXJsaW5lZCI6ZmFsc2UsIlBhcmVudFN0eWxlIjpudWxsfSwiQXV0b1NpemUiOjAsIkZvcmVncm91bmQiOnsiJGlkIjoiMTA2OCIsIkNvbG9yIjp7IiRpZCI6IjEwNjk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A3MCIsIlRvcCI6MC4wLCJMZWZ0IjowLjAsIlJpZ2h0IjowLjAsIkJvdHRvbSI6MC4wfSwiUGFkZGluZyI6eyIkaWQiOiIxMDcxIiwiVG9wIjowLjAsIkxlZnQiOjAuMCwiUmlnaHQiOjAuMCwiQm90dG9tIjowLjB9LCJCYWNrZ3JvdW5kIjp7IiRpZCI6IjEwNzIiLCJDb2xvciI6eyIkaWQiOiIxMDczIiwiQSI6MCwiUiI6MjU1LCJHIjoyNTUsIkIiOjI1NX19LCJJc1Zpc2libGUiOnRydWUsIldpZHRoIjowLjAsIkhlaWdodCI6MC4wLCJCb3JkZXJTdHlsZSI6eyIkaWQiOiIxMDc0IiwiTGluZUNvbG9yIjpudWxsLCJMaW5lV2VpZ2h0IjowLjAsIkxpbmVUeXBlIjowLCJQYXJlbnRTdHlsZSI6bnVsbH0sIlBhcmVudFN0eWxlIjpudWxsfSwiRGF0ZVN0eWxlIjp7IiRpZCI6IjEwNzUiLCJGb250U2V0dGluZ3MiOnsiJGlkIjoiMTA3NiIsIkZvbnRTaXplIjoxMCwiRm9udE5hbWUiOiJDYWxpYnJpIiwiSXNCb2xkIjpmYWxzZSwiSXNJdGFsaWMiOmZhbHNlLCJJc1VuZGVybGluZWQiOmZhbHNlLCJQYXJlbnRTdHlsZSI6bnVsbH0sIkF1dG9TaXplIjowLCJGb3JlZ3JvdW5kIjp7IiRpZCI6IjEwNzciLCJDb2xvciI6eyIkaWQiOiIxMDc4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xMDc5IiwiVG9wIjowLjAsIkxlZnQiOjAuMCwiUmlnaHQiOjAuMCwiQm90dG9tIjowLjB9LCJQYWRkaW5nIjp7IiRpZCI6IjEwODAiLCJUb3AiOjAuMCwiTGVmdCI6MC4wLCJSaWdodCI6MC4wLCJCb3R0b20iOjAuMH0sIkJhY2tncm91bmQiOnsiJGlkIjoiMTA4MSIsIkNvbG9yIjp7IiRpZCI6IjEwODIiLCJBIjowLCJSIjoyNTUsIkciOjI1NSwiQiI6MjU1fX0sIklzVmlzaWJsZSI6dHJ1ZSwiV2lkdGgiOjAuMCwiSGVpZ2h0IjowLjAsIkJvcmRlclN0eWxlIjp7IiRpZCI6IjEwODMiLCJMaW5lQ29sb3IiOm51bGwsIkxpbmVXZWlnaHQiOjAuMCwiTGluZVR5cGUiOjAsIlBhcmVudFN0eWxlIjpudWxsfSwiUGFyZW50U3R5bGUiOm51bGx9LCJEYXRlRm9ybWF0Ijp7IiRpZCI6IjEwO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4NSIsIkZvcm1hdCI6MCwiSXNWaXNpYmxlIjpmYWxzZSwiTGFzdEtub3duVmlzaWJpbGl0eVN0YXRlIjpmYWxzZX0sIklzVmlzaWJsZSI6dHJ1ZSwiUGFyZW50U3R5bGUiOm51bGx9LCJJbmRleCI6MCwiUGVyY2VudGFnZUNvbXBsZXRlIjpudWxsLCJQb3NpdGlvbiI6eyJSYXRpbyI6MC4wLCJJc0N1c3RvbSI6ZmFsc2V9LCJEYXRlRm9ybWF0Ijp7IiRyZWYiOiIxMDg0In0sIldlZWtOdW1iZXJpbmciOnsiJGlkIjoiMTA4NiIsIkZvcm1hdCI6MCwiSXNWaXNpYmxlIjpmYWxzZSwiTGFzdEtub3duVmlzaWJpbGl0eVN0YXRlIjpmYWxzZX0sIlJlbGF0ZWRUYXNrSWQiOiIwMDAwMDAwMC0wMDAwLTAwMDAtMDAwMC0wMDAwMDAwMDAwMDAiLCJJZCI6IjRjZTFmNjJiLWIwNTYtNGQ2ZC1hZTVjLWQ5NDBmM2Q4MWExYiIsIkltcG9ydElkIjoiMSIsIlRpdGxlIjoiS2ljay1vZmYiLCJOb3RlIjpudWxsLCJIeXBlcmxpbmsiOnsiJGlkIjoiMTA4NyIsIkFkZHJlc3MiOm51bGwsIlN1YkFkZHJlc3MiOm51bGx9LCJJc0NoYW5nZWQiOmZhbHNlLCJJc05ldyI6ZmFsc2V9LHsiJGlkIjoiMTA4OCIsIkRhdGUiOiIyMDIzLTAzLTIwVDIzOjU5OjAwIiwiU3R5bGUiOnsiJGlkIjoiMTA4OSIsIlNoYXBlIjoxNCwiQ29ubmVjdG9yTWFyZ2luIjp7IiRpZCI6IjEwOTAiLCJUb3AiOjAuMCwiTGVmdCI6Mi4wLCJSaWdodCI6Mi4wLCJCb3R0b20iOjAuMH0sIkNvbm5lY3RvclN0eWxlIjp7IiRpZCI6IjEwOTEiLCJMaW5lQ29sb3IiOnsiJGlkIjoiMTA5MiIsIiR0eXBlIjoiTkxSRS5Db21tb24uRG9tLlNvbGlkQ29sb3JCcnVzaCwgTkxSRS5Db21tb24iLCJDb2xvciI6eyIkaWQiOiIxMDkzIiwiQSI6MTI3LCJSIjo3OSwiRyI6MTI5LCJCIjoxODl9fSwiTGluZVdlaWdodCI6MS4wLCJMaW5lVHlwZSI6MCwiUGFyZW50U3R5bGUiOm51bGx9LCJJc0JlbG93VGltZWJhbmQiOmZhbHNlLCJQb3NpdGlvbk9uVGFzayI6MCwiSGlkZURhdGUiOmZhbHNlLCJTaGFwZVNpemUiOjEsIlNwYWNpbmciOjIuMCwiUGFkZGluZyI6eyIkaWQiOiIxMDk0IiwiVG9wIjo3LjAsIkxlZnQiOjMuMCwiUmlnaHQiOjAuMCwiQm90dG9tIjoyLjB9LCJTaGFwZVN0eWxlIjp7IiRpZCI6IjEwOTUiLCJNYXJnaW4iOnsiJGlkIjoiMTA5NiIsIlRvcCI6MC4wLCJMZWZ0IjowLjAsIlJpZ2h0IjowLjAsIkJvdHRvbSI6MC4wfSwiUGFkZGluZyI6eyIkaWQiOiIxMDk3IiwiVG9wIjowLjAsIkxlZnQiOjAuMCwiUmlnaHQiOjAuMCwiQm90dG9tIjowLjB9LCJCYWNrZ3JvdW5kIjp7IiRpZCI6IjEwOTgiLCJDb2xvciI6eyIkaWQiOiIxMDk5IiwiQSI6MjU1LCJSIjowLCJHIjoxNjYsIkIiOjE2Nn19LCJJc1Zpc2libGUiOnRydWUsIldpZHRoIjoxOC4wLCJIZWlnaHQiOjIwLjAsIkJvcmRlclN0eWxlIjp7IiRpZCI6IjExMDAiLCJMaW5lQ29sb3IiOnsiJGlkIjoiMTEwMSIsIiR0eXBlIjoiTkxSRS5Db21tb24uRG9tLlNvbGlkQ29sb3JCcnVzaCwgTkxSRS5Db21tb24iLCJDb2xvciI6eyIkaWQiOiIxMTAyIiwiQSI6MjU1LCJSIjoyNTUsIkciOjAsIkIiOjB9fSwiTGluZVdlaWdodCI6MC4wLCJMaW5lVHlwZSI6MCwiUGFyZW50U3R5bGUiOm51bGx9LCJQYXJlbnRTdHlsZSI6bnVsbH0sIlRpdGxlU3R5bGUiOnsiJGlkIjoiMTEwMyIsIkZvbnRTZXR0aW5ncyI6eyIkaWQiOiIxMTA0IiwiRm9udFNpemUiOjExLCJGb250TmFtZSI6IkNhbGlicmkiLCJJc0JvbGQiOnRydWUsIklzSXRhbGljIjpmYWxzZSwiSXNVbmRlcmxpbmVkIjpmYWxzZSwiUGFyZW50U3R5bGUiOm51bGx9LCJBdXRvU2l6ZSI6MCwiRm9yZWdyb3VuZCI6eyIkaWQiOiIxMTA1IiwiQ29sb3IiOnsiJGlkIjoiMTEwN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TA3IiwiVG9wIjowLjAsIkxlZnQiOjAuMCwiUmlnaHQiOjAuMCwiQm90dG9tIjowLjB9LCJQYWRkaW5nIjp7IiRpZCI6IjExMDgiLCJUb3AiOjAuMCwiTGVmdCI6MC4wLCJSaWdodCI6MC4wLCJCb3R0b20iOjAuMH0sIkJhY2tncm91bmQiOnsiJGlkIjoiMTEwOSIsIkNvbG9yIjp7IiRpZCI6IjExMTAiLCJBIjowLCJSIjoyNTUsIkciOjI1NSwiQiI6MjU1fX0sIklzVmlzaWJsZSI6dHJ1ZSwiV2lkdGgiOjAuMCwiSGVpZ2h0IjowLjAsIkJvcmRlclN0eWxlIjp7IiRpZCI6IjExMTEiLCJMaW5lQ29sb3IiOm51bGwsIkxpbmVXZWlnaHQiOjAuMCwiTGluZVR5cGUiOjAsIlBhcmVudFN0eWxlIjpudWxsfSwiUGFyZW50U3R5bGUiOm51bGx9LCJEYXRlU3R5bGUiOnsiJGlkIjoiMTExMiIsIkZvbnRTZXR0aW5ncyI6eyIkaWQiOiIxMTEzIiwiRm9udFNpemUiOjEwLCJGb250TmFtZSI6IkNhbGlicmkiLCJJc0JvbGQiOmZhbHNlLCJJc0l0YWxpYyI6ZmFsc2UsIklzVW5kZXJsaW5lZCI6ZmFsc2UsIlBhcmVudFN0eWxlIjpudWxsfSwiQXV0b1NpemUiOjAsIkZvcmVncm91bmQiOnsiJGlkIjoiMTExNCIsIkNvbG9yIjp7IiRpZCI6IjExMTU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xMTYiLCJUb3AiOjAuMCwiTGVmdCI6MC4wLCJSaWdodCI6MC4wLCJCb3R0b20iOjAuMH0sIlBhZGRpbmciOnsiJGlkIjoiMTExNyIsIlRvcCI6MC4wLCJMZWZ0IjowLjAsIlJpZ2h0IjowLjAsIkJvdHRvbSI6MC4wfSwiQmFja2dyb3VuZCI6eyIkaWQiOiIxMTE4IiwiQ29sb3IiOnsiJGlkIjoiMTExOSIsIkEiOjAsIlIiOjI1NSwiRyI6MjU1LCJCIjoyNTV9fSwiSXNWaXNpYmxlIjp0cnVlLCJXaWR0aCI6MC4wLCJIZWlnaHQiOjAuMCwiQm9yZGVyU3R5bGUiOnsiJGlkIjoiMTEyMCIsIkxpbmVDb2xvciI6bnVsbCwiTGluZVdlaWdodCI6MC4wLCJMaW5lVHlwZSI6MCwiUGFyZW50U3R5bGUiOm51bGx9LCJQYXJlbnRTdHlsZSI6bnVsbH0sIkRhdGVGb3JtYXQiOnsiJGlkIjoiMTEy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IyIiwiRm9ybWF0IjowLCJJc1Zpc2libGUiOmZhbHNlLCJMYXN0S25vd25WaXNpYmlsaXR5U3RhdGUiOmZhbHNlfSwiSXNWaXNpYmxlIjp0cnVlLCJQYXJlbnRTdHlsZSI6bnVsbH0sIkluZGV4IjoxLCJQZXJjZW50YWdlQ29tcGxldGUiOm51bGwsIlBvc2l0aW9uIjp7IlJhdGlvIjowLjAsIklzQ3VzdG9tIjpmYWxzZX0sIkRhdGVGb3JtYXQiOnsiJHJlZiI6IjExMjEifSwiV2Vla051bWJlcmluZyI6eyIkaWQiOiIxMTIzIiwiRm9ybWF0IjowLCJJc1Zpc2libGUiOmZhbHNlLCJMYXN0S25vd25WaXNpYmlsaXR5U3RhdGUiOmZhbHNlfSwiUmVsYXRlZFRhc2tJZCI6IjAwMDAwMDAwLTAwMDAtMDAwMC0wMDAwLTAwMDAwMDAwMDAwMCIsIklkIjoiZjQyYTE4MjctNDVkYS00ZGM2LWEyYTAtMWUzMDZhZmYzNTBkIiwiSW1wb3J0SWQiOiIxMCIsIlRpdGxlIjoiRXZlbnQiLCJOb3RlIjpudWxsLCJIeXBlcmxpbmsiOnsiJGlkIjoiMTEyNCIsIkFkZHJlc3MiOm51bGwsIlN1YkFkZHJlc3MiOm51bGx9LCJJc0NoYW5nZWQiOmZhbHNlLCJJc05ldyI6ZmFsc2V9XSwiVGFza3MiOltdLCJTd2ltbGFuZXMiOltdLCJNc1Byb2plY3RJdGVtc1RyZWUiOnsiJGlkIjoiMTEyNSIsIlJvb3QiOnsiSW1wb3J0SWQiOm51bGwsIklzSW1wb3J0ZWQiOmZhbHNlLCJDaGlsZHJlbiI6W119fSwiTWV0YWRhdGEiOnsiJGlkIjoiMTEyNiIsIkV4Y2VsU2hlZXROYW1lIjoiVGltZWxpbmUgRGF0YSIsIkl0ZW1zVGl0bGVzIjoiW1wiTWlsZXN0b25lICAxXCIsXCJNaWxlc3RvbmUgIDJcIixcIk1pbGVzdG9uZSAgM1wiLFwiTWlsZXN0b25lICA0XCIsXCJNaWxlc3RvbmUgIDVcIixcIk1pbGVzdG9uZSAgNlwiLFwiTWlsZXN0b25lICA3XCIsXCJNaWxlc3RvbmUgIDhcIixcIk1pbGVzdG9uZSAgOVwiLFwiRXZlbnRcIixcIkFjdGl2aXR5IDFcIixcIkFjdGl2aXR5IDJcIixcIkFjdGl2aXR5IDNcIixcIkFjdGl2aXR5IDRcIixcIkFjdGl2aXR5IDVcIixcIkFjdGl2aXR5IDZcIl0iLCJJdGVtc1N3aW1sYW5lcyI6IltdIiwiTXNlTGF0ZXN0SW1wb3J0SXRlbXMiOiJ7XCIkaWRcIjpcIjFcIixcIlJvb3RcIjp7XCJJbXBvcnRJZFwiOm51bGwsXCJJc0ltcG9ydGVkXCI6ZmFsc2UsXCJDaGlsZHJlblwiOlt7XCIkaWRcIjpcIjJcIixcIkltcG9ydElkXCI6XCIxXCIsXCJJc0ltcG9ydGVkXCI6dHJ1ZSxcIkNoaWxkcmVuXCI6W119LHtcIiRpZFwiOlwiM1wiLFwiSW1wb3J0SWRcIjpcIjJcIixcIklzSW1wb3J0ZWRcIjp0cnVlLFwiQ2hpbGRyZW5cIjpbXX0se1wiJGlkXCI6XCI0XCIsXCJJbXBvcnRJZFwiOlwiM1wiLFwiSXNJbXBvcnRlZFwiOnRydWUsXCJDaGlsZHJlblwiOltdfSx7XCIkaWRcIjpcIjVcIixcIkltcG9ydElkXCI6XCI0XCIsXCJJc0ltcG9ydGVkXCI6dHJ1ZSxcIkNoaWxkcmVuXCI6W119LHtcIiRpZFwiOlwiNlwiLFwiSW1wb3J0SWRcIjpcIjVcIixcIklzSW1wb3J0ZWRcIjp0cnVlLFwiQ2hpbGRyZW5cIjpbXX0se1wiJGlkXCI6XCI3XCIsXCJJbXBvcnRJZFwiOlwiNlwiLFwiSXNJbXBvcnRlZFwiOnRydWUsXCJDaGlsZHJlblwiOltdfSx7XCIkaWRcIjpcIjhcIixcIkltcG9ydElkXCI6XCI3XCIsXCJJc0ltcG9ydGVkXCI6dHJ1ZSxcIkNoaWxkcmVuXCI6W119LHtcIiRpZFwiOlwiOVwiLFwiSW1wb3J0SWRcIjpcIjhcIixcIklzSW1wb3J0ZWRcIjp0cnVlLFwiQ2hpbGRyZW5cIjpbXX0se1wiJGlkXCI6XCIxMFwiLFwiSW1wb3J0SWRcIjpcIjlcIixcIklzSW1wb3J0ZWRcIjp0cnVlLFwiQ2hpbGRyZW5cIjpbXX0se1wiJGlkXCI6XCIxMVwiLFwiSW1wb3J0SWRcIjpcIjEwXCIsXCJJc0ltcG9ydGVkXCI6dHJ1ZSxcIkNoaWxkcmVuXCI6W119LHtcIiRpZFwiOlwiMTJcIixcIkltcG9ydElkXCI6XCIxMVwiLFwiSXNJbXBvcnRlZFwiOnRydWUsXCJDaGlsZHJlblwiOltdfSx7XCIkaWRcIjpcIjEzXCIsXCJJbXBvcnRJZFwiOlwiMTJcIixcIklzSW1wb3J0ZWRcIjp0cnVlLFwiQ2hpbGRyZW5cIjpbXX0se1wiJGlkXCI6XCIxNFwiLFwiSW1wb3J0SWRcIjpcIjEzXCIsXCJJc0ltcG9ydGVkXCI6dHJ1ZSxcIkNoaWxkcmVuXCI6W119LHtcIiRpZFwiOlwiMTVcIixcIkltcG9ydElkXCI6XCIxNFwiLFwiSXNJbXBvcnRlZFwiOnRydWUsXCJDaGlsZHJlblwiOltdfSx7XCIkaWRcIjpcIjE2XCIsXCJJbXBvcnRJZFwiOlwiMTVcIixcIklzSW1wb3J0ZWRcIjp0cnVlLFwiQ2hpbGRyZW5cIjpbXX0se1wiJGlkXCI6XCIxN1wiLFwiSW1wb3J0SWRcIjpcIjE2XCIsXCJJc0ltcG9ydGVkXCI6dHJ1ZSxcIkNoaWxkcmVuXCI6W119XX19IiwiQ29sdW1uc01hcHBpbmciOiJbe1wiJGlkXCI6XCIxXCIsXCJTZWxlY3RlZE1hcHBpbmdcIjo4LFwiQ29sdW1uSGVhZGVyXCI6XCJDb2x1bW4wXCIsXCJDb2x1bW5GcmllbmRseU5hbWVcIjpcIlVuaXF1ZSBJRFwifSx7XCIkaWRcIjpcIjJcIixcIlNlbGVjdGVkTWFwcGluZ1wiOjIsXCJDb2x1bW5IZWFkZXJcIjpcIkNvbHVtbjFcIixcIkNvbHVtbkZyaWVuZGx5TmFtZVwiOlwiVGl0bGVcIn0se1wiJGlkXCI6XCIzXCIsXCJTZWxlY3RlZE1hcHBpbmdcIjozLFwiQ29sdW1uSGVhZGVyXCI6XCJDb2x1bW4yXCIsXCJDb2x1bW5GcmllbmRseU5hbWVcIjpcIlN0YXJ0IGRhdGVcIn0se1wiJGlkXCI6XCI0XCIsXCJTZWxlY3RlZE1hcHBpbmdcIjo0LFwiQ29sdW1uSGVhZGVyXCI6XCJDb2x1bW4zXCIsXCJDb2x1bW5GcmllbmRseU5hbWVcIjpcIkVuZCBkYXRlXCJ9LHtcIiRpZFwiOlwiNVwiLFwiU2VsZWN0ZWRNYXBwaW5nXCI6NSxcIkNvbHVtbkhlYWRlclwiOlwiQ29sdW1uNVwiLFwiQ29sdW1uRnJpZW5kbHlOYW1lXCI6XCIlIENvbXBsZXRlZFwifSx7XCIkaWRcIjpcIjZcIixcIlNlbGVjdGVkTWFwcGluZ1wiOjYsXCJDb2x1bW5IZWFkZXJcIjpcIkNvbHVtbjZcIixcIkNvbHVtbkZyaWVuZGx5TmFtZVwiOlwiTm90ZVwifV0iLCJIZWFkZXJSb3dJbmRleCI6IjAiLCJNc2VTeW5jQnlVaWQiOiJUcnVlIiwiU291cmNlVGVtcGxhdGUiOiJ7XCIkaWRcIjpcIjFcIixcIklkXCI6XCJjYzI2Zjg2My0yN2NlLTQ4MGUtYTU4OS1iM2YxMmYyZDZlYjBcIixcIkN1bHR1cmVJbmZvTmFtZVwiOlwiZW4tVVNcIixcIlZlcnNpb25cIjp7XCIkaWRcIjpcIjJcIixcIlRlbXBsYXRlRG9tVmVyc2lvblwiOlwiMS4yLjB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mZhbHN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19LFwiU2NhbGVcIjp7XCIkaWRcIjpcIjE5MF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TkxXCIsXCJTdGFydERhdGVcIjpcIjAwMDEtMDEtMDFUMDA6MDA6MDBcIixcIkVuZERhdGVcIjpcIjAwMDEtMDEtMDFUMDA6MDA6MDBcIixcIkF1dG9EYXRlUmFuZ2VcIjp0cnVlLFwiV29ya2luZ0RheXNcIjozMSxcIlRvZGF5TWFya2VyVGV4dFwiOlwiVG9kYXlcIixcIkF1dG9TY2FsZVR5cGVcIjp0cnVlLFwiVGltZWJhbmRTY2FsZXNcIjp7XCIkaWRcIjpcIjE5MlwiLFwiVG9wU2NhbGVMYXllclwiOntcIiRpZFwiOlwiMTkzXCIsXCJGb3JtYXRcIjpcIndcIixcIlR5cGVcIjoxfSxcIk1pZGRsZVNjYWxlTGF5ZXJcIjp7XCIkaWRcIjpcIjE5NFwiLFwiRm9ybWF0XCI6bnVsbCxcIlR5cGVcIjowfSxcIkJvdHRvbVNjYWxlTGF5ZXJcIjp7XCIkaWRcIjpcIjE5NVwiLFwiRm9ybWF0XCI6bnVsbCxcIlR5cGVcIjowfX19LFwiTWlsZXN0b25lc1wiOltdLFwiVGFza3NcIjpbXSxcIlN3aW1sYW5lc1wiOltdLFwiU3dpbWxhbmVzVjJcIjpbXSxcIlNldHRpbmdzXCI6e1wiJGlkXCI6XCIxOTZcIixcIkltcGFPcHRpb25zXCI6e1wiJGlkXCI6XCIxOTdcIixcIkxlZnRUb1JpZ2h0XCI6ZmFsc2UsXCJQYXlsb2FkT3B0aW9uc1wiOjJ9fSxcIlRpbWVDb25maWd1cmF0aW9uXCI6e1wiJGlkXCI6XCIxOThcIixcIlVzZVRpbWVcIjpmYWxzZSxcIldvcmtEYXlTdGFydFwiOlwiMDA6MDA6MDBcIixcIldvcmtEYXlFbmRcIjpcIjIzOjU5OjAwXCJ9fSIsIlVwZGF0ZVNjYWxlRm9ySW1wb3J0ZWRUaW1lbGluZSI6IkZhbHNlIn0sIlNldHRpbmdzIjp7IiRpZCI6IjExMjciLCJJbXBhT3B0aW9ucyI6eyIkaWQiOiIxMTI4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0LCJGaWxlUGF0aCI6IkY6XFxXb3JrXFxSZWRvaW5nIE91dGRhdGVkIFRlbXBsYXRlc1xcRXZlbnQgUGxhbm5pbmdcXFRpbWVsaW5lIERhdGEoMSkueGxzeCIsIlRpbWVDb25maWd1cmF0aW9uIjp7IiRpZCI6IjExMjkiLCJVc2VUaW1lIjpmYWxzZSwiV29ya0RheVN0YXJ0IjoiMDA6MDA6MDAiLCJXb3JrRGF5RW5kIjoiMjM6NTk6MDAifSwiTGFzdFVzZWRUZW1wbGF0ZUlkIjoiY2MyNmY4NjMtMjdjZS00ODBlLWE1ODktYjNmMTJmMmQ2ZWIwIiwiRmlyc3RXZWVrT2ZZZWFyIjowLCJQbGFjZU1pbGVzdG9uZUF0VGhlQmVnaW5uaW5nT2ZUaGVEYXkiOmZhbHNlfQ=="/>
  <p:tag name="__MASTER" val="__part_0"/>
</p:tagLst>
</file>

<file path=ppt/tags/tag338.xml><?xml version="1.0" encoding="utf-8"?>
<p:tagLst xmlns:a="http://schemas.openxmlformats.org/drawingml/2006/main" xmlns:r="http://schemas.openxmlformats.org/officeDocument/2006/relationships" xmlns:p="http://schemas.openxmlformats.org/presentationml/2006/main">
  <p:tag name="OTLMARKERSHAPE" val="OTL"/>
</p:tagLst>
</file>

<file path=ppt/tags/tag339.xml><?xml version="1.0" encoding="utf-8"?>
<p:tagLst xmlns:a="http://schemas.openxmlformats.org/drawingml/2006/main" xmlns:r="http://schemas.openxmlformats.org/officeDocument/2006/relationships" xmlns:p="http://schemas.openxmlformats.org/presentationml/2006/main">
  <p:tag name="OTLMARKERSHAPE" val="OTL"/>
</p:tagLst>
</file>

<file path=ppt/tags/tag34.xml><?xml version="1.0" encoding="utf-8"?>
<p:tagLst xmlns:a="http://schemas.openxmlformats.org/drawingml/2006/main" xmlns:r="http://schemas.openxmlformats.org/officeDocument/2006/relationships" xmlns:p="http://schemas.openxmlformats.org/presentationml/2006/main">
  <p:tag name="OTLMARKERSHAPE" val="OTL"/>
</p:tagLst>
</file>

<file path=ppt/tags/tag340.xml><?xml version="1.0" encoding="utf-8"?>
<p:tagLst xmlns:a="http://schemas.openxmlformats.org/drawingml/2006/main" xmlns:r="http://schemas.openxmlformats.org/officeDocument/2006/relationships" xmlns:p="http://schemas.openxmlformats.org/presentationml/2006/main">
  <p:tag name="OTLMARKERSHAPE" val="OTL"/>
</p:tagLst>
</file>

<file path=ppt/tags/tag341.xml><?xml version="1.0" encoding="utf-8"?>
<p:tagLst xmlns:a="http://schemas.openxmlformats.org/drawingml/2006/main" xmlns:r="http://schemas.openxmlformats.org/officeDocument/2006/relationships" xmlns:p="http://schemas.openxmlformats.org/presentationml/2006/main">
  <p:tag name="OTLMARKERSHAPE" val="OTL"/>
</p:tagLst>
</file>

<file path=ppt/tags/tag342.xml><?xml version="1.0" encoding="utf-8"?>
<p:tagLst xmlns:a="http://schemas.openxmlformats.org/drawingml/2006/main" xmlns:r="http://schemas.openxmlformats.org/officeDocument/2006/relationships" xmlns:p="http://schemas.openxmlformats.org/presentationml/2006/main">
  <p:tag name="OTLMARKERSHAPE" val="OTL"/>
</p:tagLst>
</file>

<file path=ppt/tags/tag343.xml><?xml version="1.0" encoding="utf-8"?>
<p:tagLst xmlns:a="http://schemas.openxmlformats.org/drawingml/2006/main" xmlns:r="http://schemas.openxmlformats.org/officeDocument/2006/relationships" xmlns:p="http://schemas.openxmlformats.org/presentationml/2006/main">
  <p:tag name="OTLMARKERSHAPE" val="OTL"/>
</p:tagLst>
</file>

<file path=ppt/tags/tag344.xml><?xml version="1.0" encoding="utf-8"?>
<p:tagLst xmlns:a="http://schemas.openxmlformats.org/drawingml/2006/main" xmlns:r="http://schemas.openxmlformats.org/officeDocument/2006/relationships" xmlns:p="http://schemas.openxmlformats.org/presentationml/2006/main">
  <p:tag name="OTLMARKERSHAPE" val="OTL"/>
</p:tagLst>
</file>

<file path=ppt/tags/tag345.xml><?xml version="1.0" encoding="utf-8"?>
<p:tagLst xmlns:a="http://schemas.openxmlformats.org/drawingml/2006/main" xmlns:r="http://schemas.openxmlformats.org/officeDocument/2006/relationships" xmlns:p="http://schemas.openxmlformats.org/presentationml/2006/main">
  <p:tag name="OTLMARKERSHAPE" val="OTL"/>
</p:tagLst>
</file>

<file path=ppt/tags/tag346.xml><?xml version="1.0" encoding="utf-8"?>
<p:tagLst xmlns:a="http://schemas.openxmlformats.org/drawingml/2006/main" xmlns:r="http://schemas.openxmlformats.org/officeDocument/2006/relationships" xmlns:p="http://schemas.openxmlformats.org/presentationml/2006/main">
  <p:tag name="OTLMARKERSHAPE" val="OTL"/>
</p:tagLst>
</file>

<file path=ppt/tags/tag347.xml><?xml version="1.0" encoding="utf-8"?>
<p:tagLst xmlns:a="http://schemas.openxmlformats.org/drawingml/2006/main" xmlns:r="http://schemas.openxmlformats.org/officeDocument/2006/relationships" xmlns:p="http://schemas.openxmlformats.org/presentationml/2006/main">
  <p:tag name="OTLMARKERSHAPE" val="OTL"/>
</p:tagLst>
</file>

<file path=ppt/tags/tag348.xml><?xml version="1.0" encoding="utf-8"?>
<p:tagLst xmlns:a="http://schemas.openxmlformats.org/drawingml/2006/main" xmlns:r="http://schemas.openxmlformats.org/officeDocument/2006/relationships" xmlns:p="http://schemas.openxmlformats.org/presentationml/2006/main">
  <p:tag name="OTLMARKERSHAPE" val="OTL"/>
</p:tagLst>
</file>

<file path=ppt/tags/tag349.xml><?xml version="1.0" encoding="utf-8"?>
<p:tagLst xmlns:a="http://schemas.openxmlformats.org/drawingml/2006/main" xmlns:r="http://schemas.openxmlformats.org/officeDocument/2006/relationships" xmlns:p="http://schemas.openxmlformats.org/presentationml/2006/main">
  <p:tag name="OTLMARKERSHAPE" val="OTL"/>
</p:tagLst>
</file>

<file path=ppt/tags/tag35.xml><?xml version="1.0" encoding="utf-8"?>
<p:tagLst xmlns:a="http://schemas.openxmlformats.org/drawingml/2006/main" xmlns:r="http://schemas.openxmlformats.org/officeDocument/2006/relationships" xmlns:p="http://schemas.openxmlformats.org/presentationml/2006/main">
  <p:tag name="OTLMARKERSHAPE" val="OTL"/>
</p:tagLst>
</file>

<file path=ppt/tags/tag350.xml><?xml version="1.0" encoding="utf-8"?>
<p:tagLst xmlns:a="http://schemas.openxmlformats.org/drawingml/2006/main" xmlns:r="http://schemas.openxmlformats.org/officeDocument/2006/relationships" xmlns:p="http://schemas.openxmlformats.org/presentationml/2006/main">
  <p:tag name="OTLMARKERSHAPE" val="OTL"/>
</p:tagLst>
</file>

<file path=ppt/tags/tag351.xml><?xml version="1.0" encoding="utf-8"?>
<p:tagLst xmlns:a="http://schemas.openxmlformats.org/drawingml/2006/main" xmlns:r="http://schemas.openxmlformats.org/officeDocument/2006/relationships" xmlns:p="http://schemas.openxmlformats.org/presentationml/2006/main">
  <p:tag name="OTLMARKERSHAPE" val="OTL"/>
</p:tagLst>
</file>

<file path=ppt/tags/tag352.xml><?xml version="1.0" encoding="utf-8"?>
<p:tagLst xmlns:a="http://schemas.openxmlformats.org/drawingml/2006/main" xmlns:r="http://schemas.openxmlformats.org/officeDocument/2006/relationships" xmlns:p="http://schemas.openxmlformats.org/presentationml/2006/main">
  <p:tag name="OTLMARKERSHAPE" val="OTL"/>
</p:tagLst>
</file>

<file path=ppt/tags/tag353.xml><?xml version="1.0" encoding="utf-8"?>
<p:tagLst xmlns:a="http://schemas.openxmlformats.org/drawingml/2006/main" xmlns:r="http://schemas.openxmlformats.org/officeDocument/2006/relationships" xmlns:p="http://schemas.openxmlformats.org/presentationml/2006/main">
  <p:tag name="OTLMARKERSHAPE" val="OTL"/>
</p:tagLst>
</file>

<file path=ppt/tags/tag354.xml><?xml version="1.0" encoding="utf-8"?>
<p:tagLst xmlns:a="http://schemas.openxmlformats.org/drawingml/2006/main" xmlns:r="http://schemas.openxmlformats.org/officeDocument/2006/relationships" xmlns:p="http://schemas.openxmlformats.org/presentationml/2006/main">
  <p:tag name="OTLMARKERSHAPE" val="OTL"/>
</p:tagLst>
</file>

<file path=ppt/tags/tag355.xml><?xml version="1.0" encoding="utf-8"?>
<p:tagLst xmlns:a="http://schemas.openxmlformats.org/drawingml/2006/main" xmlns:r="http://schemas.openxmlformats.org/officeDocument/2006/relationships" xmlns:p="http://schemas.openxmlformats.org/presentationml/2006/main">
  <p:tag name="OTLMARKERSHAPE" val="OTL"/>
</p:tagLst>
</file>

<file path=ppt/tags/tag356.xml><?xml version="1.0" encoding="utf-8"?>
<p:tagLst xmlns:a="http://schemas.openxmlformats.org/drawingml/2006/main" xmlns:r="http://schemas.openxmlformats.org/officeDocument/2006/relationships" xmlns:p="http://schemas.openxmlformats.org/presentationml/2006/main">
  <p:tag name="OTLMARKERSHAPE" val="OTL"/>
</p:tagLst>
</file>

<file path=ppt/tags/tag357.xml><?xml version="1.0" encoding="utf-8"?>
<p:tagLst xmlns:a="http://schemas.openxmlformats.org/drawingml/2006/main" xmlns:r="http://schemas.openxmlformats.org/officeDocument/2006/relationships" xmlns:p="http://schemas.openxmlformats.org/presentationml/2006/main">
  <p:tag name="OTLMARKERSHAPE" val="OTL"/>
  <p:tag name="OTLELAPSEDSTYLE" val="Hide"/>
</p:tagLst>
</file>

<file path=ppt/tags/tag358.xml><?xml version="1.0" encoding="utf-8"?>
<p:tagLst xmlns:a="http://schemas.openxmlformats.org/drawingml/2006/main" xmlns:r="http://schemas.openxmlformats.org/officeDocument/2006/relationships" xmlns:p="http://schemas.openxmlformats.org/presentationml/2006/main">
  <p:tag name="OTLMARKERSHAPE" val="OTL"/>
</p:tagLst>
</file>

<file path=ppt/tags/tag359.xml><?xml version="1.0" encoding="utf-8"?>
<p:tagLst xmlns:a="http://schemas.openxmlformats.org/drawingml/2006/main" xmlns:r="http://schemas.openxmlformats.org/officeDocument/2006/relationships" xmlns:p="http://schemas.openxmlformats.org/presentationml/2006/main">
  <p:tag name="OTLMARKERSHAPE" val="OTL"/>
</p:tagLst>
</file>

<file path=ppt/tags/tag36.xml><?xml version="1.0" encoding="utf-8"?>
<p:tagLst xmlns:a="http://schemas.openxmlformats.org/drawingml/2006/main" xmlns:r="http://schemas.openxmlformats.org/officeDocument/2006/relationships" xmlns:p="http://schemas.openxmlformats.org/presentationml/2006/main">
  <p:tag name="OTLMARKERSHAPE" val="OTL"/>
</p:tagLst>
</file>

<file path=ppt/tags/tag360.xml><?xml version="1.0" encoding="utf-8"?>
<p:tagLst xmlns:a="http://schemas.openxmlformats.org/drawingml/2006/main" xmlns:r="http://schemas.openxmlformats.org/officeDocument/2006/relationships" xmlns:p="http://schemas.openxmlformats.org/presentationml/2006/main">
  <p:tag name="OTLMARKERSHAPE" val="OTL"/>
</p:tagLst>
</file>

<file path=ppt/tags/tag361.xml><?xml version="1.0" encoding="utf-8"?>
<p:tagLst xmlns:a="http://schemas.openxmlformats.org/drawingml/2006/main" xmlns:r="http://schemas.openxmlformats.org/officeDocument/2006/relationships" xmlns:p="http://schemas.openxmlformats.org/presentationml/2006/main">
  <p:tag name="OTLMARKERSHAPE" val="OTL"/>
</p:tagLst>
</file>

<file path=ppt/tags/tag362.xml><?xml version="1.0" encoding="utf-8"?>
<p:tagLst xmlns:a="http://schemas.openxmlformats.org/drawingml/2006/main" xmlns:r="http://schemas.openxmlformats.org/officeDocument/2006/relationships" xmlns:p="http://schemas.openxmlformats.org/presentationml/2006/main">
  <p:tag name="OTLMARKERSHAPE" val="OTL"/>
</p:tagLst>
</file>

<file path=ppt/tags/tag363.xml><?xml version="1.0" encoding="utf-8"?>
<p:tagLst xmlns:a="http://schemas.openxmlformats.org/drawingml/2006/main" xmlns:r="http://schemas.openxmlformats.org/officeDocument/2006/relationships" xmlns:p="http://schemas.openxmlformats.org/presentationml/2006/main">
  <p:tag name="OTLMARKERSHAPE" val="OTL"/>
</p:tagLst>
</file>

<file path=ppt/tags/tag364.xml><?xml version="1.0" encoding="utf-8"?>
<p:tagLst xmlns:a="http://schemas.openxmlformats.org/drawingml/2006/main" xmlns:r="http://schemas.openxmlformats.org/officeDocument/2006/relationships" xmlns:p="http://schemas.openxmlformats.org/presentationml/2006/main">
  <p:tag name="OTLMARKERSHAPE" val="OTL"/>
</p:tagLst>
</file>

<file path=ppt/tags/tag365.xml><?xml version="1.0" encoding="utf-8"?>
<p:tagLst xmlns:a="http://schemas.openxmlformats.org/drawingml/2006/main" xmlns:r="http://schemas.openxmlformats.org/officeDocument/2006/relationships" xmlns:p="http://schemas.openxmlformats.org/presentationml/2006/main">
  <p:tag name="OTLMARKERSHAPE" val="OTL"/>
</p:tagLst>
</file>

<file path=ppt/tags/tag366.xml><?xml version="1.0" encoding="utf-8"?>
<p:tagLst xmlns:a="http://schemas.openxmlformats.org/drawingml/2006/main" xmlns:r="http://schemas.openxmlformats.org/officeDocument/2006/relationships" xmlns:p="http://schemas.openxmlformats.org/presentationml/2006/main">
  <p:tag name="OTLMARKERSHAPE" val="OTL"/>
</p:tagLst>
</file>

<file path=ppt/tags/tag367.xml><?xml version="1.0" encoding="utf-8"?>
<p:tagLst xmlns:a="http://schemas.openxmlformats.org/drawingml/2006/main" xmlns:r="http://schemas.openxmlformats.org/officeDocument/2006/relationships" xmlns:p="http://schemas.openxmlformats.org/presentationml/2006/main">
  <p:tag name="OTLMARKERSHAPE" val="OTL"/>
</p:tagLst>
</file>

<file path=ppt/tags/tag368.xml><?xml version="1.0" encoding="utf-8"?>
<p:tagLst xmlns:a="http://schemas.openxmlformats.org/drawingml/2006/main" xmlns:r="http://schemas.openxmlformats.org/officeDocument/2006/relationships" xmlns:p="http://schemas.openxmlformats.org/presentationml/2006/main">
  <p:tag name="OTLMARKERSHAPE" val="OTL"/>
</p:tagLst>
</file>

<file path=ppt/tags/tag369.xml><?xml version="1.0" encoding="utf-8"?>
<p:tagLst xmlns:a="http://schemas.openxmlformats.org/drawingml/2006/main" xmlns:r="http://schemas.openxmlformats.org/officeDocument/2006/relationships" xmlns:p="http://schemas.openxmlformats.org/presentationml/2006/main">
  <p:tag name="OTLMARKERSHAPE" val="OTL"/>
</p:tagLst>
</file>

<file path=ppt/tags/tag37.xml><?xml version="1.0" encoding="utf-8"?>
<p:tagLst xmlns:a="http://schemas.openxmlformats.org/drawingml/2006/main" xmlns:r="http://schemas.openxmlformats.org/officeDocument/2006/relationships" xmlns:p="http://schemas.openxmlformats.org/presentationml/2006/main">
  <p:tag name="OTLMARKERSHAPE" val="OTL"/>
  <p:tag name="OTLTODAYPOSITION" val="Hide"/>
</p:tagLst>
</file>

<file path=ppt/tags/tag370.xml><?xml version="1.0" encoding="utf-8"?>
<p:tagLst xmlns:a="http://schemas.openxmlformats.org/drawingml/2006/main" xmlns:r="http://schemas.openxmlformats.org/officeDocument/2006/relationships" xmlns:p="http://schemas.openxmlformats.org/presentationml/2006/main">
  <p:tag name="OTLMARKERSHAPE" val="OTL"/>
</p:tagLst>
</file>

<file path=ppt/tags/tag371.xml><?xml version="1.0" encoding="utf-8"?>
<p:tagLst xmlns:a="http://schemas.openxmlformats.org/drawingml/2006/main" xmlns:r="http://schemas.openxmlformats.org/officeDocument/2006/relationships" xmlns:p="http://schemas.openxmlformats.org/presentationml/2006/main">
  <p:tag name="OTLMARKERSHAPE" val="OTL"/>
</p:tagLst>
</file>

<file path=ppt/tags/tag372.xml><?xml version="1.0" encoding="utf-8"?>
<p:tagLst xmlns:a="http://schemas.openxmlformats.org/drawingml/2006/main" xmlns:r="http://schemas.openxmlformats.org/officeDocument/2006/relationships" xmlns:p="http://schemas.openxmlformats.org/presentationml/2006/main">
  <p:tag name="OTLMARKERSHAPE" val="OTL"/>
  <p:tag name="OTLTODAYPOSITION" val="Hide"/>
</p:tagLst>
</file>

<file path=ppt/tags/tag373.xml><?xml version="1.0" encoding="utf-8"?>
<p:tagLst xmlns:a="http://schemas.openxmlformats.org/drawingml/2006/main" xmlns:r="http://schemas.openxmlformats.org/officeDocument/2006/relationships" xmlns:p="http://schemas.openxmlformats.org/presentationml/2006/main">
  <p:tag name="OTLMARKERSHAPE" val="OTL"/>
</p:tagLst>
</file>

<file path=ppt/tags/tag374.xml><?xml version="1.0" encoding="utf-8"?>
<p:tagLst xmlns:a="http://schemas.openxmlformats.org/drawingml/2006/main" xmlns:r="http://schemas.openxmlformats.org/officeDocument/2006/relationships" xmlns:p="http://schemas.openxmlformats.org/presentationml/2006/main">
  <p:tag name="OTLMARKERSHAPE" val="OTL"/>
</p:tagLst>
</file>

<file path=ppt/tags/tag375.xml><?xml version="1.0" encoding="utf-8"?>
<p:tagLst xmlns:a="http://schemas.openxmlformats.org/drawingml/2006/main" xmlns:r="http://schemas.openxmlformats.org/officeDocument/2006/relationships" xmlns:p="http://schemas.openxmlformats.org/presentationml/2006/main">
  <p:tag name="OTLMARKERSHAPE" val="OTL"/>
</p:tagLst>
</file>

<file path=ppt/tags/tag376.xml><?xml version="1.0" encoding="utf-8"?>
<p:tagLst xmlns:a="http://schemas.openxmlformats.org/drawingml/2006/main" xmlns:r="http://schemas.openxmlformats.org/officeDocument/2006/relationships" xmlns:p="http://schemas.openxmlformats.org/presentationml/2006/main">
  <p:tag name="OTLMARKERSHAPE" val="OTL"/>
</p:tagLst>
</file>

<file path=ppt/tags/tag377.xml><?xml version="1.0" encoding="utf-8"?>
<p:tagLst xmlns:a="http://schemas.openxmlformats.org/drawingml/2006/main" xmlns:r="http://schemas.openxmlformats.org/officeDocument/2006/relationships" xmlns:p="http://schemas.openxmlformats.org/presentationml/2006/main">
  <p:tag name="OTLMARKERSHAPE" val="OTL"/>
</p:tagLst>
</file>

<file path=ppt/tags/tag378.xml><?xml version="1.0" encoding="utf-8"?>
<p:tagLst xmlns:a="http://schemas.openxmlformats.org/drawingml/2006/main" xmlns:r="http://schemas.openxmlformats.org/officeDocument/2006/relationships" xmlns:p="http://schemas.openxmlformats.org/presentationml/2006/main">
  <p:tag name="OTLMARKERSHAPE" val="OTL"/>
</p:tagLst>
</file>

<file path=ppt/tags/tag379.xml><?xml version="1.0" encoding="utf-8"?>
<p:tagLst xmlns:a="http://schemas.openxmlformats.org/drawingml/2006/main" xmlns:r="http://schemas.openxmlformats.org/officeDocument/2006/relationships" xmlns:p="http://schemas.openxmlformats.org/presentationml/2006/main">
  <p:tag name="OTLMARKERSHAPE" val="OTL"/>
</p:tagLst>
</file>

<file path=ppt/tags/tag38.xml><?xml version="1.0" encoding="utf-8"?>
<p:tagLst xmlns:a="http://schemas.openxmlformats.org/drawingml/2006/main" xmlns:r="http://schemas.openxmlformats.org/officeDocument/2006/relationships" xmlns:p="http://schemas.openxmlformats.org/presentationml/2006/main">
  <p:tag name="OTLMARKERSHAPE" val="OTL"/>
</p:tagLst>
</file>

<file path=ppt/tags/tag380.xml><?xml version="1.0" encoding="utf-8"?>
<p:tagLst xmlns:a="http://schemas.openxmlformats.org/drawingml/2006/main" xmlns:r="http://schemas.openxmlformats.org/officeDocument/2006/relationships" xmlns:p="http://schemas.openxmlformats.org/presentationml/2006/main">
  <p:tag name="OTLMARKERSHAPE" val="OTL"/>
</p:tagLst>
</file>

<file path=ppt/tags/tag381.xml><?xml version="1.0" encoding="utf-8"?>
<p:tagLst xmlns:a="http://schemas.openxmlformats.org/drawingml/2006/main" xmlns:r="http://schemas.openxmlformats.org/officeDocument/2006/relationships" xmlns:p="http://schemas.openxmlformats.org/presentationml/2006/main">
  <p:tag name="OTLMARKERSHAPE" val="OTL"/>
</p:tagLst>
</file>

<file path=ppt/tags/tag382.xml><?xml version="1.0" encoding="utf-8"?>
<p:tagLst xmlns:a="http://schemas.openxmlformats.org/drawingml/2006/main" xmlns:r="http://schemas.openxmlformats.org/officeDocument/2006/relationships" xmlns:p="http://schemas.openxmlformats.org/presentationml/2006/main">
  <p:tag name="OTLMARKERSHAPE" val="OTL"/>
</p:tagLst>
</file>

<file path=ppt/tags/tag383.xml><?xml version="1.0" encoding="utf-8"?>
<p:tagLst xmlns:a="http://schemas.openxmlformats.org/drawingml/2006/main" xmlns:r="http://schemas.openxmlformats.org/officeDocument/2006/relationships" xmlns:p="http://schemas.openxmlformats.org/presentationml/2006/main">
  <p:tag name="OTLMARKERSHAPE" val="OTL"/>
</p:tagLst>
</file>

<file path=ppt/tags/tag384.xml><?xml version="1.0" encoding="utf-8"?>
<p:tagLst xmlns:a="http://schemas.openxmlformats.org/drawingml/2006/main" xmlns:r="http://schemas.openxmlformats.org/officeDocument/2006/relationships" xmlns:p="http://schemas.openxmlformats.org/presentationml/2006/main">
  <p:tag name="OTLMARKERSHAPE" val="OTL"/>
</p:tagLst>
</file>

<file path=ppt/tags/tag385.xml><?xml version="1.0" encoding="utf-8"?>
<p:tagLst xmlns:a="http://schemas.openxmlformats.org/drawingml/2006/main" xmlns:r="http://schemas.openxmlformats.org/officeDocument/2006/relationships" xmlns:p="http://schemas.openxmlformats.org/presentationml/2006/main">
  <p:tag name="OTLMARKERSHAPE" val="OTL"/>
</p:tagLst>
</file>

<file path=ppt/tags/tag386.xml><?xml version="1.0" encoding="utf-8"?>
<p:tagLst xmlns:a="http://schemas.openxmlformats.org/drawingml/2006/main" xmlns:r="http://schemas.openxmlformats.org/officeDocument/2006/relationships" xmlns:p="http://schemas.openxmlformats.org/presentationml/2006/main">
  <p:tag name="OTLMARKERSHAPE" val="OTL"/>
</p:tagLst>
</file>

<file path=ppt/tags/tag387.xml><?xml version="1.0" encoding="utf-8"?>
<p:tagLst xmlns:a="http://schemas.openxmlformats.org/drawingml/2006/main" xmlns:r="http://schemas.openxmlformats.org/officeDocument/2006/relationships" xmlns:p="http://schemas.openxmlformats.org/presentationml/2006/main">
  <p:tag name="OTLMARKERSHAPE" val="OTL"/>
</p:tagLst>
</file>

<file path=ppt/tags/tag388.xml><?xml version="1.0" encoding="utf-8"?>
<p:tagLst xmlns:a="http://schemas.openxmlformats.org/drawingml/2006/main" xmlns:r="http://schemas.openxmlformats.org/officeDocument/2006/relationships" xmlns:p="http://schemas.openxmlformats.org/presentationml/2006/main">
  <p:tag name="OTLMARKERSHAPE" val="OTL"/>
</p:tagLst>
</file>

<file path=ppt/tags/tag389.xml><?xml version="1.0" encoding="utf-8"?>
<p:tagLst xmlns:a="http://schemas.openxmlformats.org/drawingml/2006/main" xmlns:r="http://schemas.openxmlformats.org/officeDocument/2006/relationships" xmlns:p="http://schemas.openxmlformats.org/presentationml/2006/main">
  <p:tag name="OTLMARKERSHAPE" val="OTL"/>
</p:tagLst>
</file>

<file path=ppt/tags/tag39.xml><?xml version="1.0" encoding="utf-8"?>
<p:tagLst xmlns:a="http://schemas.openxmlformats.org/drawingml/2006/main" xmlns:r="http://schemas.openxmlformats.org/officeDocument/2006/relationships" xmlns:p="http://schemas.openxmlformats.org/presentationml/2006/main">
  <p:tag name="OTLMARKERSHAPE" val="OTL"/>
</p:tagLst>
</file>

<file path=ppt/tags/tag390.xml><?xml version="1.0" encoding="utf-8"?>
<p:tagLst xmlns:a="http://schemas.openxmlformats.org/drawingml/2006/main" xmlns:r="http://schemas.openxmlformats.org/officeDocument/2006/relationships" xmlns:p="http://schemas.openxmlformats.org/presentationml/2006/main">
  <p:tag name="OTLMARKERSHAPE" val="OTL"/>
</p:tagLst>
</file>

<file path=ppt/tags/tag391.xml><?xml version="1.0" encoding="utf-8"?>
<p:tagLst xmlns:a="http://schemas.openxmlformats.org/drawingml/2006/main" xmlns:r="http://schemas.openxmlformats.org/officeDocument/2006/relationships" xmlns:p="http://schemas.openxmlformats.org/presentationml/2006/main">
  <p:tag name="OTLMARKERSHAPE" val="OTL"/>
</p:tagLst>
</file>

<file path=ppt/tags/tag392.xml><?xml version="1.0" encoding="utf-8"?>
<p:tagLst xmlns:a="http://schemas.openxmlformats.org/drawingml/2006/main" xmlns:r="http://schemas.openxmlformats.org/officeDocument/2006/relationships" xmlns:p="http://schemas.openxmlformats.org/presentationml/2006/main">
  <p:tag name="OTLMARKERSHAPE" val="OTL"/>
</p:tagLst>
</file>

<file path=ppt/tags/tag393.xml><?xml version="1.0" encoding="utf-8"?>
<p:tagLst xmlns:a="http://schemas.openxmlformats.org/drawingml/2006/main" xmlns:r="http://schemas.openxmlformats.org/officeDocument/2006/relationships" xmlns:p="http://schemas.openxmlformats.org/presentationml/2006/main">
  <p:tag name="OTLMARKERSHAPE" val="OTL"/>
</p:tagLst>
</file>

<file path=ppt/tags/tag394.xml><?xml version="1.0" encoding="utf-8"?>
<p:tagLst xmlns:a="http://schemas.openxmlformats.org/drawingml/2006/main" xmlns:r="http://schemas.openxmlformats.org/officeDocument/2006/relationships" xmlns:p="http://schemas.openxmlformats.org/presentationml/2006/main">
  <p:tag name="OTLMARKERSHAPE" val="OTL"/>
</p:tagLst>
</file>

<file path=ppt/tags/tag395.xml><?xml version="1.0" encoding="utf-8"?>
<p:tagLst xmlns:a="http://schemas.openxmlformats.org/drawingml/2006/main" xmlns:r="http://schemas.openxmlformats.org/officeDocument/2006/relationships" xmlns:p="http://schemas.openxmlformats.org/presentationml/2006/main">
  <p:tag name="OTLMARKERSHAPE" val="OTL"/>
</p:tagLst>
</file>

<file path=ppt/tags/tag396.xml><?xml version="1.0" encoding="utf-8"?>
<p:tagLst xmlns:a="http://schemas.openxmlformats.org/drawingml/2006/main" xmlns:r="http://schemas.openxmlformats.org/officeDocument/2006/relationships" xmlns:p="http://schemas.openxmlformats.org/presentationml/2006/main">
  <p:tag name="OTLMARKERSHAPE" val="OTL"/>
</p:tagLst>
</file>

<file path=ppt/tags/tag397.xml><?xml version="1.0" encoding="utf-8"?>
<p:tagLst xmlns:a="http://schemas.openxmlformats.org/drawingml/2006/main" xmlns:r="http://schemas.openxmlformats.org/officeDocument/2006/relationships" xmlns:p="http://schemas.openxmlformats.org/presentationml/2006/main">
  <p:tag name="OTLMARKERSHAPE" val="OTL"/>
</p:tagLst>
</file>

<file path=ppt/tags/tag398.xml><?xml version="1.0" encoding="utf-8"?>
<p:tagLst xmlns:a="http://schemas.openxmlformats.org/drawingml/2006/main" xmlns:r="http://schemas.openxmlformats.org/officeDocument/2006/relationships" xmlns:p="http://schemas.openxmlformats.org/presentationml/2006/main">
  <p:tag name="OTLMARKERSHAPE" val="OTL"/>
</p:tagLst>
</file>

<file path=ppt/tags/tag399.xml><?xml version="1.0" encoding="utf-8"?>
<p:tagLst xmlns:a="http://schemas.openxmlformats.org/drawingml/2006/main" xmlns:r="http://schemas.openxmlformats.org/officeDocument/2006/relationships" xmlns:p="http://schemas.openxmlformats.org/presentationml/2006/main">
  <p:tag name="OTLMARKERSHAPE" val="OTL"/>
</p:tagLst>
</file>

<file path=ppt/tags/tag4.xml><?xml version="1.0" encoding="utf-8"?>
<p:tagLst xmlns:a="http://schemas.openxmlformats.org/drawingml/2006/main" xmlns:r="http://schemas.openxmlformats.org/officeDocument/2006/relationships" xmlns:p="http://schemas.openxmlformats.org/presentationml/2006/main">
  <p:tag name="OTLMARKERSHAPE" val="OTL"/>
</p:tagLst>
</file>

<file path=ppt/tags/tag40.xml><?xml version="1.0" encoding="utf-8"?>
<p:tagLst xmlns:a="http://schemas.openxmlformats.org/drawingml/2006/main" xmlns:r="http://schemas.openxmlformats.org/officeDocument/2006/relationships" xmlns:p="http://schemas.openxmlformats.org/presentationml/2006/main">
  <p:tag name="OTLMARKERSHAPE" val="OTL"/>
</p:tagLst>
</file>

<file path=ppt/tags/tag400.xml><?xml version="1.0" encoding="utf-8"?>
<p:tagLst xmlns:a="http://schemas.openxmlformats.org/drawingml/2006/main" xmlns:r="http://schemas.openxmlformats.org/officeDocument/2006/relationships" xmlns:p="http://schemas.openxmlformats.org/presentationml/2006/main">
  <p:tag name="OTLMARKERSHAPE" val="OTL"/>
</p:tagLst>
</file>

<file path=ppt/tags/tag401.xml><?xml version="1.0" encoding="utf-8"?>
<p:tagLst xmlns:a="http://schemas.openxmlformats.org/drawingml/2006/main" xmlns:r="http://schemas.openxmlformats.org/officeDocument/2006/relationships" xmlns:p="http://schemas.openxmlformats.org/presentationml/2006/main">
  <p:tag name="OTLMARKERSHAPE" val="OTL"/>
</p:tagLst>
</file>

<file path=ppt/tags/tag402.xml><?xml version="1.0" encoding="utf-8"?>
<p:tagLst xmlns:a="http://schemas.openxmlformats.org/drawingml/2006/main" xmlns:r="http://schemas.openxmlformats.org/officeDocument/2006/relationships" xmlns:p="http://schemas.openxmlformats.org/presentationml/2006/main">
  <p:tag name="OTLMARKERSHAPE" val="OTL"/>
</p:tagLst>
</file>

<file path=ppt/tags/tag403.xml><?xml version="1.0" encoding="utf-8"?>
<p:tagLst xmlns:a="http://schemas.openxmlformats.org/drawingml/2006/main" xmlns:r="http://schemas.openxmlformats.org/officeDocument/2006/relationships" xmlns:p="http://schemas.openxmlformats.org/presentationml/2006/main">
  <p:tag name="OTLMARKERSHAPE" val="OTL"/>
</p:tagLst>
</file>

<file path=ppt/tags/tag404.xml><?xml version="1.0" encoding="utf-8"?>
<p:tagLst xmlns:a="http://schemas.openxmlformats.org/drawingml/2006/main" xmlns:r="http://schemas.openxmlformats.org/officeDocument/2006/relationships" xmlns:p="http://schemas.openxmlformats.org/presentationml/2006/main">
  <p:tag name="OTLMARKERSHAPE" val="OTL"/>
</p:tagLst>
</file>

<file path=ppt/tags/tag405.xml><?xml version="1.0" encoding="utf-8"?>
<p:tagLst xmlns:a="http://schemas.openxmlformats.org/drawingml/2006/main" xmlns:r="http://schemas.openxmlformats.org/officeDocument/2006/relationships" xmlns:p="http://schemas.openxmlformats.org/presentationml/2006/main">
  <p:tag name="OTLMARKERSHAPE" val="OTL"/>
</p:tagLst>
</file>

<file path=ppt/tags/tag406.xml><?xml version="1.0" encoding="utf-8"?>
<p:tagLst xmlns:a="http://schemas.openxmlformats.org/drawingml/2006/main" xmlns:r="http://schemas.openxmlformats.org/officeDocument/2006/relationships" xmlns:p="http://schemas.openxmlformats.org/presentationml/2006/main">
  <p:tag name="OTLMARKERSHAPE" val="OTL"/>
</p:tagLst>
</file>

<file path=ppt/tags/tag407.xml><?xml version="1.0" encoding="utf-8"?>
<p:tagLst xmlns:a="http://schemas.openxmlformats.org/drawingml/2006/main" xmlns:r="http://schemas.openxmlformats.org/officeDocument/2006/relationships" xmlns:p="http://schemas.openxmlformats.org/presentationml/2006/main">
  <p:tag name="OTLMARKERSHAPE" val="OTL"/>
</p:tagLst>
</file>

<file path=ppt/tags/tag408.xml><?xml version="1.0" encoding="utf-8"?>
<p:tagLst xmlns:a="http://schemas.openxmlformats.org/drawingml/2006/main" xmlns:r="http://schemas.openxmlformats.org/officeDocument/2006/relationships" xmlns:p="http://schemas.openxmlformats.org/presentationml/2006/main">
  <p:tag name="OTLMARKERSHAPE" val="OTL"/>
</p:tagLst>
</file>

<file path=ppt/tags/tag409.xml><?xml version="1.0" encoding="utf-8"?>
<p:tagLst xmlns:a="http://schemas.openxmlformats.org/drawingml/2006/main" xmlns:r="http://schemas.openxmlformats.org/officeDocument/2006/relationships" xmlns:p="http://schemas.openxmlformats.org/presentationml/2006/main">
  <p:tag name="OTLMARKERSHAPE" val="OTL"/>
</p:tagLst>
</file>

<file path=ppt/tags/tag41.xml><?xml version="1.0" encoding="utf-8"?>
<p:tagLst xmlns:a="http://schemas.openxmlformats.org/drawingml/2006/main" xmlns:r="http://schemas.openxmlformats.org/officeDocument/2006/relationships" xmlns:p="http://schemas.openxmlformats.org/presentationml/2006/main">
  <p:tag name="OTLMARKERSHAPE" val="OTL"/>
</p:tagLst>
</file>

<file path=ppt/tags/tag410.xml><?xml version="1.0" encoding="utf-8"?>
<p:tagLst xmlns:a="http://schemas.openxmlformats.org/drawingml/2006/main" xmlns:r="http://schemas.openxmlformats.org/officeDocument/2006/relationships" xmlns:p="http://schemas.openxmlformats.org/presentationml/2006/main">
  <p:tag name="OTLMARKERSHAPE" val="OTL"/>
</p:tagLst>
</file>

<file path=ppt/tags/tag411.xml><?xml version="1.0" encoding="utf-8"?>
<p:tagLst xmlns:a="http://schemas.openxmlformats.org/drawingml/2006/main" xmlns:r="http://schemas.openxmlformats.org/officeDocument/2006/relationships" xmlns:p="http://schemas.openxmlformats.org/presentationml/2006/main">
  <p:tag name="OTLMARKERSHAPE" val="OTL"/>
</p:tagLst>
</file>

<file path=ppt/tags/tag412.xml><?xml version="1.0" encoding="utf-8"?>
<p:tagLst xmlns:a="http://schemas.openxmlformats.org/drawingml/2006/main" xmlns:r="http://schemas.openxmlformats.org/officeDocument/2006/relationships" xmlns:p="http://schemas.openxmlformats.org/presentationml/2006/main">
  <p:tag name="OTLMARKERSHAPE" val="OTL"/>
</p:tagLst>
</file>

<file path=ppt/tags/tag413.xml><?xml version="1.0" encoding="utf-8"?>
<p:tagLst xmlns:a="http://schemas.openxmlformats.org/drawingml/2006/main" xmlns:r="http://schemas.openxmlformats.org/officeDocument/2006/relationships" xmlns:p="http://schemas.openxmlformats.org/presentationml/2006/main">
  <p:tag name="OTLMARKERSHAPE" val="OTL"/>
</p:tagLst>
</file>

<file path=ppt/tags/tag414.xml><?xml version="1.0" encoding="utf-8"?>
<p:tagLst xmlns:a="http://schemas.openxmlformats.org/drawingml/2006/main" xmlns:r="http://schemas.openxmlformats.org/officeDocument/2006/relationships" xmlns:p="http://schemas.openxmlformats.org/presentationml/2006/main">
  <p:tag name="OTLMARKERSHAPE" val="OTL"/>
</p:tagLst>
</file>

<file path=ppt/tags/tag415.xml><?xml version="1.0" encoding="utf-8"?>
<p:tagLst xmlns:a="http://schemas.openxmlformats.org/drawingml/2006/main" xmlns:r="http://schemas.openxmlformats.org/officeDocument/2006/relationships" xmlns:p="http://schemas.openxmlformats.org/presentationml/2006/main">
  <p:tag name="OTLMARKERSHAPE" val="OTL"/>
</p:tagLst>
</file>

<file path=ppt/tags/tag416.xml><?xml version="1.0" encoding="utf-8"?>
<p:tagLst xmlns:a="http://schemas.openxmlformats.org/drawingml/2006/main" xmlns:r="http://schemas.openxmlformats.org/officeDocument/2006/relationships" xmlns:p="http://schemas.openxmlformats.org/presentationml/2006/main">
  <p:tag name="OTLMARKERSHAPE" val="OTL"/>
</p:tagLst>
</file>

<file path=ppt/tags/tag417.xml><?xml version="1.0" encoding="utf-8"?>
<p:tagLst xmlns:a="http://schemas.openxmlformats.org/drawingml/2006/main" xmlns:r="http://schemas.openxmlformats.org/officeDocument/2006/relationships" xmlns:p="http://schemas.openxmlformats.org/presentationml/2006/main">
  <p:tag name="__PART_0" val="eyIkaWQiOiIxIiwiX3N3aW1sYW5lc1YyIjpbeyIkaWQiOiIyIiwiX2FjdGl2aXRpZXMiOlt7IiRpZCI6IjMiLCJfcm93cyI6W3siJGlkIjoiNCIsIl90YXNrcyI6W3siJGlkIjoiNSIsIl9hdHRhY2hlZE1pbGVzdG9uZXMiOlt7IiRpZCI6IjYiLCJEYXRlIjoiMjAyMi0wOC0xOVQyMzo1OTowMCIsIlN0eWxlIjp7IiRpZCI6IjciLCJTaGFwZSI6MSwiQ29ubmVjdG9yTWFyZ2luIjp7IiRpZCI6IjgiLCJUb3AiOjAuMCwiTGVmdCI6Mi4wLCJSaWdodCI6Mi4wLCJCb3R0b20iOjAuMH0sIkNvbm5lY3RvclN0eWxlIjp7IiRpZCI6IjkiLCJMaW5lQ29sb3IiOnsiJGlkIjoiMTAiLCIkdHlwZSI6Ik5MUkUuQ29tbW9uLkRvbS5Tb2xpZENvbG9yQnJ1c2gsIE5MUkUuQ29tbW9uIiwiQ29sb3IiOnsiJGlkIjoiMTEiLCJBIjoxMjcsIlIiOjc5LCJHIjoxMjksIkIiOjE4OX19LCJMaW5lV2VpZ2h0IjoxLjAsIkxpbmVUeXBlIjowLCJQYXJlbnRTdHlsZSI6bnVsbH0sIklzQmVsb3dUaW1lYmFuZCI6dHJ1ZSwiUG9zaXRpb25PblRhc2siOjMsIkhpZGVEYXRlIjpmYWxzZSwiU2hhcGVTaXplIjowLCJTcGFjaW5nIjoyLjAsIlBhZGRpbmciOnsiJGlkIjoiMTIiLCJUb3AiOjcuMCwiTGVmdCI6My4wLCJSaWdodCI6MC4wLCJCb3R0b20iOjIuMH0sIlNoYXBlU3R5bGUiOnsiJGlkIjoiMTMiLCJNYXJnaW4iOnsiJGlkIjoiMTQiLCJUb3AiOjAuMCwiTGVmdCI6MC4wLCJSaWdodCI6MC4wLCJCb3R0b20iOjAuMH0sIlBhZGRpbmciOnsiJGlkIjoiMTUiLCJUb3AiOjAuMCwiTGVmdCI6MC4wLCJSaWdodCI6MC4wLCJCb3R0b20iOjAuMH0sIkJhY2tncm91bmQiOnsiJGlkIjoiMTYiLCJDb2xvciI6eyIkaWQiOiIxNyIsIkEiOjI1NSwiUiI6MjM5LCJHIjoyMDIsIkIiOjh9fSwiSXNWaXNpYmxlIjp0cnVlLCJXaWR0aCI6MTIuMCwiSGVpZ2h0IjoxNC4wLCJCb3JkZXJTdHlsZSI6eyIkaWQiOiIxOCIsIkxpbmVDb2xvciI6eyIkaWQiOiIxOSIsIiR0eXBlIjoiTkxSRS5Db21tb24uRG9tLlNvbGlkQ29sb3JCcnVzaCwgTkxSRS5Db21tb24iLCJDb2xvciI6eyIkaWQiOiIyMCIsIkEiOjI1NSwiUiI6MjU1LCJHIjowLCJCIjowfX0sIkxpbmVXZWlnaHQiOjAuMCwiTGluZVR5cGUiOjAsIlBhcmVudFN0eWxlIjpudWxsfSwiUGFyZW50U3R5bGUiOm51bGx9LCJUaXRsZVN0eWxlIjp7IiRpZCI6IjIxIiwiRm9udFNldHRpbmdzIjp7IiRpZCI6IjIyIiwiRm9udFNpemUiOjExLCJGb250TmFtZSI6IkNhbGlicmkiLCJJc0JvbGQiOnRydWUsIklzSXRhbGljIjpmYWxzZSwiSXNVbmRlcmxpbmVkIjpmYWxzZSwiUGFyZW50U3R5bGUiOm51bGx9LCJBdXRvU2l6ZSI6MCwiRm9yZWdyb3VuZCI6eyIkaWQiOiIyMyIsIkNvbG9yIjp7IiRpZCI6IjI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1IiwiVG9wIjowLjAsIkxlZnQiOjAuMCwiUmlnaHQiOjAuMCwiQm90dG9tIjowLjB9LCJQYWRkaW5nIjp7IiRpZCI6IjI2IiwiVG9wIjowLjAsIkxlZnQiOjAuMCwiUmlnaHQiOjAuMCwiQm90dG9tIjowLjB9LCJCYWNrZ3JvdW5kIjp7IiRpZCI6IjI3IiwiQ29sb3IiOnsiJGlkIjoiMjgiLCJBIjowLCJSIjoyNTUsIkciOjI1NSwiQiI6MjU1fX0sIklzVmlzaWJsZSI6dHJ1ZSwiV2lkdGgiOjAuMCwiSGVpZ2h0IjowLjAsIkJvcmRlclN0eWxlIjp7IiRpZCI6IjI5IiwiTGluZUNvbG9yIjpudWxsLCJMaW5lV2VpZ2h0IjowLjAsIkxpbmVUeXBlIjowLCJQYXJlbnRTdHlsZSI6bnVsbH0sIlBhcmVudFN0eWxlIjpudWxsfSwiRGF0ZVN0eWxlIjp7IiRpZCI6IjMwIiwiRm9udFNldHRpbmdzIjp7IiRpZCI6IjMxIiwiRm9udFNpemUiOjEwLCJGb250TmFtZSI6IkNhbGlicmkiLCJJc0JvbGQiOmZhbHNlLCJJc0l0YWxpYyI6ZmFsc2UsIklzVW5kZXJsaW5lZCI6ZmFsc2UsIlBhcmVudFN0eWxlIjpudWxsfSwiQXV0b1NpemUiOjAsIkZvcmVncm91bmQiOnsiJGlkIjoiMzIiLCJDb2xvciI6eyIkaWQiOiIzM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zQiLCJUb3AiOjAuMCwiTGVmdCI6MC4wLCJSaWdodCI6MC4wLCJCb3R0b20iOjAuMH0sIlBhZGRpbmciOnsiJGlkIjoiMzUiLCJUb3AiOjAuMCwiTGVmdCI6MC4wLCJSaWdodCI6MC4wLCJCb3R0b20iOjAuMH0sIkJhY2tncm91bmQiOnsiJGlkIjoiMzYiLCJDb2xvciI6eyIkaWQiOiIzNyIsIkEiOjAsIlIiOjI1NSwiRyI6MjU1LCJCIjoyNTV9fSwiSXNWaXNpYmxlIjp0cnVlLCJXaWR0aCI6MC4wLCJIZWlnaHQiOjAuMCwiQm9yZGVyU3R5bGUiOnsiJGlkIjoiMzgiLCJMaW5lQ29sb3IiOm51bGwsIkxpbmVXZWlnaHQiOjAuMCwiTGluZVR5cGUiOjAsIlBhcmVudFN0eWxlIjpudWxsfSwiUGFyZW50U3R5bGUiOm51bGx9LCJEYXRlRm9ybWF0Ijp7IiRpZCI6IjM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wIiwiRm9ybWF0IjowLCJJc1Zpc2libGUiOmZhbHNlLCJMYXN0S25vd25WaXNpYmlsaXR5U3RhdGUiOmZhbHNlfSwiSXNWaXNpYmxlIjp0cnVlLCJQYXJlbnRTdHlsZSI6bnVsbH0sIkluZGV4IjozLCJQZXJjZW50YWdlQ29tcGxldGUiOm51bGwsIlBvc2l0aW9uIjp7IlJhdGlvIjowLjAsIklzQ3VzdG9tIjpmYWxzZX0sIkRhdGVGb3JtYXQiOnsiJHJlZiI6IjM5In0sIldlZWtOdW1iZXJpbmciOnsiJGlkIjoiNDEiLCJGb3JtYXQiOjAsIklzVmlzaWJsZSI6ZmFsc2UsIkxhc3RLbm93blZpc2liaWxpdHlTdGF0ZSI6ZmFsc2V9LCJSZWxhdGVkVGFza0lkIjoiYTQ5ZGY1ZGUtMjE1NC00NGQ3LWI2ODctY2JhYmVkZDBmMmJiIiwiSWQiOiIxOTlkMGNhZS00NmVhLTQxNTMtODU2MS1kZjQ4ODUzMTFjZjYiLCJJbXBvcnRJZCI6IjIiLCJUaXRsZSI6Ik1pbGVzdG9uZSAxIiwiTm90ZSI6bnVsbCwiSHlwZXJsaW5rIjp7IiRpZCI6IjQyIiwiQWRkcmVzcyI6bnVsbCwiU3ViQWRkcmVzcyI6bnVsbH0sIklzQ2hhbmdlZCI6ZmFsc2UsIklzTmV3IjpmYWxzZX0seyIkaWQiOiI0MyIsIkRhdGUiOiIyMDIyLTA5LTI3VDIzOjU5OjAwIiwiU3R5bGUiOnsiJGlkIjoiNDQiLCJTaGFwZSI6MSwiQ29ubmVjdG9yTWFyZ2luIjp7IiRpZCI6IjQ1IiwiVG9wIjowLjAsIkxlZnQiOjIuMCwiUmlnaHQiOjIuMCwiQm90dG9tIjowLjB9LCJDb25uZWN0b3JTdHlsZSI6eyIkaWQiOiI0NiIsIkxpbmVDb2xvciI6eyIkaWQiOiI0NyIsIiR0eXBlIjoiTkxSRS5Db21tb24uRG9tLlNvbGlkQ29sb3JCcnVzaCwgTkxSRS5Db21tb24iLCJDb2xvciI6eyIkaWQiOiI0OCIsIkEiOjEyNywiUiI6NzksIkciOjEyOSwiQiI6MTg5fX0sIkxpbmVXZWlnaHQiOjEuMCwiTGluZVR5cGUiOjAsIlBhcmVudFN0eWxlIjpudWxsfSwiSXNCZWxvd1RpbWViYW5kIjp0cnVlLCJQb3NpdGlvbk9uVGFzayI6MywiSGlkZURhdGUiOmZhbHNlLCJTaGFwZVNpemUiOjAsIlNwYWNpbmciOjIuMCwiUGFkZGluZyI6eyIkaWQiOiI0OSIsIlRvcCI6Ny4wLCJMZWZ0IjozLjAsIlJpZ2h0IjowLjAsIkJvdHRvbSI6Mi4wfSwiU2hhcGVTdHlsZSI6eyIkaWQiOiI1MCIsIk1hcmdpbiI6eyIkaWQiOiI1MSIsIlRvcCI6MC4wLCJMZWZ0IjowLjAsIlJpZ2h0IjowLjAsIkJvdHRvbSI6MC4wfSwiUGFkZGluZyI6eyIkaWQiOiI1MiIsIlRvcCI6MC4wLCJMZWZ0IjowLjAsIlJpZ2h0IjowLjAsIkJvdHRvbSI6MC4wfSwiQmFja2dyb3VuZCI6eyIkaWQiOiI1MyIsIkNvbG9yIjp7IiRpZCI6IjU0IiwiQSI6MjU1LCJSIjoyMzksIkciOjIwMiwiQiI6OH19LCJJc1Zpc2libGUiOnRydWUsIldpZHRoIjoxMi4wLCJIZWlnaHQiOjE0LjAsIkJvcmRlclN0eWxlIjp7IiRpZCI6IjU1IiwiTGluZUNvbG9yIjp7IiRpZCI6IjU2IiwiJHR5cGUiOiJOTFJFLkNvbW1vbi5Eb20uU29saWRDb2xvckJydXNoLCBOTFJFLkNvbW1vbiIsIkNvbG9yIjp7IiRpZCI6IjU3IiwiQSI6MjU1LCJSIjoyNTUsIkciOjAsIkIiOjB9fSwiTGluZVdlaWdodCI6MC4wLCJMaW5lVHlwZSI6MCwiUGFyZW50U3R5bGUiOm51bGx9LCJQYXJlbnRTdHlsZSI6bnVsbH0sIlRpdGxlU3R5bGUiOnsiJGlkIjoiNTgiLCJGb250U2V0dGluZ3MiOnsiJGlkIjoiNTkiLCJGb250U2l6ZSI6MTEsIkZvbnROYW1lIjoiQ2FsaWJyaSIsIklzQm9sZCI6dHJ1ZSwiSXNJdGFsaWMiOmZhbHNlLCJJc1VuZGVybGluZWQiOmZhbHNlLCJQYXJlbnRTdHlsZSI6bnVsbH0sIkF1dG9TaXplIjoyLCJGb3JlZ3JvdW5kIjp7IiRpZCI6IjYwIiwiQ29sb3IiOnsiJGlkIjoiNjEiLCJBIjoyNTUsIlIiOjAsIkciOjAsIkIiOjB9fSwiTWF4V2lkdGgiOjY2LjcyMzMzMzMzMzMzMzM0MywiTWF4SGVpZ2h0IjoiSW5maW5pdHkiLCJTbWFydEZvcmVncm91bmRJc0FjdGl2ZSI6ZmFsc2UsIkhvcml6b250YWxBbGlnbm1lbnQiOjEsIlZlcnRpY2FsQWxpZ25tZW50IjowLCJTbWFydEZvcmVncm91bmQiOm51bGwsIkJhY2tncm91bmRGaWxsVHlwZSI6MCwiTWFyZ2luIjp7IiRpZCI6IjYyIiwiVG9wIjowLjAsIkxlZnQiOjAuMCwiUmlnaHQiOjAuMCwiQm90dG9tIjowLjB9LCJQYWRkaW5nIjp7IiRpZCI6IjYzIiwiVG9wIjowLjAsIkxlZnQiOjAuMCwiUmlnaHQiOjAuMCwiQm90dG9tIjowLjB9LCJCYWNrZ3JvdW5kIjp7IiRpZCI6IjY0IiwiQ29sb3IiOnsiJGlkIjoiNjUiLCJBIjowLCJSIjoyNTUsIkciOjI1NSwiQiI6MjU1fX0sIklzVmlzaWJsZSI6dHJ1ZSwiV2lkdGgiOjAuMCwiSGVpZ2h0IjowLjAsIkJvcmRlclN0eWxlIjp7IiRpZCI6IjY2IiwiTGluZUNvbG9yIjpudWxsLCJMaW5lV2VpZ2h0IjowLjAsIkxpbmVUeXBlIjowLCJQYXJlbnRTdHlsZSI6bnVsbH0sIlBhcmVudFN0eWxlIjpudWxsfSwiRGF0ZVN0eWxlIjp7IiRpZCI6IjY3IiwiRm9udFNldHRpbmdzIjp7IiRpZCI6IjY4IiwiRm9udFNpemUiOjEwLCJGb250TmFtZSI6IkNhbGlicmkiLCJJc0JvbGQiOmZhbHNlLCJJc0l0YWxpYyI6ZmFsc2UsIklzVW5kZXJsaW5lZCI6ZmFsc2UsIlBhcmVudFN0eWxlIjpudWxsfSwiQXV0b1NpemUiOjAsIkZvcmVncm91bmQiOnsiJGlkIjoiNjkiLCJDb2xvciI6eyIkaWQiOiI3M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NzEiLCJUb3AiOjAuMCwiTGVmdCI6MC4wLCJSaWdodCI6MC4wLCJCb3R0b20iOjAuMH0sIlBhZGRpbmciOnsiJGlkIjoiNzIiLCJUb3AiOjAuMCwiTGVmdCI6MC4wLCJSaWdodCI6MC4wLCJCb3R0b20iOjAuMH0sIkJhY2tncm91bmQiOnsiJGlkIjoiNzMiLCJDb2xvciI6eyIkaWQiOiI3NCIsIkEiOjAsIlIiOjI1NSwiRyI6MjU1LCJCIjoyNTV9fSwiSXNWaXNpYmxlIjp0cnVlLCJXaWR0aCI6MC4wLCJIZWlnaHQiOjAuMCwiQm9yZGVyU3R5bGUiOnsiJGlkIjoiNzUiLCJMaW5lQ29sb3IiOm51bGwsIkxpbmVXZWlnaHQiOjAuMCwiTGluZVR5cGUiOjAsIlBhcmVudFN0eWxlIjpudWxsfSwiUGFyZW50U3R5bGUiOm51bGx9LCJEYXRlRm9ybWF0Ijp7IiRpZCI6Ijc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3IiwiRm9ybWF0IjowLCJJc1Zpc2libGUiOmZhbHNlLCJMYXN0S25vd25WaXNpYmlsaXR5U3RhdGUiOmZhbHNlfSwiSXNWaXNpYmxlIjp0cnVlLCJQYXJlbnRTdHlsZSI6bnVsbH0sIkluZGV4Ijo0LCJQZXJjZW50YWdlQ29tcGxldGUiOm51bGwsIlBvc2l0aW9uIjp7IlJhdGlvIjowLjAsIklzQ3VzdG9tIjpmYWxzZX0sIkRhdGVGb3JtYXQiOnsiJHJlZiI6Ijc2In0sIldlZWtOdW1iZXJpbmciOnsiJGlkIjoiNzgiLCJGb3JtYXQiOjAsIklzVmlzaWJsZSI6ZmFsc2UsIkxhc3RLbm93blZpc2liaWxpdHlTdGF0ZSI6ZmFsc2V9LCJSZWxhdGVkVGFza0lkIjoiYTQ5ZGY1ZGUtMjE1NC00NGQ3LWI2ODctY2JhYmVkZDBmMmJiIiwiSWQiOiJkNWI3ZTQzZC03YTM0LTQ4ZjItYjI0ZC0yMTcwNWZhOGRkNzIiLCJJbXBvcnRJZCI6IjMiLCJUaXRsZSI6Ik1pbGVzdG9uZSAyIiwiTm90ZSI6bnVsbCwiSHlwZXJsaW5rIjp7IiRpZCI6Ijc5IiwiQWRkcmVzcyI6bnVsbCwiU3ViQWRkcmVzcyI6bnVsbH0sIklzQ2hhbmdlZCI6ZmFsc2UsIklzTmV3IjpmYWxzZX1dLCJUYXNrRGVmaW5pdGlvbiI6eyIkaWQiOiI4MCIsIkdyb3VwTmFtZSI6bnVsbCwiU3RhcnREYXRlIjoiMjAyMi0wOC0xM1QwMDowMDowMFoiLCJFbmREYXRlIjoiMjAyMi0xMC0wNVQyMzo1OTowMFoiLCJQZXJjZW50YWdlQ29tcGxldGUiOm51bGwsIlN0eWxlIjp7IiRpZCI6IjgxIiwiU2hhcGUiOjAsIlNoYXBlVGhpY2tuZXNzIjoxLCJEdXJhdGlvbkZvcm1hdCI6MCwiSW5jbHVkZU5vbldvcmtpbmdEYXlzSW5EdXJhdGlvbiI6ZmFsc2UsIlBlcmNlbnRhZ2VDb21wbGV0ZVN0eWxlIjp7IiRpZCI6IjgyIiwiRm9udFNldHRpbmdzIjp7IiRpZCI6IjgzIiwiRm9udFNpemUiOjEwLCJGb250TmFtZSI6IkNhbGlicmkiLCJJc0JvbGQiOmZhbHNlLCJJc0l0YWxpYyI6ZmFsc2UsIklzVW5kZXJsaW5lZCI6ZmFsc2UsIlBhcmVudFN0eWxlIjpudWxsfSwiQXV0b1NpemUiOjAsIkZvcmVncm91bmQiOnsiJGlkIjoiODQiLCJDb2xvciI6eyIkaWQiOiI4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g2IiwiVG9wIjowLjAsIkxlZnQiOjAuMCwiUmlnaHQiOjAuMCwiQm90dG9tIjowLjB9LCJQYWRkaW5nIjp7IiRpZCI6Ijg3IiwiVG9wIjowLjAsIkxlZnQiOjAuMCwiUmlnaHQiOjAuMCwiQm90dG9tIjowLjB9LCJCYWNrZ3JvdW5kIjp7IiRpZCI6Ijg4IiwiQ29sb3IiOnsiJGlkIjoiODkiLCJBIjo4OSwiUiI6MCwiRyI6MCwiQiI6MH19LCJJc1Zpc2libGUiOnRydWUsIldpZHRoIjowLjAsIkhlaWdodCI6MC4wLCJCb3JkZXJTdHlsZSI6eyIkaWQiOiI5MCIsIkxpbmVDb2xvciI6bnVsbCwiTGluZVdlaWdodCI6MC4wLCJMaW5lVHlwZSI6MCwiUGFyZW50U3R5bGUiOm51bGx9LCJQYXJlbnRTdHlsZSI6bnVsbH0sIkR1cmF0aW9uU3R5bGUiOnsiJGlkIjoiOTEiLCJGb250U2V0dGluZ3MiOnsiJGlkIjoiOTIiLCJGb250U2l6ZSI6MTAsIkZvbnROYW1lIjoiQ2FsaWJyaSIsIklzQm9sZCI6ZmFsc2UsIklzSXRhbGljIjpmYWxzZSwiSXNVbmRlcmxpbmVkIjpmYWxzZSwiUGFyZW50U3R5bGUiOm51bGx9LCJBdXRvU2l6ZSI6MCwiRm9yZWdyb3VuZCI6eyIkaWQiOiI5MyIsIkNvbG9yIjp7IiRpZCI6Ijk0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k1IiwiVG9wIjowLjAsIkxlZnQiOjAuMCwiUmlnaHQiOjAuMCwiQm90dG9tIjowLjB9LCJQYWRkaW5nIjp7IiRpZCI6Ijk2IiwiVG9wIjowLjAsIkxlZnQiOjAuMCwiUmlnaHQiOjAuMCwiQm90dG9tIjowLjB9LCJCYWNrZ3JvdW5kIjp7IiRpZCI6Ijk3IiwiQ29sb3IiOnsiJGlkIjoiOTgiLCJBIjowLCJSIjoyNTUsIkciOjI1NSwiQiI6MjU1fX0sIklzVmlzaWJsZSI6dHJ1ZSwiV2lkdGgiOjAuMCwiSGVpZ2h0IjowLjAsIkJvcmRlclN0eWxlIjp7IiRpZCI6Ijk5IiwiTGluZUNvbG9yIjpudWxsLCJMaW5lV2VpZ2h0IjowLjAsIkxpbmVUeXBlIjowLCJQYXJlbnRTdHlsZSI6bnVsbH0sIlBhcmVudFN0eWxlIjpudWxsfSwiSG9yaXpvbnRhbENvbm5lY3RvclN0eWxlIjp7IiRpZCI6IjEwMCIsIkxpbmVDb2xvciI6eyIkaWQiOiIxMDEiLCIkdHlwZSI6Ik5MUkUuQ29tbW9uLkRvbS5Tb2xpZENvbG9yQnJ1c2gsIE5MUkUuQ29tbW9uIiwiQ29sb3IiOnsiJGlkIjoiMTAyIiwiQSI6MjU1LCJSIjowLCJHIjoxNjYsIkIiOjE2Nn19LCJMaW5lV2VpZ2h0IjoxLjAsIkxpbmVUeXBlIjowLCJQYXJlbnRTdHlsZSI6bnVsbH0sIlZlcnRpY2FsQ29ubmVjdG9yU3R5bGUiOnsiJGlkIjoiMTAzIiwiTGluZUNvbG9yIjp7IiRpZCI6IjEwNCIsIiR0eXBlIjoiTkxSRS5Db21tb24uRG9tLlNvbGlkQ29sb3JCcnVzaCwgTkxSRS5Db21tb24iLCJDb2xvciI6eyIkaWQiOiIxMDUiLCJBIjoyNTUsIlIiOjAsIkciOjE2NiwiQiI6MTY2fX0sIkxpbmVXZWlnaHQiOjEuMCwiTGluZVR5cGUiOjAsIlBhcmVudFN0eWxlIjpudWxsfSwiTWFyZ2luIjpudWxsLCJTdGFydERhdGVQb3NpdGlvbiI6MSwiRW5kRGF0ZVBvc2l0aW9uIjoxLCJEYXRlSXNWaXNpYmxlIjp0cnVlLCJUaXRsZVBvc2l0aW9uIjoyLCJEdXJhdGlvblBvc2l0aW9uIjo2LCJQZXJjZW50YWdlQ29tcGxldGVkUG9zaXRpb24iOjYsIlNwYWNpbmciOjMsIklzQmVsb3dUaW1lYmFuZCI6dHJ1ZSwiUGVyY2VudGFnZUNvbXBsZXRlU2hhcGVPcGFjaXR5IjozNSwiU2hhcGVTdHlsZSI6eyIkaWQiOiIxMDYiLCJNYXJnaW4iOnsiJGlkIjoiMTA3IiwiVG9wIjowLjAsIkxlZnQiOjQuMCwiUmlnaHQiOjQuMCwiQm90dG9tIjowLjB9LCJQYWRkaW5nIjp7IiRpZCI6IjEwOCIsIlRvcCI6MC4wLCJMZWZ0IjowLjAsIlJpZ2h0IjowLjAsIkJvdHRvbSI6MC4wfSwiQmFja2dyb3VuZCI6eyIkaWQiOiIxMDkiLCJDb2xvciI6eyIkaWQiOiIxMTAiLCJBIjoyNTUsIlIiOjAsIkciOjE2NiwiQiI6MTY2fX0sIklzVmlzaWJsZSI6dHJ1ZSwiV2lkdGgiOjAuMCwiSGVpZ2h0IjoxNi4wLCJCb3JkZXJTdHlsZSI6eyIkaWQiOiIxMTEiLCJMaW5lQ29sb3IiOnsiJGlkIjoiMTEyIiwiJHR5cGUiOiJOTFJFLkNvbW1vbi5Eb20uU29saWRDb2xvckJydXNoLCBOTFJFLkNvbW1vbiIsIkNvbG9yIjp7IiRpZCI6IjExMyIsIkEiOjI1NSwiUiI6MjU1LCJHIjoyNTUsIkIiOjI1NX19LCJMaW5lV2VpZ2h0IjoyLjAsIkxpbmVUeXBlIjowLCJQYXJlbnRTdHlsZSI6bnVsbH0sIlBhcmVudFN0eWxlIjpudWxsfSwiVGl0bGVTdHlsZSI6eyIkaWQiOiIxMTQiLCJGb250U2V0dGluZ3MiOnsiJGlkIjoiMTE1IiwiRm9udFNpemUiOjE0LCJGb250TmFtZSI6IkNhbGlicmkiLCJJc0JvbGQiOnRydWUsIklzSXRhbGljIjpmYWxzZSwiSXNVbmRlcmxpbmVkIjpmYWxzZSwiUGFyZW50U3R5bGUiOm51bGx9LCJBdXRvU2l6ZSI6MCwiRm9yZWdyb3VuZCI6eyIkaWQiOiIxMTYiLCJDb2xvciI6eyIkaWQiOiIxMTc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MTE4IiwiVG9wIjowLjAsIkxlZnQiOjAuMCwiUmlnaHQiOjAuMCwiQm90dG9tIjowLjB9LCJQYWRkaW5nIjp7IiRpZCI6IjExOSIsIlRvcCI6MC4wLCJMZWZ0IjowLjAsIlJpZ2h0IjowLjAsIkJvdHRvbSI6MC4wfSwiQmFja2dyb3VuZCI6eyIkaWQiOiIxMjAiLCJDb2xvciI6eyIkaWQiOiIxMjEiLCJBIjowLCJSIjoyNTUsIkciOjI1NSwiQiI6MjU1fX0sIklzVmlzaWJsZSI6dHJ1ZSwiV2lkdGgiOjAuMCwiSGVpZ2h0IjowLjAsIkJvcmRlclN0eWxlIjp7IiRpZCI6IjEyMiIsIkxpbmVDb2xvciI6bnVsbCwiTGluZVdlaWdodCI6MC4wLCJMaW5lVHlwZSI6MCwiUGFyZW50U3R5bGUiOm51bGx9LCJQYXJlbnRTdHlsZSI6bnVsbH0sIkRhdGVTdHlsZSI6eyIkaWQiOiIxMjMiLCJGb250U2V0dGluZ3MiOnsiJGlkIjoiMTI0IiwiRm9udFNpemUiOjEwLCJGb250TmFtZSI6IkNhbGlicmkiLCJJc0JvbGQiOmZhbHNlLCJJc0l0YWxpYyI6ZmFsc2UsIklzVW5kZXJsaW5lZCI6ZmFsc2UsIlBhcmVudFN0eWxlIjpudWxsfSwiQXV0b1NpemUiOjAsIkZvcmVncm91bmQiOnsiJGlkIjoiMTI1IiwiQ29sb3IiOnsiJGlkIjoiMTI2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yNyIsIlRvcCI6MC4wLCJMZWZ0IjowLjAsIlJpZ2h0IjowLjAsIkJvdHRvbSI6MC4wfSwiUGFkZGluZyI6eyIkaWQiOiIxMjgiLCJUb3AiOjAuMCwiTGVmdCI6MC4wLCJSaWdodCI6MC4wLCJCb3R0b20iOjAuMH0sIkJhY2tncm91bmQiOnsiJGlkIjoiMTI5IiwiQ29sb3IiOnsiJGlkIjoiMTMwIiwiQSI6MCwiUiI6MjU1LCJHIjoyNTUsIkIiOjI1NX19LCJJc1Zpc2libGUiOnRydWUsIldpZHRoIjowLjAsIkhlaWdodCI6MC4wLCJCb3JkZXJTdHlsZSI6eyIkaWQiOiIxMzEiLCJMaW5lQ29sb3IiOm51bGwsIkxpbmVXZWlnaHQiOjAuMCwiTGluZVR5cGUiOjAsIlBhcmVudFN0eWxlIjpudWxsfSwiUGFyZW50U3R5bGUiOm51bGx9LCJEYXRlRm9ybWF0Ijp7IiRpZCI6IjEz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MiLCJGb3JtYXQiOjAsIklzVmlzaWJsZSI6ZmFsc2UsIkxhc3RLbm93blZpc2liaWxpdHlTdGF0ZSI6ZmFsc2V9LCJJc1Zpc2libGUiOnRydWUsIlBhcmVudFN0eWxlIjpudWxsfSwiSW5kZXgiOjIsIlNtYXJ0RHVyYXRpb25BY3RpdmF0ZWQiOmZhbHNlLCJEYXRlRm9ybWF0Ijp7IiRyZWYiOiIxMzIifSwiV2Vla051bWJlcmluZyI6eyIkaWQiOiIxMzQiLCJGb3JtYXQiOjAsIklzVmlzaWJsZSI6ZmFsc2UsIkxhc3RLbm93blZpc2liaWxpdHlTdGF0ZSI6ZmFsc2V9LCJJZCI6ImE0OWRmNWRlLTIxNTQtNDRkNy1iNjg3LWNiYWJlZGQwZjJiYiIsIkltcG9ydElkIjoiMTEiLCJUaXRsZSI6IkFjdGl2aXR5IEEiLCJOb3RlIjpudWxsLCJIeXBlcmxpbmsiOnsiJGlkIjoiMTM1IiwiQWRkcmVzcyI6bnVsbCwiU3ViQWRkcmVzcyI6bnVsbH0sIklzQ2hhbmdlZCI6ZmFsc2UsIklzTmV3IjpmYWxzZX19LHsiJGlkIjoiMTM2IiwiX2F0dGFjaGVkTWlsZXN0b25lcyI6W3siJGlkIjoiMTM3IiwiRGF0ZSI6IjIwMjItMTAtMjJUMjM6NTk6MDAiLCJTdHlsZSI6eyIkaWQiOiIxMzgiLCJTaGFwZSI6MSwiQ29ubmVjdG9yTWFyZ2luIjp7IiRpZCI6IjEzOSIsIlRvcCI6MC4wLCJMZWZ0IjoyLjAsIlJpZ2h0IjoyLjAsIkJvdHRvbSI6MC4wfSwiQ29ubmVjdG9yU3R5bGUiOnsiJGlkIjoiMTQwIiwiTGluZUNvbG9yIjp7IiRpZCI6IjE0MSIsIiR0eXBlIjoiTkxSRS5Db21tb24uRG9tLlNvbGlkQ29sb3JCcnVzaCwgTkxSRS5Db21tb24iLCJDb2xvciI6eyIkaWQiOiIxNDIiLCJBIjoxMjcsIlIiOjc5LCJHIjoxMjksIkIiOjE4OX19LCJMaW5lV2VpZ2h0IjoxLjAsIkxpbmVUeXBlIjowLCJQYXJlbnRTdHlsZSI6bnVsbH0sIklzQmVsb3dUaW1lYmFuZCI6dHJ1ZSwiUG9zaXRpb25PblRhc2siOjMsIkhpZGVEYXRlIjpmYWxzZSwiU2hhcGVTaXplIjowLCJTcGFjaW5nIjoyLjAsIlBhZGRpbmciOnsiJGlkIjoiMTQzIiwiVG9wIjo3LjAsIkxlZnQiOjMuMCwiUmlnaHQiOjAuMCwiQm90dG9tIjoyLjB9LCJTaGFwZVN0eWxlIjp7IiRpZCI6IjE0NCIsIk1hcmdpbiI6eyIkaWQiOiIxNDUiLCJUb3AiOjAuMCwiTGVmdCI6MC4wLCJSaWdodCI6MC4wLCJCb3R0b20iOjAuMH0sIlBhZGRpbmciOnsiJGlkIjoiMTQ2IiwiVG9wIjowLjAsIkxlZnQiOjAuMCwiUmlnaHQiOjAuMCwiQm90dG9tIjowLjB9LCJCYWNrZ3JvdW5kIjp7IiRpZCI6IjE0NyIsIkNvbG9yIjp7IiRpZCI6IjE0OCIsIkEiOjI1NSwiUiI6MjM5LCJHIjoyMDIsIkIiOjh9fSwiSXNWaXNpYmxlIjp0cnVlLCJXaWR0aCI6MTIuMCwiSGVpZ2h0IjoxNC4wLCJCb3JkZXJTdHlsZSI6eyIkaWQiOiIxNDkiLCJMaW5lQ29sb3IiOnsiJGlkIjoiMTUwIiwiJHR5cGUiOiJOTFJFLkNvbW1vbi5Eb20uU29saWRDb2xvckJydXNoLCBOTFJFLkNvbW1vbiIsIkNvbG9yIjp7IiRpZCI6IjE1MSIsIkEiOjI1NSwiUiI6MjU1LCJHIjowLCJCIjowfX0sIkxpbmVXZWlnaHQiOjAuMCwiTGluZVR5cGUiOjAsIlBhcmVudFN0eWxlIjpudWxsfSwiUGFyZW50U3R5bGUiOm51bGx9LCJUaXRsZVN0eWxlIjp7IiRpZCI6IjE1MiIsIkZvbnRTZXR0aW5ncyI6eyIkaWQiOiIxNTMiLCJGb250U2l6ZSI6MTEsIkZvbnROYW1lIjoiQ2FsaWJyaSIsIklzQm9sZCI6dHJ1ZSwiSXNJdGFsaWMiOmZhbHNlLCJJc1VuZGVybGluZWQiOmZhbHNlLCJQYXJlbnRTdHlsZSI6bnVsbH0sIkF1dG9TaXplIjowLCJGb3JlZ3JvdW5kIjp7IiRpZCI6IjE1NCIsIkNvbG9yIjp7IiRpZCI6IjE1N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NTYiLCJUb3AiOjAuMCwiTGVmdCI6MC4wLCJSaWdodCI6MC4wLCJCb3R0b20iOjAuMH0sIlBhZGRpbmciOnsiJGlkIjoiMTU3IiwiVG9wIjowLjAsIkxlZnQiOjAuMCwiUmlnaHQiOjAuMCwiQm90dG9tIjowLjB9LCJCYWNrZ3JvdW5kIjp7IiRpZCI6IjE1OCIsIkNvbG9yIjp7IiRpZCI6IjE1OSIsIkEiOjAsIlIiOjI1NSwiRyI6MjU1LCJCIjoyNTV9fSwiSXNWaXNpYmxlIjp0cnVlLCJXaWR0aCI6MC4wLCJIZWlnaHQiOjAuMCwiQm9yZGVyU3R5bGUiOnsiJGlkIjoiMTYwIiwiTGluZUNvbG9yIjpudWxsLCJMaW5lV2VpZ2h0IjowLjAsIkxpbmVUeXBlIjowLCJQYXJlbnRTdHlsZSI6bnVsbH0sIlBhcmVudFN0eWxlIjpudWxsfSwiRGF0ZVN0eWxlIjp7IiRpZCI6IjE2MSIsIkZvbnRTZXR0aW5ncyI6eyIkaWQiOiIxNjIiLCJGb250U2l6ZSI6MTAsIkZvbnROYW1lIjoiQ2FsaWJyaSIsIklzQm9sZCI6ZmFsc2UsIklzSXRhbGljIjpmYWxzZSwiSXNVbmRlcmxpbmVkIjpmYWxzZSwiUGFyZW50U3R5bGUiOm51bGx9LCJBdXRvU2l6ZSI6MCwiRm9yZWdyb3VuZCI6eyIkaWQiOiIxNjMiLCJDb2xvciI6eyIkaWQiOiIxNjQ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2NSIsIlRvcCI6MC4wLCJMZWZ0IjowLjAsIlJpZ2h0IjowLjAsIkJvdHRvbSI6MC4wfSwiUGFkZGluZyI6eyIkaWQiOiIxNjYiLCJUb3AiOjAuMCwiTGVmdCI6MC4wLCJSaWdodCI6MC4wLCJCb3R0b20iOjAuMH0sIkJhY2tncm91bmQiOnsiJGlkIjoiMTY3IiwiQ29sb3IiOnsiJGlkIjoiMTY4IiwiQSI6MCwiUiI6MjU1LCJHIjoyNTUsIkIiOjI1NX19LCJJc1Zpc2libGUiOnRydWUsIldpZHRoIjowLjAsIkhlaWdodCI6MC4wLCJCb3JkZXJTdHlsZSI6eyIkaWQiOiIxNjkiLCJMaW5lQ29sb3IiOm51bGwsIkxpbmVXZWlnaHQiOjAuMCwiTGluZVR5cGUiOjAsIlBhcmVudFN0eWxlIjpudWxsfSwiUGFyZW50U3R5bGUiOm51bGx9LCJEYXRlRm9ybWF0Ijp7IiRpZCI6IjE3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zEiLCJGb3JtYXQiOjAsIklzVmlzaWJsZSI6ZmFsc2UsIkxhc3RLbm93blZpc2liaWxpdHlTdGF0ZSI6ZmFsc2V9LCJJc1Zpc2libGUiOnRydWUsIlBhcmVudFN0eWxlIjpudWxsfSwiSW5kZXgiOjYsIlBlcmNlbnRhZ2VDb21wbGV0ZSI6bnVsbCwiUG9zaXRpb24iOnsiUmF0aW8iOjAuMCwiSXNDdXN0b20iOmZhbHNlfSwiRGF0ZUZvcm1hdCI6eyIkcmVmIjoiMTcwIn0sIldlZWtOdW1iZXJpbmciOnsiJGlkIjoiMTcyIiwiRm9ybWF0IjowLCJJc1Zpc2libGUiOmZhbHNlLCJMYXN0S25vd25WaXNpYmlsaXR5U3RhdGUiOmZhbHNlfSwiUmVsYXRlZFRhc2tJZCI6ImVlODBlMWEwLTZlYjctNDg4ZS1hNTUxLTVlNzQwMzNjYTFkNyIsIklkIjoiOTgwMmY3NWQtY2VkMS00M2FkLWE2NWMtZjQ2MmJjNWY5ZWNjIiwiSW1wb3J0SWQiOiI0IiwiVGl0bGUiOiJNaWxlc3RvbmUgMyIsIk5vdGUiOm51bGwsIkh5cGVybGluayI6eyIkaWQiOiIxNzMiLCJBZGRyZXNzIjpudWxsLCJTdWJBZGRyZXNzIjpudWxsfSwiSXNDaGFuZ2VkIjpmYWxzZSwiSXNOZXciOmZhbHNlfSx7IiRpZCI6IjE3NCIsIkRhdGUiOiIyMDIyLTExLTMwVDIzOjU5OjAwIiwiU3R5bGUiOnsiJGlkIjoiMTc1IiwiU2hhcGUiOjEsIkNvbm5lY3Rvck1hcmdpbiI6eyIkaWQiOiIxNzYiLCJUb3AiOjAuMCwiTGVmdCI6Mi4wLCJSaWdodCI6Mi4wLCJCb3R0b20iOjAuMH0sIkNvbm5lY3RvclN0eWxlIjp7IiRpZCI6IjE3NyIsIkxpbmVDb2xvciI6eyIkaWQiOiIxNzgiLCIkdHlwZSI6Ik5MUkUuQ29tbW9uLkRvbS5Tb2xpZENvbG9yQnJ1c2gsIE5MUkUuQ29tbW9uIiwiQ29sb3IiOnsiJGlkIjoiMTc5IiwiQSI6MTI3LCJSIjo3OSwiRyI6MTI5LCJCIjoxODl9fSwiTGluZVdlaWdodCI6MS4wLCJMaW5lVHlwZSI6MCwiUGFyZW50U3R5bGUiOm51bGx9LCJJc0JlbG93VGltZWJhbmQiOnRydWUsIlBvc2l0aW9uT25UYXNrIjozLCJIaWRlRGF0ZSI6ZmFsc2UsIlNoYXBlU2l6ZSI6MCwiU3BhY2luZyI6Mi4wLCJQYWRkaW5nIjp7IiRpZCI6IjE4MCIsIlRvcCI6Ny4wLCJMZWZ0IjozLjAsIlJpZ2h0IjowLjAsIkJvdHRvbSI6Mi4wfSwiU2hhcGVTdHlsZSI6eyIkaWQiOiIxODEiLCJNYXJnaW4iOnsiJGlkIjoiMTgyIiwiVG9wIjowLjAsIkxlZnQiOjAuMCwiUmlnaHQiOjAuMCwiQm90dG9tIjowLjB9LCJQYWRkaW5nIjp7IiRpZCI6IjE4MyIsIlRvcCI6MC4wLCJMZWZ0IjowLjAsIlJpZ2h0IjowLjAsIkJvdHRvbSI6MC4wfSwiQmFja2dyb3VuZCI6eyIkaWQiOiIxODQiLCJDb2xvciI6eyIkaWQiOiIxODUiLCJBIjoyNTUsIlIiOjIzOSwiRyI6MjAyLCJCIjo4fX0sIklzVmlzaWJsZSI6dHJ1ZSwiV2lkdGgiOjEyLjAsIkhlaWdodCI6MTQuMCwiQm9yZGVyU3R5bGUiOnsiJGlkIjoiMTg2IiwiTGluZUNvbG9yIjp7IiRpZCI6IjE4NyIsIiR0eXBlIjoiTkxSRS5Db21tb24uRG9tLlNvbGlkQ29sb3JCcnVzaCwgTkxSRS5Db21tb24iLCJDb2xvciI6eyIkaWQiOiIxODgiLCJBIjoyNTUsIlIiOjI1NSwiRyI6MCwiQiI6MH19LCJMaW5lV2VpZ2h0IjowLjAsIkxpbmVUeXBlIjowLCJQYXJlbnRTdHlsZSI6bnVsbH0sIlBhcmVudFN0eWxlIjpudWxsfSwiVGl0bGVTdHlsZSI6eyIkaWQiOiIxODkiLCJGb250U2V0dGluZ3MiOnsiJGlkIjoiMTkwIiwiRm9udFNpemUiOjExLCJGb250TmFtZSI6IkNhbGlicmkiLCJJc0JvbGQiOnRydWUsIklzSXRhbGljIjpmYWxzZSwiSXNVbmRlcmxpbmVkIjpmYWxzZSwiUGFyZW50U3R5bGUiOm51bGx9LCJBdXRvU2l6ZSI6MCwiRm9yZWdyb3VuZCI6eyIkaWQiOiIxOTEiLCJDb2xvciI6eyIkaWQiOiIxOTI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kzIiwiVG9wIjowLjAsIkxlZnQiOjAuMCwiUmlnaHQiOjAuMCwiQm90dG9tIjowLjB9LCJQYWRkaW5nIjp7IiRpZCI6IjE5NCIsIlRvcCI6MC4wLCJMZWZ0IjowLjAsIlJpZ2h0IjowLjAsIkJvdHRvbSI6MC4wfSwiQmFja2dyb3VuZCI6eyIkaWQiOiIxOTUiLCJDb2xvciI6eyIkaWQiOiIxOTYiLCJBIjowLCJSIjoyNTUsIkciOjI1NSwiQiI6MjU1fX0sIklzVmlzaWJsZSI6dHJ1ZSwiV2lkdGgiOjAuMCwiSGVpZ2h0IjowLjAsIkJvcmRlclN0eWxlIjp7IiRpZCI6IjE5NyIsIkxpbmVDb2xvciI6bnVsbCwiTGluZVdlaWdodCI6MC4wLCJMaW5lVHlwZSI6MCwiUGFyZW50U3R5bGUiOm51bGx9LCJQYXJlbnRTdHlsZSI6bnVsbH0sIkRhdGVTdHlsZSI6eyIkaWQiOiIxOTgiLCJGb250U2V0dGluZ3MiOnsiJGlkIjoiMTk5IiwiRm9udFNpemUiOjEwLCJGb250TmFtZSI6IkNhbGlicmkiLCJJc0JvbGQiOmZhbHNlLCJJc0l0YWxpYyI6ZmFsc2UsIklzVW5kZXJsaW5lZCI6ZmFsc2UsIlBhcmVudFN0eWxlIjpudWxsfSwiQXV0b1NpemUiOjAsIkZvcmVncm91bmQiOnsiJGlkIjoiMjAwIiwiQ29sb3IiOnsiJGlkIjoiMjAx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yMDIiLCJUb3AiOjAuMCwiTGVmdCI6MC4wLCJSaWdodCI6MC4wLCJCb3R0b20iOjAuMH0sIlBhZGRpbmciOnsiJGlkIjoiMjAzIiwiVG9wIjowLjAsIkxlZnQiOjAuMCwiUmlnaHQiOjAuMCwiQm90dG9tIjowLjB9LCJCYWNrZ3JvdW5kIjp7IiRpZCI6IjIwNCIsIkNvbG9yIjp7IiRpZCI6IjIwNSIsIkEiOjAsIlIiOjI1NSwiRyI6MjU1LCJCIjoyNTV9fSwiSXNWaXNpYmxlIjp0cnVlLCJXaWR0aCI6MC4wLCJIZWlnaHQiOjAuMCwiQm9yZGVyU3R5bGUiOnsiJGlkIjoiMjA2IiwiTGluZUNvbG9yIjpudWxsLCJMaW5lV2VpZ2h0IjowLjAsIkxpbmVUeXBlIjowLCJQYXJlbnRTdHlsZSI6bnVsbH0sIlBhcmVudFN0eWxlIjpudWxsfSwiRGF0ZUZvcm1hdCI6eyIkaWQiOiIyMD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A4IiwiRm9ybWF0IjowLCJJc1Zpc2libGUiOmZhbHNlLCJMYXN0S25vd25WaXNpYmlsaXR5U3RhdGUiOmZhbHNlfSwiSXNWaXNpYmxlIjp0cnVlLCJQYXJlbnRTdHlsZSI6bnVsbH0sIkluZGV4Ijo3LCJQZXJjZW50YWdlQ29tcGxldGUiOm51bGwsIlBvc2l0aW9uIjp7IlJhdGlvIjowLjAsIklzQ3VzdG9tIjpmYWxzZX0sIkRhdGVGb3JtYXQiOnsiJHJlZiI6IjIwNyJ9LCJXZWVrTnVtYmVyaW5nIjp7IiRpZCI6IjIwOSIsIkZvcm1hdCI6MCwiSXNWaXNpYmxlIjpmYWxzZSwiTGFzdEtub3duVmlzaWJpbGl0eVN0YXRlIjpmYWxzZX0sIlJlbGF0ZWRUYXNrSWQiOiJlZTgwZTFhMC02ZWI3LTQ4OGUtYTU1MS01ZTc0MDMzY2ExZDciLCJJZCI6IjgxNzJlNjBkLWIwMmYtNGYyMC05Njc0LTA1OWJkY2YzNThkNiIsIkltcG9ydElkIjoiNSIsIlRpdGxlIjoiTWlsZXN0b25lIDQiLCJOb3RlIjpudWxsLCJIeXBlcmxpbmsiOnsiJGlkIjoiMjEwIiwiQWRkcmVzcyI6bnVsbCwiU3ViQWRkcmVzcyI6bnVsbH0sIklzQ2hhbmdlZCI6ZmFsc2UsIklzTmV3IjpmYWxzZX1dLCJUYXNrRGVmaW5pdGlvbiI6eyIkaWQiOiIyMTEiLCJHcm91cE5hbWUiOm51bGwsIlN0YXJ0RGF0ZSI6IjIwMjItMTAtMDZUMDA6MDA6MDBaIiwiRW5kRGF0ZSI6IjIwMjItMTItMDlUMjM6NTk6MDBaIiwiUGVyY2VudGFnZUNvbXBsZXRlIjpudWxsLCJTdHlsZSI6eyIkaWQiOiIyMTIiLCJTaGFwZSI6MCwiU2hhcGVUaGlja25lc3MiOjEsIkR1cmF0aW9uRm9ybWF0IjowLCJJbmNsdWRlTm9uV29ya2luZ0RheXNJbkR1cmF0aW9uIjpmYWxzZSwiUGVyY2VudGFnZUNvbXBsZXRlU3R5bGUiOnsiJGlkIjoiMjEzIiwiRm9udFNldHRpbmdzIjp7IiRpZCI6IjIxNCIsIkZvbnRTaXplIjoxMCwiRm9udE5hbWUiOiJDYWxpYnJpIiwiSXNCb2xkIjpmYWxzZSwiSXNJdGFsaWMiOmZhbHNlLCJJc1VuZGVybGluZWQiOmZhbHNlLCJQYXJlbnRTdHlsZSI6bnVsbH0sIkF1dG9TaXplIjowLCJGb3JlZ3JvdW5kIjp7IiRpZCI6IjIxNSIsIkNvbG9yIjp7IiRpZCI6IjIxN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jE3IiwiVG9wIjowLjAsIkxlZnQiOjAuMCwiUmlnaHQiOjAuMCwiQm90dG9tIjowLjB9LCJQYWRkaW5nIjp7IiRpZCI6IjIxOCIsIlRvcCI6MC4wLCJMZWZ0IjowLjAsIlJpZ2h0IjowLjAsIkJvdHRvbSI6MC4wfSwiQmFja2dyb3VuZCI6eyIkaWQiOiIyMTkiLCJDb2xvciI6eyIkaWQiOiIyMjAiLCJBIjo4OSwiUiI6MCwiRyI6MCwiQiI6MH19LCJJc1Zpc2libGUiOnRydWUsIldpZHRoIjowLjAsIkhlaWdodCI6MC4wLCJCb3JkZXJTdHlsZSI6eyIkaWQiOiIyMjEiLCJMaW5lQ29sb3IiOm51bGwsIkxpbmVXZWlnaHQiOjAuMCwiTGluZVR5cGUiOjAsIlBhcmVudFN0eWxlIjpudWxsfSwiUGFyZW50U3R5bGUiOm51bGx9LCJEdXJhdGlvblN0eWxlIjp7IiRpZCI6IjIyMiIsIkZvbnRTZXR0aW5ncyI6eyIkaWQiOiIyMjMiLCJGb250U2l6ZSI6MTAsIkZvbnROYW1lIjoiQ2FsaWJyaSIsIklzQm9sZCI6ZmFsc2UsIklzSXRhbGljIjpmYWxzZSwiSXNVbmRlcmxpbmVkIjpmYWxzZSwiUGFyZW50U3R5bGUiOm51bGx9LCJBdXRvU2l6ZSI6MCwiRm9yZWdyb3VuZCI6eyIkaWQiOiIyMjQiLCJDb2xvciI6eyIkaWQiOiIyMjU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MjI2IiwiVG9wIjowLjAsIkxlZnQiOjAuMCwiUmlnaHQiOjAuMCwiQm90dG9tIjowLjB9LCJQYWRkaW5nIjp7IiRpZCI6IjIyNyIsIlRvcCI6MC4wLCJMZWZ0IjowLjAsIlJpZ2h0IjowLjAsIkJvdHRvbSI6MC4wfSwiQmFja2dyb3VuZCI6eyIkaWQiOiIyMjgiLCJDb2xvciI6eyIkaWQiOiIyMjkiLCJBIjowLCJSIjoyNTUsIkciOjI1NSwiQiI6MjU1fX0sIklzVmlzaWJsZSI6dHJ1ZSwiV2lkdGgiOjAuMCwiSGVpZ2h0IjowLjAsIkJvcmRlclN0eWxlIjp7IiRpZCI6IjIzMCIsIkxpbmVDb2xvciI6bnVsbCwiTGluZVdlaWdodCI6MC4wLCJMaW5lVHlwZSI6MCwiUGFyZW50U3R5bGUiOm51bGx9LCJQYXJlbnRTdHlsZSI6bnVsbH0sIkhvcml6b250YWxDb25uZWN0b3JTdHlsZSI6eyIkaWQiOiIyMzEiLCJMaW5lQ29sb3IiOnsiJHJlZiI6IjEwMSJ9LCJMaW5lV2VpZ2h0IjoxLjAsIkxpbmVUeXBlIjowLCJQYXJlbnRTdHlsZSI6bnVsbH0sIlZlcnRpY2FsQ29ubmVjdG9yU3R5bGUiOnsiJGlkIjoiMjMyIiwiTGluZUNvbG9yIjp7IiRyZWYiOiIxMDQifSwiTGluZVdlaWdodCI6MS4wLCJMaW5lVHlwZSI6MCwiUGFyZW50U3R5bGUiOm51bGx9LCJNYXJnaW4iOm51bGwsIlN0YXJ0RGF0ZVBvc2l0aW9uIjoxLCJFbmREYXRlUG9zaXRpb24iOjEsIkRhdGVJc1Zpc2libGUiOnRydWUsIlRpdGxlUG9zaXRpb24iOjIsIkR1cmF0aW9uUG9zaXRpb24iOjYsIlBlcmNlbnRhZ2VDb21wbGV0ZWRQb3NpdGlvbiI6NiwiU3BhY2luZyI6MywiSXNCZWxvd1RpbWViYW5kIjp0cnVlLCJQZXJjZW50YWdlQ29tcGxldGVTaGFwZU9wYWNpdHkiOjM1LCJTaGFwZVN0eWxlIjp7IiRpZCI6IjIzMyIsIk1hcmdpbiI6eyIkaWQiOiIyMzQiLCJUb3AiOjAuMCwiTGVmdCI6NC4wLCJSaWdodCI6NC4wLCJCb3R0b20iOjAuMH0sIlBhZGRpbmciOnsiJGlkIjoiMjM1IiwiVG9wIjowLjAsIkxlZnQiOjAuMCwiUmlnaHQiOjAuMCwiQm90dG9tIjowLjB9LCJCYWNrZ3JvdW5kIjp7IiRpZCI6IjIzNiIsIkNvbG9yIjp7IiRpZCI6IjIzNyIsIkEiOjI1NSwiUiI6MCwiRyI6MTY2LCJCIjoxNjZ9fSwiSXNWaXNpYmxlIjp0cnVlLCJXaWR0aCI6MC4wLCJIZWlnaHQiOjE2LjAsIkJvcmRlclN0eWxlIjp7IiRpZCI6IjIzOCIsIkxpbmVDb2xvciI6eyIkaWQiOiIyMzkiLCIkdHlwZSI6Ik5MUkUuQ29tbW9uLkRvbS5Tb2xpZENvbG9yQnJ1c2gsIE5MUkUuQ29tbW9uIiwiQ29sb3IiOnsiJGlkIjoiMjQwIiwiQSI6MjU1LCJSIjoyNTUsIkciOjI1NSwiQiI6MjU1fX0sIkxpbmVXZWlnaHQiOjIuMCwiTGluZVR5cGUiOjAsIlBhcmVudFN0eWxlIjpudWxsfSwiUGFyZW50U3R5bGUiOm51bGx9LCJUaXRsZVN0eWxlIjp7IiRpZCI6IjI0MSIsIkZvbnRTZXR0aW5ncyI6eyIkaWQiOiIyNDIiLCJGb250U2l6ZSI6MTQsIkZvbnROYW1lIjoiQ2FsaWJyaSIsIklzQm9sZCI6dHJ1ZSwiSXNJdGFsaWMiOmZhbHNlLCJJc1VuZGVybGluZWQiOmZhbHNlLCJQYXJlbnRTdHlsZSI6bnVsbH0sIkF1dG9TaXplIjowLCJGb3JlZ3JvdW5kIjp7IiRpZCI6IjI0MyIsIkNvbG9yIjp7IiRpZCI6IjI0NC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MjQ1IiwiVG9wIjowLjAsIkxlZnQiOjAuMCwiUmlnaHQiOjAuMCwiQm90dG9tIjowLjB9LCJQYWRkaW5nIjp7IiRpZCI6IjI0NiIsIlRvcCI6MC4wLCJMZWZ0IjowLjAsIlJpZ2h0IjowLjAsIkJvdHRvbSI6MC4wfSwiQmFja2dyb3VuZCI6eyIkaWQiOiIyNDciLCJDb2xvciI6eyIkaWQiOiIyNDgiLCJBIjowLCJSIjoyNTUsIkciOjI1NSwiQiI6MjU1fX0sIklzVmlzaWJsZSI6dHJ1ZSwiV2lkdGgiOjAuMCwiSGVpZ2h0IjowLjAsIkJvcmRlclN0eWxlIjp7IiRpZCI6IjI0OSIsIkxpbmVDb2xvciI6bnVsbCwiTGluZVdlaWdodCI6MC4wLCJMaW5lVHlwZSI6MCwiUGFyZW50U3R5bGUiOm51bGx9LCJQYXJlbnRTdHlsZSI6bnVsbH0sIkRhdGVTdHlsZSI6eyIkaWQiOiIyNTAiLCJGb250U2V0dGluZ3MiOnsiJGlkIjoiMjUxIiwiRm9udFNpemUiOjEwLCJGb250TmFtZSI6IkNhbGlicmkiLCJJc0JvbGQiOmZhbHNlLCJJc0l0YWxpYyI6ZmFsc2UsIklzVW5kZXJsaW5lZCI6ZmFsc2UsIlBhcmVudFN0eWxlIjpudWxsfSwiQXV0b1NpemUiOjAsIkZvcmVncm91bmQiOnsiJGlkIjoiMjUyIiwiQ29sb3IiOnsiJGlkIjoiMjU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I1NCIsIlRvcCI6MC4wLCJMZWZ0IjowLjAsIlJpZ2h0IjowLjAsIkJvdHRvbSI6MC4wfSwiUGFkZGluZyI6eyIkaWQiOiIyNTUiLCJUb3AiOjAuMCwiTGVmdCI6MC4wLCJSaWdodCI6MC4wLCJCb3R0b20iOjAuMH0sIkJhY2tncm91bmQiOnsiJGlkIjoiMjU2IiwiQ29sb3IiOnsiJGlkIjoiMjU3IiwiQSI6MCwiUiI6MjU1LCJHIjoyNTUsIkIiOjI1NX19LCJJc1Zpc2libGUiOnRydWUsIldpZHRoIjowLjAsIkhlaWdodCI6MC4wLCJCb3JkZXJTdHlsZSI6eyIkaWQiOiIyNTgiLCJMaW5lQ29sb3IiOm51bGwsIkxpbmVXZWlnaHQiOjAuMCwiTGluZVR5cGUiOjAsIlBhcmVudFN0eWxlIjpudWxsfSwiUGFyZW50U3R5bGUiOm51bGx9LCJEYXRlRm9ybWF0Ijp7IiRpZCI6IjI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jAiLCJGb3JtYXQiOjAsIklzVmlzaWJsZSI6ZmFsc2UsIkxhc3RLbm93blZpc2liaWxpdHlTdGF0ZSI6ZmFsc2V9LCJJc1Zpc2libGUiOnRydWUsIlBhcmVudFN0eWxlIjpudWxsfSwiSW5kZXgiOjUsIlNtYXJ0RHVyYXRpb25BY3RpdmF0ZWQiOmZhbHNlLCJEYXRlRm9ybWF0Ijp7IiRyZWYiOiIyNTkifSwiV2Vla051bWJlcmluZyI6eyIkaWQiOiIyNjEiLCJGb3JtYXQiOjAsIklzVmlzaWJsZSI6ZmFsc2UsIkxhc3RLbm93blZpc2liaWxpdHlTdGF0ZSI6ZmFsc2V9LCJJZCI6ImVlODBlMWEwLTZlYjctNDg4ZS1hNTUxLTVlNzQwMzNjYTFkNyIsIkltcG9ydElkIjoiMTIiLCJUaXRsZSI6IkFjdGl2aXR5IEIiLCJOb3RlIjpudWxsLCJIeXBlcmxpbmsiOnsiJGlkIjoiMjYyIiwiQWRkcmVzcyI6bnVsbCwiU3ViQWRkcmVzcyI6bnVsbH0sIklzQ2hhbmdlZCI6ZmFsc2UsIklzTmV3IjpmYWxzZX19XSwiX21pbGVzdG9uZXMiOltdLCJJZCI6IjMyMmE4ZTJlLTk5MTktNGI2Zi05Mjk3LTI0OTIzNzk3NTI4NSIsIklzU2luZ2xlSXRlbVJvdyI6ZmFsc2V9XSwiSW5kZXgiOjAsIklkIjoiYjBmMDFhM2YtNGYzMS00MGY3LWFjNWYtYTE4MTNmNmI4YjRmIiwiSGVhZGVyVGV4dCI6IiIsIklzRGVmYXVsdCI6dHJ1ZSwiU3R5bGUiOnsiJGlkIjoiMjYzIiwiSGVhZGVyU3R5bGUiOnsiJGlkIjoiMjY0IiwiVGV4dFN0eWxlIjp7IiRpZCI6IjI2NSIsIkZvbnRTZXR0aW5ncyI6eyIkaWQiOiIyNjYiLCJGb250U2l6ZSI6MTEsIkZvbnROYW1lIjoiQ2FsaWJyaSIsIklzQm9sZCI6ZmFsc2UsIklzSXRhbGljIjpmYWxzZSwiSXNVbmRlcmxpbmVkIjpmYWxzZSwiUGFyZW50U3R5bGUiOm51bGx9LCJBdXRvU2l6ZSI6MiwiRm9yZWdyb3VuZCI6eyIkaWQiOiIyNjciLCJDb2xvciI6eyIkaWQiOiIyNjgiLCJBIjoyNTUsIlIiOjAsIkciOjAsIkIiOjB9fSwiTWF4V2lkdGgiOjAuMCwiTWF4SGVpZ2h0IjoiSW5maW5pdHkiLCJTbWFydEZvcmVncm91bmRJc0FjdGl2ZSI6ZmFsc2UsIkhvcml6b250YWxBbGlnbm1lbnQiOjAsIlZlcnRpY2FsQWxpZ25tZW50IjowLCJTbWFydEZvcmVncm91bmQiOm51bGwsIkJhY2tncm91bmRGaWxsVHlwZSI6MCwiTWFyZ2luIjp7IiRpZCI6IjI2OSIsIlRvcCI6MC4wLCJMZWZ0IjowLjAsIlJpZ2h0IjowLjAsIkJvdHRvbSI6MC4wfSwiUGFkZGluZyI6eyIkaWQiOiIyNzAiLCJUb3AiOjAuMCwiTGVmdCI6MC4wLCJSaWdodCI6MC4wLCJCb3R0b20iOjAuMH0sIkJhY2tncm91bmQiOnsiJGlkIjoiMjcxIiwiQ29sb3IiOnsiJGlkIjoiMjcyIiwiQSI6MCwiUiI6MjU1LCJHIjoyNTUsIkIiOjI1NX19LCJJc1Zpc2libGUiOnRydWUsIldpZHRoIjowLjAsIkhlaWdodCI6MC4wLCJCb3JkZXJTdHlsZSI6bnVsbCwiUGFyZW50U3R5bGUiOm51bGx9LCJSZWN0YW5nbGVTdHlsZSI6eyIkaWQiOiIyNzMiLCJNYXJnaW4iOnsiJGlkIjoiMjc0IiwiVG9wIjowLjAsIkxlZnQiOjAuMCwiUmlnaHQiOjAuMCwiQm90dG9tIjowLjB9LCJQYWRkaW5nIjp7IiRpZCI6IjI3NSIsIlRvcCI6MC4wLCJMZWZ0IjowLjAsIlJpZ2h0IjowLjAsIkJvdHRvbSI6MC4wfSwiQmFja2dyb3VuZCI6eyIkaWQiOiIyNzYiLCJDb2xvciI6eyIkaWQiOiIyNzciLCJBIjo2MywiUiI6NjgsIkciOjExNCwiQiI6MTk2fX0sIklzVmlzaWJsZSI6dHJ1ZSwiV2lkdGgiOjAuMCwiSGVpZ2h0IjowLjAsIkJvcmRlclN0eWxlIjp7IiRpZCI6IjI3OCIsIkxpbmVDb2xvciI6eyIkaWQiOiIyNzkiLCIkdHlwZSI6Ik5MUkUuQ29tbW9uLkRvbS5Tb2xpZENvbG9yQnJ1c2gsIE5MUkUuQ29tbW9uIiwiQ29sb3IiOnsiJGlkIjoiMjgwIiwiQSI6MjU1LCJSIjoyNTUsIkciOjAsIkIiOjB9fSwiTGluZVdlaWdodCI6MC4wLCJMaW5lVHlwZSI6MCwiUGFyZW50U3R5bGUiOm51bGx9LCJQYXJlbnRTdHlsZSI6bnVsbH0sIk1hcmdpbiI6eyIkaWQiOiIyODEiLCJUb3AiOjAuMCwiTGVmdCI6MC4wLCJSaWdodCI6MC4wLCJCb3R0b20iOjAuMH0sIlBhZGRpbmciOnsiJGlkIjoiMjgyIiwiVG9wIjowLjAsIkxlZnQiOjAuMCwiUmlnaHQiOjAuMCwiQm90dG9tIjowLjB9LCJCYWNrZ3JvdW5kIjpudWxsLCJJc1Zpc2libGUiOnRydWUsIldpZHRoIjowLjAsIkhlaWdodCI6MC4wLCJCb3JkZXJTdHlsZSI6bnVsbCwiUGFyZW50U3R5bGUiOm51bGx9LCJCYWNrZ3JvdW5kU3R5bGUiOnsiJGlkIjoiMjgzIiwiTWFyZ2luIjp7IiRpZCI6IjI4NCIsIlRvcCI6MC4wLCJMZWZ0IjowLjAsIlJpZ2h0IjowLjAsIkJvdHRvbSI6MC4wfSwiUGFkZGluZyI6eyIkaWQiOiIyODUiLCJUb3AiOjAuMCwiTGVmdCI6MC4wLCJSaWdodCI6MC4wLCJCb3R0b20iOjAuMH0sIkJhY2tncm91bmQiOnsiJGlkIjoiMjg2IiwiQ29sb3IiOnsiJGlkIjoiMjg3IiwiQSI6NTEsIlIiOjE2NSwiRyI6MTY1LCJCIjoxNjV9fSwiSXNWaXNpYmxlIjp0cnVlLCJXaWR0aCI6MC4wLCJIZWlnaHQiOjAuMCwiQm9yZGVyU3R5bGUiOnsiJGlkIjoiMjg4IiwiTGluZUNvbG9yIjp7IiRpZCI6IjI4OSIsIiR0eXBlIjoiTkxSRS5Db21tb24uRG9tLlNvbGlkQ29sb3JCcnVzaCwgTkxSRS5Db21tb24iLCJDb2xvciI6eyIkaWQiOiIyOTAiLCJBIjoyNTUsIlIiOjI1NSwiRyI6MCwiQiI6MH19LCJMaW5lV2VpZ2h0IjowLjAsIkxpbmVUeXBlIjowLCJQYXJlbnRTdHlsZSI6bnVsbH0sIlBhcmVudFN0eWxlIjpudWxsfSwiTWFyZ2luIjp7IiRpZCI6IjI5MSIsIlRvcCI6MC4wLCJMZWZ0IjowLjAsIlJpZ2h0IjowLjAsIkJvdHRvbSI6MC4wfSwiUGFkZGluZyI6eyIkaWQiOiIyOTIiLCJUb3AiOjAuMCwiTGVmdCI6MC4wLCJSaWdodCI6MC4wLCJCb3R0b20iOjAuMH0sIklzVmlzaWJsZSI6dHJ1ZSwiV2lkdGgiOjAuMCwiSGVpZ2h0IjowLjAsIkJvcmRlclN0eWxlIjpudWxsLCJQYXJlbnRTdHlsZSI6bnVsbH19XSwiSWQiOiI3NTA5ZjE5Ny05ODM4LTQ5Y2MtYWViMy05MTI5MmIzNzVmMzAiLCJJbmRleCI6MCwiSGVhZGVyVGV4dCI6IlN0YWdlIEkiLCJTdHlsZSI6eyIkaWQiOiIyOTMiLCJIZWFkZXJTdHlsZSI6eyIkaWQiOiIyOTQiLCJUZXh0SXNWZXJ0aWNhbCI6ZmFsc2UsIlRleHRTdHlsZSI6eyIkaWQiOiIyOTUiLCJGb250U2V0dGluZ3MiOnsiJGlkIjoiMjk2IiwiRm9udFNpemUiOjEyLCJGb250TmFtZSI6IkNhbGlicmkiLCJJc0JvbGQiOnRydWUsIklzSXRhbGljIjpmYWxzZSwiSXNVbmRlcmxpbmVkIjpmYWxzZSwiUGFyZW50U3R5bGUiOm51bGx9LCJBdXRvU2l6ZSI6MiwiRm9yZWdyb3VuZCI6eyIkaWQiOiIyOTciLCJDb2xvciI6eyIkaWQiOiIyOTg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yOTkiLCJUb3AiOjAuMCwiTGVmdCI6MC4wLCJSaWdodCI6MC4wLCJCb3R0b20iOjAuMH0sIlBhZGRpbmciOnsiJGlkIjoiMzAwIiwiVG9wIjowLjAsIkxlZnQiOjAuMCwiUmlnaHQiOjAuMCwiQm90dG9tIjowLjB9LCJCYWNrZ3JvdW5kIjp7IiRpZCI6IjMwMSIsIkNvbG9yIjp7IiRpZCI6IjMwMiIsIkEiOjAsIlIiOjI1NSwiRyI6MjU1LCJCIjoyNTV9fSwiSXNWaXNpYmxlIjp0cnVlLCJXaWR0aCI6MC4wLCJIZWlnaHQiOjAuMCwiQm9yZGVyU3R5bGUiOm51bGwsIlBhcmVudFN0eWxlIjpudWxsfSwiUmVjdGFuZ2xlU3R5bGUiOnsiJGlkIjoiMzAzIiwiTWFyZ2luIjp7IiRpZCI6IjMwNCIsIlRvcCI6MC4wLCJMZWZ0IjowLjAsIlJpZ2h0IjowLjAsIkJvdHRvbSI6MC4wfSwiUGFkZGluZyI6eyIkaWQiOiIzMDUiLCJUb3AiOjAuMCwiTGVmdCI6MC4wLCJSaWdodCI6MC4wLCJCb3R0b20iOjAuMH0sIkJhY2tncm91bmQiOnsiJGlkIjoiMzA2IiwiQ29sb3IiOnsiJGlkIjoiMzA3IiwiQSI6MjU1LCJSIjoxODcsIkciOjIyMiwiQiI6MjQwfX0sIklzVmlzaWJsZSI6dHJ1ZSwiV2lkdGgiOjAuMCwiSGVpZ2h0IjowLjAsIkJvcmRlclN0eWxlIjp7IiRpZCI6IjMwOCIsIkxpbmVDb2xvciI6eyIkaWQiOiIzMDkiLCIkdHlwZSI6Ik5MUkUuQ29tbW9uLkRvbS5Tb2xpZENvbG9yQnJ1c2gsIE5MUkUuQ29tbW9uIiwiQ29sb3IiOnsiJGlkIjoiMzEwIiwiQSI6MjU1LCJSIjoyNTUsIkciOjAsIkIiOjB9fSwiTGluZVdlaWdodCI6MC4wLCJMaW5lVHlwZSI6MCwiUGFyZW50U3R5bGUiOm51bGx9LCJQYXJlbnRTdHlsZSI6bnVsbH0sIk1hcmdpbiI6eyIkaWQiOiIzMTEiLCJUb3AiOjAuMCwiTGVmdCI6MC4wLCJSaWdodCI6MC4wLCJCb3R0b20iOjAuMH0sIlBhZGRpbmciOnsiJGlkIjoiMzEyIiwiVG9wIjowLjAsIkxlZnQiOjAuMCwiUmlnaHQiOjAuMCwiQm90dG9tIjowLjB9LCJCYWNrZ3JvdW5kIjpudWxsLCJJc1Zpc2libGUiOnRydWUsIldpZHRoIjowLjAsIkhlaWdodCI6MC4wLCJCb3JkZXJTdHlsZSI6bnVsbCwiUGFyZW50U3R5bGUiOm51bGx9LCJCYWNrZ3JvdW5kU3R5bGUiOnsiJGlkIjoiMzEzIiwiTWFyZ2luIjp7IiRpZCI6IjMxNCIsIlRvcCI6MC4wLCJMZWZ0IjowLjAsIlJpZ2h0IjowLjAsIkJvdHRvbSI6MC4wfSwiUGFkZGluZyI6eyIkaWQiOiIzMTUiLCJUb3AiOjAuMCwiTGVmdCI6MC4wLCJSaWdodCI6MC4wLCJCb3R0b20iOjAuMH0sIkJhY2tncm91bmQiOnsiJGlkIjoiMzE2IiwiQ29sb3IiOnsiJGlkIjoiMzE3IiwiQSI6NTEsIlIiOjE4NywiRyI6MjIyLCJCIjoyNDB9fSwiSXNWaXNpYmxlIjp0cnVlLCJXaWR0aCI6MC4wLCJIZWlnaHQiOjAuMCwiQm9yZGVyU3R5bGUiOnsiJGlkIjoiMzE4IiwiTGluZUNvbG9yIjp7IiRpZCI6IjMxOSIsIiR0eXBlIjoiTkxSRS5Db21tb24uRG9tLlNvbGlkQ29sb3JCcnVzaCwgTkxSRS5Db21tb24iLCJDb2xvciI6eyIkaWQiOiIzMjAiLCJBIjoyNTUsIlIiOjI1NSwiRyI6MCwiQiI6MH19LCJMaW5lV2VpZ2h0IjowLjAsIkxpbmVUeXBlIjowLCJQYXJlbnRTdHlsZSI6bnVsbH0sIlBhcmVudFN0eWxlIjpudWxsfSwiSXNBYm92ZVRpbWViYW5kIjpmYWxzZSwiTWFyZ2luIjp7IiRpZCI6IjMyMSIsIlRvcCI6MC4wLCJMZWZ0IjowLjAsIlJpZ2h0IjowLjAsIkJvdHRvbSI6MC4wfSwiUGFkZGluZyI6eyIkaWQiOiIzMjIiLCJUb3AiOjAuMCwiTGVmdCI6MC4wLCJSaWdodCI6MC4wLCJCb3R0b20iOjAuMH0sIklzVmlzaWJsZSI6dHJ1ZSwiV2lkdGgiOjAuMCwiSGVpZ2h0IjowLjAsIkJvcmRlclN0eWxlIjp7IiRpZCI6IjMyMyIsIkxpbmVDb2xvciI6bnVsbCwiTGluZVdlaWdodCI6MC4wLCJMaW5lVHlwZSI6MCwiUGFyZW50U3R5bGUiOm51bGx9LCJQYXJlbnRTdHlsZSI6bnVsbH19LHsiJGlkIjoiMzI0IiwiX2FjdGl2aXRpZXMiOlt7IiRpZCI6IjMyNSIsIl9yb3dzIjpbeyIkaWQiOiIzMjYiLCJfdGFza3MiOlt7IiRpZCI6IjMyNyIsIl9hdHRhY2hlZE1pbGVzdG9uZXMiOlt7IiRpZCI6IjMyOCIsIkRhdGUiOiIyMDIyLTEyLTIyVDIzOjU5OjAwIiwiU3R5bGUiOnsiJGlkIjoiMzI5IiwiU2hhcGUiOjEsIkNvbm5lY3Rvck1hcmdpbiI6eyIkaWQiOiIzMzAiLCJUb3AiOjAuMCwiTGVmdCI6Mi4wLCJSaWdodCI6Mi4wLCJCb3R0b20iOjAuMH0sIkNvbm5lY3RvclN0eWxlIjp7IiRpZCI6IjMzMSIsIkxpbmVDb2xvciI6eyIkaWQiOiIzMzIiLCIkdHlwZSI6Ik5MUkUuQ29tbW9uLkRvbS5Tb2xpZENvbG9yQnJ1c2gsIE5MUkUuQ29tbW9uIiwiQ29sb3IiOnsiJGlkIjoiMzMzIiwiQSI6MTI3LCJSIjo3OSwiRyI6MTI5LCJCIjoxODl9fSwiTGluZVdlaWdodCI6MS4wLCJMaW5lVHlwZSI6MCwiUGFyZW50U3R5bGUiOm51bGx9LCJJc0JlbG93VGltZWJhbmQiOnRydWUsIlBvc2l0aW9uT25UYXNrIjozLCJIaWRlRGF0ZSI6ZmFsc2UsIlNoYXBlU2l6ZSI6MCwiU3BhY2luZyI6Mi4wLCJQYWRkaW5nIjp7IiRpZCI6IjMzNCIsIlRvcCI6Ny4wLCJMZWZ0IjozLjAsIlJpZ2h0IjowLjAsIkJvdHRvbSI6Mi4wfSwiU2hhcGVTdHlsZSI6eyIkaWQiOiIzMzUiLCJNYXJnaW4iOnsiJGlkIjoiMzM2IiwiVG9wIjowLjAsIkxlZnQiOjAuMCwiUmlnaHQiOjAuMCwiQm90dG9tIjowLjB9LCJQYWRkaW5nIjp7IiRpZCI6IjMzNyIsIlRvcCI6MC4wLCJMZWZ0IjowLjAsIlJpZ2h0IjowLjAsIkJvdHRvbSI6MC4wfSwiQmFja2dyb3VuZCI6eyIkaWQiOiIzMzgiLCJDb2xvciI6eyIkaWQiOiIzMzkiLCJBIjoyNTUsIlIiOjIzOSwiRyI6MjAyLCJCIjo4fX0sIklzVmlzaWJsZSI6dHJ1ZSwiV2lkdGgiOjEyLjAsIkhlaWdodCI6MTQuMCwiQm9yZGVyU3R5bGUiOnsiJGlkIjoiMzQwIiwiTGluZUNvbG9yIjp7IiRpZCI6IjM0MSIsIiR0eXBlIjoiTkxSRS5Db21tb24uRG9tLlNvbGlkQ29sb3JCcnVzaCwgTkxSRS5Db21tb24iLCJDb2xvciI6eyIkaWQiOiIzNDIiLCJBIjoyNTUsIlIiOjI1NSwiRyI6MCwiQiI6MH19LCJMaW5lV2VpZ2h0IjowLjAsIkxpbmVUeXBlIjowLCJQYXJlbnRTdHlsZSI6bnVsbH0sIlBhcmVudFN0eWxlIjpudWxsfSwiVGl0bGVTdHlsZSI6eyIkaWQiOiIzNDMiLCJGb250U2V0dGluZ3MiOnsiJGlkIjoiMzQ0IiwiRm9udFNpemUiOjExLCJGb250TmFtZSI6IkNhbGlicmkiLCJJc0JvbGQiOnRydWUsIklzSXRhbGljIjpmYWxzZSwiSXNVbmRlcmxpbmVkIjpmYWxzZSwiUGFyZW50U3R5bGUiOm51bGx9LCJBdXRvU2l6ZSI6MCwiRm9yZWdyb3VuZCI6eyIkaWQiOiIzNDUiLCJDb2xvciI6eyIkaWQiOiIzNDY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zQ3IiwiVG9wIjowLjAsIkxlZnQiOjAuMCwiUmlnaHQiOjAuMCwiQm90dG9tIjowLjB9LCJQYWRkaW5nIjp7IiRpZCI6IjM0OCIsIlRvcCI6MC4wLCJMZWZ0IjowLjAsIlJpZ2h0IjowLjAsIkJvdHRvbSI6MC4wfSwiQmFja2dyb3VuZCI6eyIkaWQiOiIzNDkiLCJDb2xvciI6eyIkaWQiOiIzNTAiLCJBIjowLCJSIjoyNTUsIkciOjI1NSwiQiI6MjU1fX0sIklzVmlzaWJsZSI6dHJ1ZSwiV2lkdGgiOjAuMCwiSGVpZ2h0IjowLjAsIkJvcmRlclN0eWxlIjp7IiRpZCI6IjM1MSIsIkxpbmVDb2xvciI6bnVsbCwiTGluZVdlaWdodCI6MC4wLCJMaW5lVHlwZSI6MCwiUGFyZW50U3R5bGUiOm51bGx9LCJQYXJlbnRTdHlsZSI6bnVsbH0sIkRhdGVTdHlsZSI6eyIkaWQiOiIzNTIiLCJGb250U2V0dGluZ3MiOnsiJGlkIjoiMzUzIiwiRm9udFNpemUiOjEwLCJGb250TmFtZSI6IkNhbGlicmkiLCJJc0JvbGQiOmZhbHNlLCJJc0l0YWxpYyI6ZmFsc2UsIklzVW5kZXJsaW5lZCI6ZmFsc2UsIlBhcmVudFN0eWxlIjpudWxsfSwiQXV0b1NpemUiOjAsIkZvcmVncm91bmQiOnsiJGlkIjoiMzU0IiwiQ29sb3IiOnsiJGlkIjoiMzU1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zNTYiLCJUb3AiOjAuMCwiTGVmdCI6MC4wLCJSaWdodCI6MC4wLCJCb3R0b20iOjAuMH0sIlBhZGRpbmciOnsiJGlkIjoiMzU3IiwiVG9wIjowLjAsIkxlZnQiOjAuMCwiUmlnaHQiOjAuMCwiQm90dG9tIjowLjB9LCJCYWNrZ3JvdW5kIjp7IiRpZCI6IjM1OCIsIkNvbG9yIjp7IiRpZCI6IjM1OSIsIkEiOjAsIlIiOjI1NSwiRyI6MjU1LCJCIjoyNTV9fSwiSXNWaXNpYmxlIjp0cnVlLCJXaWR0aCI6MC4wLCJIZWlnaHQiOjAuMCwiQm9yZGVyU3R5bGUiOnsiJGlkIjoiMzYwIiwiTGluZUNvbG9yIjpudWxsLCJMaW5lV2VpZ2h0IjowLjAsIkxpbmVUeXBlIjowLCJQYXJlbnRTdHlsZSI6bnVsbH0sIlBhcmVudFN0eWxlIjpudWxsfSwiRGF0ZUZvcm1hdCI6eyIkaWQiOiIzNj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YyIiwiRm9ybWF0IjowLCJJc1Zpc2libGUiOmZhbHNlLCJMYXN0S25vd25WaXNpYmlsaXR5U3RhdGUiOmZhbHNlfSwiSXNWaXNpYmxlIjp0cnVlLCJQYXJlbnRTdHlsZSI6bnVsbH0sIkluZGV4Ijo5LCJQZXJjZW50YWdlQ29tcGxldGUiOm51bGwsIlBvc2l0aW9uIjp7IlJhdGlvIjowLjAsIklzQ3VzdG9tIjpmYWxzZX0sIkRhdGVGb3JtYXQiOnsiJHJlZiI6IjM2MSJ9LCJXZWVrTnVtYmVyaW5nIjp7IiRpZCI6IjM2MyIsIkZvcm1hdCI6MCwiSXNWaXNpYmxlIjpmYWxzZSwiTGFzdEtub3duVmlzaWJpbGl0eVN0YXRlIjpmYWxzZX0sIlJlbGF0ZWRUYXNrSWQiOiIwYmRkZDY1OS1jNGViLTQ5NjYtYWEzOC0yMTliYWVjYmE3ZjUiLCJJZCI6ImI5M2FhNDdmLTI4OGUtNDkwOS1hMzFjLThjZGNkMDc4MzU2YiIsIkltcG9ydElkIjoiNiIsIlRpdGxlIjoiTWlsZXN0b25lICA1IiwiTm90ZSI6bnVsbCwiSHlwZXJsaW5rIjp7IiRpZCI6IjM2NCIsIkFkZHJlc3MiOm51bGwsIlN1YkFkZHJlc3MiOm51bGx9LCJJc0NoYW5nZWQiOmZhbHNlLCJJc05ldyI6ZmFsc2V9XSwiVGFza0RlZmluaXRpb24iOnsiJGlkIjoiMzY1IiwiR3JvdXBOYW1lIjpudWxsLCJTdGFydERhdGUiOiIyMDIyLTEwLTE1VDAwOjAwOjAwIiwiRW5kRGF0ZSI6IjIwMjMtMDItMDNUMjM6NTk6MDAiLCJQZXJjZW50YWdlQ29tcGxldGUiOm51bGwsIlN0eWxlIjp7IiRpZCI6IjM2NiIsIlNoYXBlIjowLCJTaGFwZVRoaWNrbmVzcyI6MSwiRHVyYXRpb25Gb3JtYXQiOjAsIkluY2x1ZGVOb25Xb3JraW5nRGF5c0luRHVyYXRpb24iOmZhbHNlLCJQZXJjZW50YWdlQ29tcGxldGVTdHlsZSI6eyIkaWQiOiIzNjciLCJGb250U2V0dGluZ3MiOnsiJGlkIjoiMzY4IiwiRm9udFNpemUiOjEwLCJGb250TmFtZSI6IkNhbGlicmkiLCJJc0JvbGQiOmZhbHNlLCJJc0l0YWxpYyI6ZmFsc2UsIklzVW5kZXJsaW5lZCI6ZmFsc2UsIlBhcmVudFN0eWxlIjpudWxsfSwiQXV0b1NpemUiOjAsIkZvcmVncm91bmQiOnsiJGlkIjoiMzY5IiwiQ29sb3IiOnsiJGlkIjoiMzcw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zNzEiLCJUb3AiOjAuMCwiTGVmdCI6MC4wLCJSaWdodCI6MC4wLCJCb3R0b20iOjAuMH0sIlBhZGRpbmciOnsiJGlkIjoiMzcyIiwiVG9wIjowLjAsIkxlZnQiOjAuMCwiUmlnaHQiOjAuMCwiQm90dG9tIjowLjB9LCJCYWNrZ3JvdW5kIjp7IiRpZCI6IjM3MyIsIkNvbG9yIjp7IiRpZCI6IjM3NCIsIkEiOjg5LCJSIjowLCJHIjowLCJCIjowfX0sIklzVmlzaWJsZSI6dHJ1ZSwiV2lkdGgiOjAuMCwiSGVpZ2h0IjowLjAsIkJvcmRlclN0eWxlIjp7IiRpZCI6IjM3NSIsIkxpbmVDb2xvciI6bnVsbCwiTGluZVdlaWdodCI6MC4wLCJMaW5lVHlwZSI6MCwiUGFyZW50U3R5bGUiOm51bGx9LCJQYXJlbnRTdHlsZSI6bnVsbH0sIkR1cmF0aW9uU3R5bGUiOnsiJGlkIjoiMzc2IiwiRm9udFNldHRpbmdzIjp7IiRpZCI6IjM3NyIsIkZvbnRTaXplIjoxMCwiRm9udE5hbWUiOiJDYWxpYnJpIiwiSXNCb2xkIjpmYWxzZSwiSXNJdGFsaWMiOmZhbHNlLCJJc1VuZGVybGluZWQiOmZhbHNlLCJQYXJlbnRTdHlsZSI6bnVsbH0sIkF1dG9TaXplIjowLCJGb3JlZ3JvdW5kIjp7IiRpZCI6IjM3OCIsIkNvbG9yIjp7IiRpZCI6IjM3O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zODAiLCJUb3AiOjAuMCwiTGVmdCI6MC4wLCJSaWdodCI6MC4wLCJCb3R0b20iOjAuMH0sIlBhZGRpbmciOnsiJGlkIjoiMzgxIiwiVG9wIjowLjAsIkxlZnQiOjAuMCwiUmlnaHQiOjAuMCwiQm90dG9tIjowLjB9LCJCYWNrZ3JvdW5kIjp7IiRpZCI6IjM4MiIsIkNvbG9yIjp7IiRpZCI6IjM4MyIsIkEiOjAsIlIiOjI1NSwiRyI6MjU1LCJCIjoyNTV9fSwiSXNWaXNpYmxlIjp0cnVlLCJXaWR0aCI6MC4wLCJIZWlnaHQiOjAuMCwiQm9yZGVyU3R5bGUiOnsiJGlkIjoiMzg0IiwiTGluZUNvbG9yIjpudWxsLCJMaW5lV2VpZ2h0IjowLjAsIkxpbmVUeXBlIjowLCJQYXJlbnRTdHlsZSI6bnVsbH0sIlBhcmVudFN0eWxlIjpudWxsfSwiSG9yaXpvbnRhbENvbm5lY3RvclN0eWxlIjp7IiRpZCI6IjM4NSIsIkxpbmVDb2xvciI6eyIkcmVmIjoiMTAxIn0sIkxpbmVXZWlnaHQiOjEuMCwiTGluZVR5cGUiOjAsIlBhcmVudFN0eWxlIjpudWxsfSwiVmVydGljYWxDb25uZWN0b3JTdHlsZSI6eyIkaWQiOiIzODY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Mzg3IiwiTWFyZ2luIjp7IiRpZCI6IjM4OCIsIlRvcCI6MC4wLCJMZWZ0Ijo0LjAsIlJpZ2h0Ijo0LjAsIkJvdHRvbSI6MC4wfSwiUGFkZGluZyI6eyIkaWQiOiIzODkiLCJUb3AiOjAuMCwiTGVmdCI6MC4wLCJSaWdodCI6MC4wLCJCb3R0b20iOjAuMH0sIkJhY2tncm91bmQiOnsiJGlkIjoiMzkwIiwiQ29sb3IiOnsiJGlkIjoiMzkxIiwiQSI6MjU1LCJSIjowLCJHIjoxNjYsIkIiOjE2Nn19LCJJc1Zpc2libGUiOnRydWUsIldpZHRoIjowLjAsIkhlaWdodCI6MTYuMCwiQm9yZGVyU3R5bGUiOnsiJGlkIjoiMzkyIiwiTGluZUNvbG9yIjp7IiRpZCI6IjM5MyIsIiR0eXBlIjoiTkxSRS5Db21tb24uRG9tLlNvbGlkQ29sb3JCcnVzaCwgTkxSRS5Db21tb24iLCJDb2xvciI6eyIkaWQiOiIzOTQiLCJBIjoyNTUsIlIiOjI1NSwiRyI6MjU1LCJCIjoyNTV9fSwiTGluZVdlaWdodCI6Mi4wLCJMaW5lVHlwZSI6MCwiUGFyZW50U3R5bGUiOm51bGx9LCJQYXJlbnRTdHlsZSI6bnVsbH0sIlRpdGxlU3R5bGUiOnsiJGlkIjoiMzk1IiwiRm9udFNldHRpbmdzIjp7IiRpZCI6IjM5NiIsIkZvbnRTaXplIjoxNCwiRm9udE5hbWUiOiJDYWxpYnJpIiwiSXNCb2xkIjp0cnVlLCJJc0l0YWxpYyI6ZmFsc2UsIklzVW5kZXJsaW5lZCI6ZmFsc2UsIlBhcmVudFN0eWxlIjpudWxsfSwiQXV0b1NpemUiOjAsIkZvcmVncm91bmQiOnsiJGlkIjoiMzk3IiwiQ29sb3IiOnsiJGlkIjoiMzk4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zOTkiLCJUb3AiOjAuMCwiTGVmdCI6MC4wLCJSaWdodCI6MC4wLCJCb3R0b20iOjAuMH0sIlBhZGRpbmciOnsiJGlkIjoiNDAwIiwiVG9wIjowLjAsIkxlZnQiOjAuMCwiUmlnaHQiOjAuMCwiQm90dG9tIjowLjB9LCJCYWNrZ3JvdW5kIjp7IiRpZCI6IjQwMSIsIkNvbG9yIjp7IiRpZCI6IjQwMiIsIkEiOjAsIlIiOjI1NSwiRyI6MjU1LCJCIjoyNTV9fSwiSXNWaXNpYmxlIjp0cnVlLCJXaWR0aCI6MC4wLCJIZWlnaHQiOjAuMCwiQm9yZGVyU3R5bGUiOnsiJGlkIjoiNDAzIiwiTGluZUNvbG9yIjpudWxsLCJMaW5lV2VpZ2h0IjowLjAsIkxpbmVUeXBlIjowLCJQYXJlbnRTdHlsZSI6bnVsbH0sIlBhcmVudFN0eWxlIjpudWxsfSwiRGF0ZVN0eWxlIjp7IiRpZCI6IjQwNCIsIkZvbnRTZXR0aW5ncyI6eyIkaWQiOiI0MDUiLCJGb250U2l6ZSI6MTAsIkZvbnROYW1lIjoiQ2FsaWJyaSIsIklzQm9sZCI6ZmFsc2UsIklzSXRhbGljIjpmYWxzZSwiSXNVbmRlcmxpbmVkIjpmYWxzZSwiUGFyZW50U3R5bGUiOm51bGx9LCJBdXRvU2l6ZSI6MCwiRm9yZWdyb3VuZCI6eyIkaWQiOiI0MDYiLCJDb2xvciI6eyIkaWQiOiI0MDc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DA4IiwiVG9wIjowLjAsIkxlZnQiOjAuMCwiUmlnaHQiOjAuMCwiQm90dG9tIjowLjB9LCJQYWRkaW5nIjp7IiRpZCI6IjQwOSIsIlRvcCI6MC4wLCJMZWZ0IjowLjAsIlJpZ2h0IjowLjAsIkJvdHRvbSI6MC4wfSwiQmFja2dyb3VuZCI6eyIkaWQiOiI0MTAiLCJDb2xvciI6eyIkaWQiOiI0MTEiLCJBIjowLCJSIjoyNTUsIkciOjI1NSwiQiI6MjU1fX0sIklzVmlzaWJsZSI6dHJ1ZSwiV2lkdGgiOjAuMCwiSGVpZ2h0IjowLjAsIkJvcmRlclN0eWxlIjp7IiRpZCI6IjQxMiIsIkxpbmVDb2xvciI6bnVsbCwiTGluZVdlaWdodCI6MC4wLCJMaW5lVHlwZSI6MCwiUGFyZW50U3R5bGUiOm51bGx9LCJQYXJlbnRTdHlsZSI6bnVsbH0sIkRhdGVGb3JtYXQiOnsiJGlkIjoiNDE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xNCIsIkZvcm1hdCI6MCwiSXNWaXNpYmxlIjpmYWxzZSwiTGFzdEtub3duVmlzaWJpbGl0eVN0YXRlIjpmYWxzZX0sIklzVmlzaWJsZSI6dHJ1ZSwiUGFyZW50U3R5bGUiOm51bGx9LCJJbmRleCI6OCwiU21hcnREdXJhdGlvbkFjdGl2YXRlZCI6ZmFsc2UsIkRhdGVGb3JtYXQiOnsiJHJlZiI6IjQxMyJ9LCJXZWVrTnVtYmVyaW5nIjp7IiRpZCI6IjQxNSIsIkZvcm1hdCI6MCwiSXNWaXNpYmxlIjpmYWxzZSwiTGFzdEtub3duVmlzaWJpbGl0eVN0YXRlIjpmYWxzZX0sIklkIjoiMGJkZGQ2NTktYzRlYi00OTY2LWFhMzgtMjE5YmFlY2JhN2Y1IiwiSW1wb3J0SWQiOiIxMyIsIlRpdGxlIjoiQWN0aXZpdHkgQyIsIk5vdGUiOm51bGwsIkh5cGVybGluayI6eyIkaWQiOiI0MTYiLCJBZGRyZXNzIjpudWxsLCJTdWJBZGRyZXNzIjpudWxsfSwiSXNDaGFuZ2VkIjpmYWxzZSwiSXNOZXciOmZhbHNlfX1dLCJfbWlsZXN0b25lcyI6W10sIklkIjoiMDAwMDAwMDAtMDAwMC0wMDAwLTAwMDAtMDAwMDAwMDAwMDAwIiwiSXNTaW5nbGVJdGVtUm93Ijp0cnVlfV0sIkluZGV4IjowLCJJZCI6ImU3MmQwNmQzLTg3YWYtNDgzNy1iNjQ3LTI3YjI2MGE1NTYzMSIsIkhlYWRlclRleHQiOiIiLCJJc0RlZmF1bHQiOnRydWUsIlN0eWxlIjp7IiRpZCI6IjQxNyIsIkhlYWRlclN0eWxlIjp7IiRpZCI6IjQxOCIsIlRleHRTdHlsZSI6eyIkaWQiOiI0MTkiLCJGb250U2V0dGluZ3MiOnsiJGlkIjoiNDIwIiwiRm9udFNpemUiOjExLCJGb250TmFtZSI6IkNhbGlicmkiLCJJc0JvbGQiOmZhbHNlLCJJc0l0YWxpYyI6ZmFsc2UsIklzVW5kZXJsaW5lZCI6ZmFsc2UsIlBhcmVudFN0eWxlIjpudWxsfSwiQXV0b1NpemUiOjIsIkZvcmVncm91bmQiOnsiJGlkIjoiNDIxIiwiQ29sb3IiOnsiJGlkIjoiNDIyIiwiQSI6MjU1LCJSIjowLCJHIjowLCJCIjowfX0sIk1heFdpZHRoIjowLjAsIk1heEhlaWdodCI6IkluZmluaXR5IiwiU21hcnRGb3JlZ3JvdW5kSXNBY3RpdmUiOmZhbHNlLCJIb3Jpem9udGFsQWxpZ25tZW50IjowLCJWZXJ0aWNhbEFsaWdubWVudCI6MCwiU21hcnRGb3JlZ3JvdW5kIjpudWxsLCJCYWNrZ3JvdW5kRmlsbFR5cGUiOjAsIk1hcmdpbiI6eyIkaWQiOiI0MjMiLCJUb3AiOjAuMCwiTGVmdCI6MC4wLCJSaWdodCI6MC4wLCJCb3R0b20iOjAuMH0sIlBhZGRpbmciOnsiJGlkIjoiNDI0IiwiVG9wIjowLjAsIkxlZnQiOjAuMCwiUmlnaHQiOjAuMCwiQm90dG9tIjowLjB9LCJCYWNrZ3JvdW5kIjp7IiRpZCI6IjQyNSIsIkNvbG9yIjp7IiRpZCI6IjQyNiIsIkEiOjAsIlIiOjI1NSwiRyI6MjU1LCJCIjoyNTV9fSwiSXNWaXNpYmxlIjp0cnVlLCJXaWR0aCI6MC4wLCJIZWlnaHQiOjAuMCwiQm9yZGVyU3R5bGUiOm51bGwsIlBhcmVudFN0eWxlIjpudWxsfSwiUmVjdGFuZ2xlU3R5bGUiOnsiJGlkIjoiNDI3IiwiTWFyZ2luIjp7IiRpZCI6IjQyOCIsIlRvcCI6MC4wLCJMZWZ0IjowLjAsIlJpZ2h0IjowLjAsIkJvdHRvbSI6MC4wfSwiUGFkZGluZyI6eyIkaWQiOiI0MjkiLCJUb3AiOjAuMCwiTGVmdCI6MC4wLCJSaWdodCI6MC4wLCJCb3R0b20iOjAuMH0sIkJhY2tncm91bmQiOnsiJGlkIjoiNDMwIiwiQ29sb3IiOnsiJGlkIjoiNDMxIiwiQSI6NjMsIlIiOjIzNywiRyI6MTI1LCJCIjo0OX19LCJJc1Zpc2libGUiOnRydWUsIldpZHRoIjowLjAsIkhlaWdodCI6MC4wLCJCb3JkZXJTdHlsZSI6eyIkaWQiOiI0MzIiLCJMaW5lQ29sb3IiOnsiJGlkIjoiNDMzIiwiJHR5cGUiOiJOTFJFLkNvbW1vbi5Eb20uU29saWRDb2xvckJydXNoLCBOTFJFLkNvbW1vbiIsIkNvbG9yIjp7IiRpZCI6IjQzNCIsIkEiOjI1NSwiUiI6MjU1LCJHIjowLCJCIjowfX0sIkxpbmVXZWlnaHQiOjAuMCwiTGluZVR5cGUiOjAsIlBhcmVudFN0eWxlIjpudWxsfSwiUGFyZW50U3R5bGUiOm51bGx9LCJNYXJnaW4iOnsiJGlkIjoiNDM1IiwiVG9wIjowLjAsIkxlZnQiOjAuMCwiUmlnaHQiOjAuMCwiQm90dG9tIjowLjB9LCJQYWRkaW5nIjp7IiRpZCI6IjQzNiIsIlRvcCI6MC4wLCJMZWZ0IjowLjAsIlJpZ2h0IjowLjAsIkJvdHRvbSI6MC4wfSwiQmFja2dyb3VuZCI6bnVsbCwiSXNWaXNpYmxlIjp0cnVlLCJXaWR0aCI6MC4wLCJIZWlnaHQiOjAuMCwiQm9yZGVyU3R5bGUiOm51bGwsIlBhcmVudFN0eWxlIjpudWxsfSwiQmFja2dyb3VuZFN0eWxlIjp7IiRpZCI6IjQzNyIsIk1hcmdpbiI6eyIkaWQiOiI0MzgiLCJUb3AiOjAuMCwiTGVmdCI6MC4wLCJSaWdodCI6MC4wLCJCb3R0b20iOjAuMH0sIlBhZGRpbmciOnsiJGlkIjoiNDM5IiwiVG9wIjowLjAsIkxlZnQiOjAuMCwiUmlnaHQiOjAuMCwiQm90dG9tIjowLjB9LCJCYWNrZ3JvdW5kIjp7IiRpZCI6IjQ0MCIsIkNvbG9yIjp7IiRpZCI6IjQ0MSIsIkEiOjUxLCJSIjoxNjUsIkciOjE2NSwiQiI6MTY1fX0sIklzVmlzaWJsZSI6dHJ1ZSwiV2lkdGgiOjAuMCwiSGVpZ2h0IjowLjAsIkJvcmRlclN0eWxlIjp7IiRpZCI6IjQ0MiIsIkxpbmVDb2xvciI6eyIkaWQiOiI0NDMiLCIkdHlwZSI6Ik5MUkUuQ29tbW9uLkRvbS5Tb2xpZENvbG9yQnJ1c2gsIE5MUkUuQ29tbW9uIiwiQ29sb3IiOnsiJGlkIjoiNDQ0IiwiQSI6MjU1LCJSIjoyNTUsIkciOjAsIkIiOjB9fSwiTGluZVdlaWdodCI6MC4wLCJMaW5lVHlwZSI6MCwiUGFyZW50U3R5bGUiOm51bGx9LCJQYXJlbnRTdHlsZSI6bnVsbH0sIk1hcmdpbiI6eyIkaWQiOiI0NDUiLCJUb3AiOjAuMCwiTGVmdCI6MC4wLCJSaWdodCI6MC4wLCJCb3R0b20iOjAuMH0sIlBhZGRpbmciOnsiJGlkIjoiNDQ2IiwiVG9wIjowLjAsIkxlZnQiOjAuMCwiUmlnaHQiOjAuMCwiQm90dG9tIjowLjB9LCJJc1Zpc2libGUiOnRydWUsIldpZHRoIjowLjAsIkhlaWdodCI6MC4wLCJCb3JkZXJTdHlsZSI6bnVsbCwiUGFyZW50U3R5bGUiOm51bGx9fV0sIklkIjoiMDYwZDllYmEtZmEzNy00M2M3LWEzZWYtNzQ4NzM0NTAyZDRmIiwiSW5kZXgiOjEsIkhlYWRlclRleHQiOiJTdGFnZSBJSSIsIlN0eWxlIjp7IiRpZCI6IjQ0NyIsIkhlYWRlclN0eWxlIjp7IiRpZCI6IjQ0OCIsIlRleHRJc1ZlcnRpY2FsIjpmYWxzZSwiVGV4dFN0eWxlIjp7IiRpZCI6IjQ0OSIsIkZvbnRTZXR0aW5ncyI6eyIkaWQiOiI0NTAiLCJGb250U2l6ZSI6MTIsIkZvbnROYW1lIjoiQ2FsaWJyaSIsIklzQm9sZCI6dHJ1ZSwiSXNJdGFsaWMiOmZhbHNlLCJJc1VuZGVybGluZWQiOmZhbHNlLCJQYXJlbnRTdHlsZSI6bnVsbH0sIkF1dG9TaXplIjoyLCJGb3JlZ3JvdW5kIjp7IiRpZCI6IjQ1MSIsIkNvbG9yIjp7IiRpZCI6IjQ1M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Q1MyIsIlRvcCI6MC4wLCJMZWZ0IjowLjAsIlJpZ2h0IjowLjAsIkJvdHRvbSI6MC4wfSwiUGFkZGluZyI6eyIkaWQiOiI0NTQiLCJUb3AiOjAuMCwiTGVmdCI6MC4wLCJSaWdodCI6MC4wLCJCb3R0b20iOjAuMH0sIkJhY2tncm91bmQiOnsiJGlkIjoiNDU1IiwiQ29sb3IiOnsiJGlkIjoiNDU2IiwiQSI6MCwiUiI6MjU1LCJHIjoyNTUsIkIiOjI1NX19LCJJc1Zpc2libGUiOnRydWUsIldpZHRoIjowLjAsIkhlaWdodCI6MC4wLCJCb3JkZXJTdHlsZSI6bnVsbCwiUGFyZW50U3R5bGUiOm51bGx9LCJSZWN0YW5nbGVTdHlsZSI6eyIkaWQiOiI0NTciLCJNYXJnaW4iOnsiJGlkIjoiNDU4IiwiVG9wIjowLjAsIkxlZnQiOjAuMCwiUmlnaHQiOjAuMCwiQm90dG9tIjowLjB9LCJQYWRkaW5nIjp7IiRpZCI6IjQ1OSIsIlRvcCI6MC4wLCJMZWZ0IjowLjAsIlJpZ2h0IjowLjAsIkJvdHRvbSI6MC4wfSwiQmFja2dyb3VuZCI6eyIkaWQiOiI0NjAiLCJDb2xvciI6eyIkaWQiOiI0NjEiLCJBIjoyNTUsIlIiOjE4NywiRyI6MjIyLCJCIjoyNDB9fSwiSXNWaXNpYmxlIjp0cnVlLCJXaWR0aCI6MC4wLCJIZWlnaHQiOjAuMCwiQm9yZGVyU3R5bGUiOnsiJGlkIjoiNDYyIiwiTGluZUNvbG9yIjp7IiRpZCI6IjQ2MyIsIiR0eXBlIjoiTkxSRS5Db21tb24uRG9tLlNvbGlkQ29sb3JCcnVzaCwgTkxSRS5Db21tb24iLCJDb2xvciI6eyIkaWQiOiI0NjQiLCJBIjoyNTUsIlIiOjI1NSwiRyI6MCwiQiI6MH19LCJMaW5lV2VpZ2h0IjowLjAsIkxpbmVUeXBlIjowLCJQYXJlbnRTdHlsZSI6bnVsbH0sIlBhcmVudFN0eWxlIjpudWxsfSwiTWFyZ2luIjp7IiRpZCI6IjQ2NSIsIlRvcCI6MC4wLCJMZWZ0IjowLjAsIlJpZ2h0IjowLjAsIkJvdHRvbSI6MC4wfSwiUGFkZGluZyI6eyIkaWQiOiI0NjYiLCJUb3AiOjAuMCwiTGVmdCI6MC4wLCJSaWdodCI6MC4wLCJCb3R0b20iOjAuMH0sIkJhY2tncm91bmQiOm51bGwsIklzVmlzaWJsZSI6dHJ1ZSwiV2lkdGgiOjAuMCwiSGVpZ2h0IjowLjAsIkJvcmRlclN0eWxlIjpudWxsLCJQYXJlbnRTdHlsZSI6bnVsbH0sIkJhY2tncm91bmRTdHlsZSI6eyIkaWQiOiI0NjciLCJNYXJnaW4iOnsiJGlkIjoiNDY4IiwiVG9wIjowLjAsIkxlZnQiOjAuMCwiUmlnaHQiOjAuMCwiQm90dG9tIjowLjB9LCJQYWRkaW5nIjp7IiRpZCI6IjQ2OSIsIlRvcCI6MC4wLCJMZWZ0IjowLjAsIlJpZ2h0IjowLjAsIkJvdHRvbSI6MC4wfSwiQmFja2dyb3VuZCI6eyIkaWQiOiI0NzAiLCJDb2xvciI6eyIkaWQiOiI0NzEiLCJBIjo1MSwiUiI6MTg3LCJHIjoyMjIsIkIiOjI0MH19LCJJc1Zpc2libGUiOnRydWUsIldpZHRoIjowLjAsIkhlaWdodCI6MC4wLCJCb3JkZXJTdHlsZSI6eyIkaWQiOiI0NzIiLCJMaW5lQ29sb3IiOnsiJGlkIjoiNDczIiwiJHR5cGUiOiJOTFJFLkNvbW1vbi5Eb20uU29saWRDb2xvckJydXNoLCBOTFJFLkNvbW1vbiIsIkNvbG9yIjp7IiRpZCI6IjQ3NCIsIkEiOjI1NSwiUiI6MjU1LCJHIjowLCJCIjowfX0sIkxpbmVXZWlnaHQiOjAuMCwiTGluZVR5cGUiOjAsIlBhcmVudFN0eWxlIjpudWxsfSwiUGFyZW50U3R5bGUiOm51bGx9LCJJc0Fib3ZlVGltZWJhbmQiOmZhbHNlLCJNYXJnaW4iOnsiJGlkIjoiNDc1IiwiVG9wIjowLjAsIkxlZnQiOjAuMCwiUmlnaHQiOjAuMCwiQm90dG9tIjowLjB9LCJQYWRkaW5nIjp7IiRpZCI6IjQ3NiIsIlRvcCI6MC4wLCJMZWZ0IjowLjAsIlJpZ2h0IjowLjAsIkJvdHRvbSI6MC4wfSwiSXNWaXNpYmxlIjp0cnVlLCJXaWR0aCI6MC4wLCJIZWlnaHQiOjAuMCwiQm9yZGVyU3R5bGUiOnsiJGlkIjoiNDc3IiwiTGluZUNvbG9yIjpudWxsLCJMaW5lV2VpZ2h0IjowLjAsIkxpbmVUeXBlIjowLCJQYXJlbnRTdHlsZSI6bnVsbH0sIlBhcmVudFN0eWxlIjpudWxsfX0seyIkaWQiOiI0NzgiLCJfYWN0aXZpdGllcyI6W3siJGlkIjoiNDc5IiwiX3Jvd3MiOlt7IiRpZCI6IjQ4MCIsIl90YXNrcyI6W3siJGlkIjoiNDgxIiwiX2F0dGFjaGVkTWlsZXN0b25lcyI6W3siJGlkIjoiNDgyIiwiRGF0ZSI6IjIwMjItMTItMjdUMjM6NTk6MDAiLCJTdHlsZSI6eyIkaWQiOiI0ODMiLCJTaGFwZSI6MSwiQ29ubmVjdG9yTWFyZ2luIjp7IiRpZCI6IjQ4NCIsIlRvcCI6MC4wLCJMZWZ0IjoyLjAsIlJpZ2h0IjoyLjAsIkJvdHRvbSI6MC4wfSwiQ29ubmVjdG9yU3R5bGUiOnsiJGlkIjoiNDg1IiwiTGluZUNvbG9yIjp7IiRpZCI6IjQ4NiIsIiR0eXBlIjoiTkxSRS5Db21tb24uRG9tLlNvbGlkQ29sb3JCcnVzaCwgTkxSRS5Db21tb24iLCJDb2xvciI6eyIkaWQiOiI0ODciLCJBIjoxMjcsIlIiOjc5LCJHIjoxMjksIkIiOjE4OX19LCJMaW5lV2VpZ2h0IjoxLjAsIkxpbmVUeXBlIjowLCJQYXJlbnRTdHlsZSI6bnVsbH0sIklzQmVsb3dUaW1lYmFuZCI6dHJ1ZSwiUG9zaXRpb25PblRhc2siOjMsIkhpZGVEYXRlIjpmYWxzZSwiU2hhcGVTaXplIjowLCJTcGFjaW5nIjoyLjAsIlBhZGRpbmciOnsiJGlkIjoiNDg4IiwiVG9wIjo3LjAsIkxlZnQiOjMuMCwiUmlnaHQiOjAuMCwiQm90dG9tIjoyLjB9LCJTaGFwZVN0eWxlIjp7IiRpZCI6IjQ4OSIsIk1hcmdpbiI6eyIkaWQiOiI0OTAiLCJUb3AiOjAuMCwiTGVmdCI6MC4wLCJSaWdodCI6MC4wLCJCb3R0b20iOjAuMH0sIlBhZGRpbmciOnsiJGlkIjoiNDkxIiwiVG9wIjowLjAsIkxlZnQiOjAuMCwiUmlnaHQiOjAuMCwiQm90dG9tIjowLjB9LCJCYWNrZ3JvdW5kIjp7IiRpZCI6IjQ5MiIsIkNvbG9yIjp7IiRpZCI6IjQ5MyIsIkEiOjI1NSwiUiI6MjM5LCJHIjoyMDIsIkIiOjh9fSwiSXNWaXNpYmxlIjp0cnVlLCJXaWR0aCI6MTIuMCwiSGVpZ2h0IjoxNC4wLCJCb3JkZXJTdHlsZSI6eyIkaWQiOiI0OTQiLCJMaW5lQ29sb3IiOnsiJGlkIjoiNDk1IiwiJHR5cGUiOiJOTFJFLkNvbW1vbi5Eb20uU29saWRDb2xvckJydXNoLCBOTFJFLkNvbW1vbiIsIkNvbG9yIjp7IiRpZCI6IjQ5NiIsIkEiOjI1NSwiUiI6MjU1LCJHIjowLCJCIjowfX0sIkxpbmVXZWlnaHQiOjAuMCwiTGluZVR5cGUiOjAsIlBhcmVudFN0eWxlIjpudWxsfSwiUGFyZW50U3R5bGUiOm51bGx9LCJUaXRsZVN0eWxlIjp7IiRpZCI6IjQ5NyIsIkZvbnRTZXR0aW5ncyI6eyIkaWQiOiI0OTgiLCJGb250U2l6ZSI6MTEsIkZvbnROYW1lIjoiQ2FsaWJyaSIsIklzQm9sZCI6dHJ1ZSwiSXNJdGFsaWMiOmZhbHNlLCJJc1VuZGVybGluZWQiOmZhbHNlLCJQYXJlbnRTdHlsZSI6bnVsbH0sIkF1dG9TaXplIjoyLCJGb3JlZ3JvdW5kIjp7IiRpZCI6IjQ5OSIsIkNvbG9yIjp7IiRpZCI6IjUwMCIsIkEiOjI1NSwiUiI6MCwiRyI6MCwiQiI6MH19LCJNYXhXaWR0aCI6NjcuMTk2NjY2NjY2NjY2NjczLCJNYXhIZWlnaHQiOiJJbmZpbml0eSIsIlNtYXJ0Rm9yZWdyb3VuZElzQWN0aXZlIjpmYWxzZSwiSG9yaXpvbnRhbEFsaWdubWVudCI6MSwiVmVydGljYWxBbGlnbm1lbnQiOjAsIlNtYXJ0Rm9yZWdyb3VuZCI6bnVsbCwiQmFja2dyb3VuZEZpbGxUeXBlIjowLCJNYXJnaW4iOnsiJGlkIjoiNTAxIiwiVG9wIjowLjAsIkxlZnQiOjAuMCwiUmlnaHQiOjAuMCwiQm90dG9tIjowLjB9LCJQYWRkaW5nIjp7IiRpZCI6IjUwMiIsIlRvcCI6MC4wLCJMZWZ0IjowLjAsIlJpZ2h0IjowLjAsIkJvdHRvbSI6MC4wfSwiQmFja2dyb3VuZCI6eyIkaWQiOiI1MDMiLCJDb2xvciI6eyIkaWQiOiI1MDQiLCJBIjowLCJSIjoyNTUsIkciOjI1NSwiQiI6MjU1fX0sIklzVmlzaWJsZSI6dHJ1ZSwiV2lkdGgiOjAuMCwiSGVpZ2h0IjowLjAsIkJvcmRlclN0eWxlIjp7IiRpZCI6IjUwNSIsIkxpbmVDb2xvciI6bnVsbCwiTGluZVdlaWdodCI6MC4wLCJMaW5lVHlwZSI6MCwiUGFyZW50U3R5bGUiOm51bGx9LCJQYXJlbnRTdHlsZSI6bnVsbH0sIkRhdGVTdHlsZSI6eyIkaWQiOiI1MDYiLCJGb250U2V0dGluZ3MiOnsiJGlkIjoiNTA3IiwiRm9udFNpemUiOjEwLCJGb250TmFtZSI6IkNhbGlicmkiLCJJc0JvbGQiOmZhbHNlLCJJc0l0YWxpYyI6ZmFsc2UsIklzVW5kZXJsaW5lZCI6ZmFsc2UsIlBhcmVudFN0eWxlIjpudWxsfSwiQXV0b1NpemUiOjAsIkZvcmVncm91bmQiOnsiJGlkIjoiNTA4IiwiQ29sb3IiOnsiJGlkIjoiNTA5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1MTAiLCJUb3AiOjAuMCwiTGVmdCI6MC4wLCJSaWdodCI6MC4wLCJCb3R0b20iOjAuMH0sIlBhZGRpbmciOnsiJGlkIjoiNTExIiwiVG9wIjowLjAsIkxlZnQiOjAuMCwiUmlnaHQiOjAuMCwiQm90dG9tIjowLjB9LCJCYWNrZ3JvdW5kIjp7IiRpZCI6IjUxMiIsIkNvbG9yIjp7IiRpZCI6IjUxMyIsIkEiOjAsIlIiOjI1NSwiRyI6MjU1LCJCIjoyNTV9fSwiSXNWaXNpYmxlIjp0cnVlLCJXaWR0aCI6MC4wLCJIZWlnaHQiOjAuMCwiQm9yZGVyU3R5bGUiOnsiJGlkIjoiNTE0IiwiTGluZUNvbG9yIjpudWxsLCJMaW5lV2VpZ2h0IjowLjAsIkxpbmVUeXBlIjowLCJQYXJlbnRTdHlsZSI6bnVsbH0sIlBhcmVudFN0eWxlIjpudWxsfSwiRGF0ZUZvcm1hdCI6eyIkaWQiOiI1MT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E2IiwiRm9ybWF0IjowLCJJc1Zpc2libGUiOmZhbHNlLCJMYXN0S25vd25WaXNpYmlsaXR5U3RhdGUiOmZhbHNlfSwiSXNWaXNpYmxlIjp0cnVlLCJQYXJlbnRTdHlsZSI6bnVsbH0sIkluZGV4IjoxMSwiUGVyY2VudGFnZUNvbXBsZXRlIjpudWxsLCJQb3NpdGlvbiI6eyJSYXRpbyI6MC4wLCJJc0N1c3RvbSI6ZmFsc2V9LCJEYXRlRm9ybWF0Ijp7IiRyZWYiOiI1MTUifSwiV2Vla051bWJlcmluZyI6eyIkaWQiOiI1MTciLCJGb3JtYXQiOjAsIklzVmlzaWJsZSI6ZmFsc2UsIkxhc3RLbm93blZpc2liaWxpdHlTdGF0ZSI6ZmFsc2V9LCJSZWxhdGVkVGFza0lkIjoiN2JlOTU2NjEtNDgwMS00NTFlLWJmNGItMTkxMWEyOWFhNmRmIiwiSWQiOiJjZTUzNGRjMS00YjMxLTQxNzQtOWJmMC1lMzM4NjdkOWNhNDQiLCJJbXBvcnRJZCI6IjciLCJUaXRsZSI6Ik1pbGVzdG9uZSA2IiwiTm90ZSI6bnVsbCwiSHlwZXJsaW5rIjp7IiRpZCI6IjUxOCIsIkFkZHJlc3MiOm51bGwsIlN1YkFkZHJlc3MiOm51bGx9LCJJc0NoYW5nZWQiOmZhbHNlLCJJc05ldyI6ZmFsc2V9XSwiVGFza0RlZmluaXRpb24iOnsiJGlkIjoiNTE5IiwiR3JvdXBOYW1lIjpudWxsLCJTdGFydERhdGUiOiIyMDIyLTExLTE2VDAwOjAwOjAwIiwiRW5kRGF0ZSI6IjIwMjItMTItMzFUMjM6NTk6MDAiLCJQZXJjZW50YWdlQ29tcGxldGUiOm51bGwsIlN0eWxlIjp7IiRpZCI6IjUyMCIsIlNoYXBlIjowLCJTaGFwZVRoaWNrbmVzcyI6MSwiRHVyYXRpb25Gb3JtYXQiOjAsIkluY2x1ZGVOb25Xb3JraW5nRGF5c0luRHVyYXRpb24iOmZhbHNlLCJQZXJjZW50YWdlQ29tcGxldGVTdHlsZSI6eyIkaWQiOiI1MjEiLCJGb250U2V0dGluZ3MiOnsiJGlkIjoiNTIyIiwiRm9udFNpemUiOjEwLCJGb250TmFtZSI6IkNhbGlicmkiLCJJc0JvbGQiOmZhbHNlLCJJc0l0YWxpYyI6ZmFsc2UsIklzVW5kZXJsaW5lZCI6ZmFsc2UsIlBhcmVudFN0eWxlIjpudWxsfSwiQXV0b1NpemUiOjAsIkZvcmVncm91bmQiOnsiJGlkIjoiNTIzIiwiQ29sb3IiOnsiJGlkIjoiNTI0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1MjUiLCJUb3AiOjAuMCwiTGVmdCI6MC4wLCJSaWdodCI6MC4wLCJCb3R0b20iOjAuMH0sIlBhZGRpbmciOnsiJGlkIjoiNTI2IiwiVG9wIjowLjAsIkxlZnQiOjAuMCwiUmlnaHQiOjAuMCwiQm90dG9tIjowLjB9LCJCYWNrZ3JvdW5kIjp7IiRpZCI6IjUyNyIsIkNvbG9yIjp7IiRpZCI6IjUyOCIsIkEiOjg5LCJSIjowLCJHIjowLCJCIjowfX0sIklzVmlzaWJsZSI6dHJ1ZSwiV2lkdGgiOjAuMCwiSGVpZ2h0IjowLjAsIkJvcmRlclN0eWxlIjp7IiRpZCI6IjUyOSIsIkxpbmVDb2xvciI6bnVsbCwiTGluZVdlaWdodCI6MC4wLCJMaW5lVHlwZSI6MCwiUGFyZW50U3R5bGUiOm51bGx9LCJQYXJlbnRTdHlsZSI6bnVsbH0sIkR1cmF0aW9uU3R5bGUiOnsiJGlkIjoiNTMwIiwiRm9udFNldHRpbmdzIjp7IiRpZCI6IjUzMSIsIkZvbnRTaXplIjoxMCwiRm9udE5hbWUiOiJDYWxpYnJpIiwiSXNCb2xkIjpmYWxzZSwiSXNJdGFsaWMiOmZhbHNlLCJJc1VuZGVybGluZWQiOmZhbHNlLCJQYXJlbnRTdHlsZSI6bnVsbH0sIkF1dG9TaXplIjowLCJGb3JlZ3JvdW5kIjp7IiRpZCI6IjUzMiIsIkNvbG9yIjp7IiRpZCI6IjUzMy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1MzQiLCJUb3AiOjAuMCwiTGVmdCI6MC4wLCJSaWdodCI6MC4wLCJCb3R0b20iOjAuMH0sIlBhZGRpbmciOnsiJGlkIjoiNTM1IiwiVG9wIjowLjAsIkxlZnQiOjAuMCwiUmlnaHQiOjAuMCwiQm90dG9tIjowLjB9LCJCYWNrZ3JvdW5kIjp7IiRpZCI6IjUzNiIsIkNvbG9yIjp7IiRpZCI6IjUzNyIsIkEiOjAsIlIiOjI1NSwiRyI6MjU1LCJCIjoyNTV9fSwiSXNWaXNpYmxlIjp0cnVlLCJXaWR0aCI6MC4wLCJIZWlnaHQiOjAuMCwiQm9yZGVyU3R5bGUiOnsiJGlkIjoiNTM4IiwiTGluZUNvbG9yIjpudWxsLCJMaW5lV2VpZ2h0IjowLjAsIkxpbmVUeXBlIjowLCJQYXJlbnRTdHlsZSI6bnVsbH0sIlBhcmVudFN0eWxlIjpudWxsfSwiSG9yaXpvbnRhbENvbm5lY3RvclN0eWxlIjp7IiRpZCI6IjUzOSIsIkxpbmVDb2xvciI6eyIkcmVmIjoiMTAxIn0sIkxpbmVXZWlnaHQiOjEuMCwiTGluZVR5cGUiOjAsIlBhcmVudFN0eWxlIjpudWxsfSwiVmVydGljYWxDb25uZWN0b3JTdHlsZSI6eyIkaWQiOiI1NDA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NTQxIiwiTWFyZ2luIjp7IiRpZCI6IjU0MiIsIlRvcCI6MC4wLCJMZWZ0Ijo0LjAsIlJpZ2h0Ijo0LjAsIkJvdHRvbSI6MC4wfSwiUGFkZGluZyI6eyIkaWQiOiI1NDMiLCJUb3AiOjAuMCwiTGVmdCI6MC4wLCJSaWdodCI6MC4wLCJCb3R0b20iOjAuMH0sIkJhY2tncm91bmQiOnsiJGlkIjoiNTQ0IiwiQ29sb3IiOnsiJGlkIjoiNTQ1IiwiQSI6MjU1LCJSIjowLCJHIjoxNjYsIkIiOjE2Nn19LCJJc1Zpc2libGUiOnRydWUsIldpZHRoIjowLjAsIkhlaWdodCI6MTYuMCwiQm9yZGVyU3R5bGUiOnsiJGlkIjoiNTQ2IiwiTGluZUNvbG9yIjp7IiRpZCI6IjU0NyIsIiR0eXBlIjoiTkxSRS5Db21tb24uRG9tLlNvbGlkQ29sb3JCcnVzaCwgTkxSRS5Db21tb24iLCJDb2xvciI6eyIkaWQiOiI1NDgiLCJBIjoyNTUsIlIiOjI1NSwiRyI6MjU1LCJCIjoyNTV9fSwiTGluZVdlaWdodCI6Mi4wLCJMaW5lVHlwZSI6MCwiUGFyZW50U3R5bGUiOm51bGx9LCJQYXJlbnRTdHlsZSI6bnVsbH0sIlRpdGxlU3R5bGUiOnsiJGlkIjoiNTQ5IiwiRm9udFNldHRpbmdzIjp7IiRpZCI6IjU1MCIsIkZvbnRTaXplIjoxNCwiRm9udE5hbWUiOiJDYWxpYnJpIiwiSXNCb2xkIjp0cnVlLCJJc0l0YWxpYyI6ZmFsc2UsIklzVW5kZXJsaW5lZCI6ZmFsc2UsIlBhcmVudFN0eWxlIjpudWxsfSwiQXV0b1NpemUiOjAsIkZvcmVncm91bmQiOnsiJGlkIjoiNTUxIiwiQ29sb3IiOnsiJGlkIjoiNTUy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1NTMiLCJUb3AiOjAuMCwiTGVmdCI6MC4wLCJSaWdodCI6MC4wLCJCb3R0b20iOjAuMH0sIlBhZGRpbmciOnsiJGlkIjoiNTU0IiwiVG9wIjowLjAsIkxlZnQiOjAuMCwiUmlnaHQiOjAuMCwiQm90dG9tIjowLjB9LCJCYWNrZ3JvdW5kIjp7IiRpZCI6IjU1NSIsIkNvbG9yIjp7IiRpZCI6IjU1NiIsIkEiOjAsIlIiOjI1NSwiRyI6MjU1LCJCIjoyNTV9fSwiSXNWaXNpYmxlIjp0cnVlLCJXaWR0aCI6MC4wLCJIZWlnaHQiOjAuMCwiQm9yZGVyU3R5bGUiOnsiJGlkIjoiNTU3IiwiTGluZUNvbG9yIjpudWxsLCJMaW5lV2VpZ2h0IjowLjAsIkxpbmVUeXBlIjowLCJQYXJlbnRTdHlsZSI6bnVsbH0sIlBhcmVudFN0eWxlIjpudWxsfSwiRGF0ZVN0eWxlIjp7IiRpZCI6IjU1OCIsIkZvbnRTZXR0aW5ncyI6eyIkaWQiOiI1NTkiLCJGb250U2l6ZSI6MTAsIkZvbnROYW1lIjoiQ2FsaWJyaSIsIklzQm9sZCI6ZmFsc2UsIklzSXRhbGljIjpmYWxzZSwiSXNVbmRlcmxpbmVkIjpmYWxzZSwiUGFyZW50U3R5bGUiOm51bGx9LCJBdXRvU2l6ZSI6MCwiRm9yZWdyb3VuZCI6eyIkaWQiOiI1NjAiLCJDb2xvciI6eyIkaWQiOiI1NjE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TYyIiwiVG9wIjowLjAsIkxlZnQiOjAuMCwiUmlnaHQiOjAuMCwiQm90dG9tIjowLjB9LCJQYWRkaW5nIjp7IiRpZCI6IjU2MyIsIlRvcCI6MC4wLCJMZWZ0IjowLjAsIlJpZ2h0IjowLjAsIkJvdHRvbSI6MC4wfSwiQmFja2dyb3VuZCI6eyIkaWQiOiI1NjQiLCJDb2xvciI6eyIkaWQiOiI1NjUiLCJBIjowLCJSIjoyNTUsIkciOjI1NSwiQiI6MjU1fX0sIklzVmlzaWJsZSI6dHJ1ZSwiV2lkdGgiOjAuMCwiSGVpZ2h0IjowLjAsIkJvcmRlclN0eWxlIjp7IiRpZCI6IjU2NiIsIkxpbmVDb2xvciI6bnVsbCwiTGluZVdlaWdodCI6MC4wLCJMaW5lVHlwZSI6MCwiUGFyZW50U3R5bGUiOm51bGx9LCJQYXJlbnRTdHlsZSI6bnVsbH0sIkRhdGVGb3JtYXQiOnsiJGlkIjoiNTY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2OCIsIkZvcm1hdCI6MCwiSXNWaXNpYmxlIjpmYWxzZSwiTGFzdEtub3duVmlzaWJpbGl0eVN0YXRlIjpmYWxzZX0sIklzVmlzaWJsZSI6dHJ1ZSwiUGFyZW50U3R5bGUiOm51bGx9LCJJbmRleCI6MTAsIlNtYXJ0RHVyYXRpb25BY3RpdmF0ZWQiOmZhbHNlLCJEYXRlRm9ybWF0Ijp7IiRyZWYiOiI1NjcifSwiV2Vla051bWJlcmluZyI6eyIkaWQiOiI1NjkiLCJGb3JtYXQiOjAsIklzVmlzaWJsZSI6ZmFsc2UsIkxhc3RLbm93blZpc2liaWxpdHlTdGF0ZSI6ZmFsc2V9LCJJZCI6IjdiZTk1NjYxLTQ4MDEtNDUxZS1iZjRiLTE5MTFhMjlhYTZkZiIsIkltcG9ydElkIjoiMTQiLCJUaXRsZSI6IkFjdGl2aXR5IEQiLCJOb3RlIjpudWxsLCJIeXBlcmxpbmsiOnsiJGlkIjoiNTcwIiwiQWRkcmVzcyI6bnVsbCwiU3ViQWRkcmVzcyI6bnVsbH0sIklzQ2hhbmdlZCI6ZmFsc2UsIklzTmV3IjpmYWxzZX19LHsiJGlkIjoiNTcxIiwiX2F0dGFjaGVkTWlsZXN0b25lcyI6W3siJGlkIjoiNTcyIiwiRGF0ZSI6IjIwMjMtMDItMDhUMjM6NTk6MDAiLCJTdHlsZSI6eyIkaWQiOiI1NzMiLCJTaGFwZSI6MSwiQ29ubmVjdG9yTWFyZ2luIjp7IiRpZCI6IjU3NCIsIlRvcCI6MC4wLCJMZWZ0IjoyLjAsIlJpZ2h0IjoyLjAsIkJvdHRvbSI6MC4wfSwiQ29ubmVjdG9yU3R5bGUiOnsiJGlkIjoiNTc1IiwiTGluZUNvbG9yIjp7IiRpZCI6IjU3NiIsIiR0eXBlIjoiTkxSRS5Db21tb24uRG9tLlNvbGlkQ29sb3JCcnVzaCwgTkxSRS5Db21tb24iLCJDb2xvciI6eyIkaWQiOiI1NzciLCJBIjoxMjcsIlIiOjc5LCJHIjoxMjksIkIiOjE4OX19LCJMaW5lV2VpZ2h0IjoxLjAsIkxpbmVUeXBlIjowLCJQYXJlbnRTdHlsZSI6bnVsbH0sIklzQmVsb3dUaW1lYmFuZCI6dHJ1ZSwiUG9zaXRpb25PblRhc2siOjMsIkhpZGVEYXRlIjpmYWxzZSwiU2hhcGVTaXplIjowLCJTcGFjaW5nIjoyLjAsIlBhZGRpbmciOnsiJGlkIjoiNTc4IiwiVG9wIjo3LjAsIkxlZnQiOjMuMCwiUmlnaHQiOjAuMCwiQm90dG9tIjoyLjB9LCJTaGFwZVN0eWxlIjp7IiRpZCI6IjU3OSIsIk1hcmdpbiI6eyIkaWQiOiI1ODAiLCJUb3AiOjAuMCwiTGVmdCI6MC4wLCJSaWdodCI6MC4wLCJCb3R0b20iOjAuMH0sIlBhZGRpbmciOnsiJGlkIjoiNTgxIiwiVG9wIjowLjAsIkxlZnQiOjAuMCwiUmlnaHQiOjAuMCwiQm90dG9tIjowLjB9LCJCYWNrZ3JvdW5kIjp7IiRpZCI6IjU4MiIsIkNvbG9yIjp7IiRpZCI6IjU4MyIsIkEiOjI1NSwiUiI6MjM5LCJHIjoyMDIsIkIiOjh9fSwiSXNWaXNpYmxlIjp0cnVlLCJXaWR0aCI6MTIuMCwiSGVpZ2h0IjoxNC4wLCJCb3JkZXJTdHlsZSI6eyIkaWQiOiI1ODQiLCJMaW5lQ29sb3IiOnsiJGlkIjoiNTg1IiwiJHR5cGUiOiJOTFJFLkNvbW1vbi5Eb20uU29saWRDb2xvckJydXNoLCBOTFJFLkNvbW1vbiIsIkNvbG9yIjp7IiRpZCI6IjU4NiIsIkEiOjI1NSwiUiI6MjU1LCJHIjowLCJCIjowfX0sIkxpbmVXZWlnaHQiOjAuMCwiTGluZVR5cGUiOjAsIlBhcmVudFN0eWxlIjpudWxsfSwiUGFyZW50U3R5bGUiOm51bGx9LCJUaXRsZVN0eWxlIjp7IiRpZCI6IjU4NyIsIkZvbnRTZXR0aW5ncyI6eyIkaWQiOiI1ODgiLCJGb250U2l6ZSI6MTEsIkZvbnROYW1lIjoiQ2FsaWJyaSIsIklzQm9sZCI6dHJ1ZSwiSXNJdGFsaWMiOmZhbHNlLCJJc1VuZGVybGluZWQiOmZhbHNlLCJQYXJlbnRTdHlsZSI6bnVsbH0sIkF1dG9TaXplIjowLCJGb3JlZ3JvdW5kIjp7IiRpZCI6IjU4OSIsIkNvbG9yIjp7IiRpZCI6IjU5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1OTEiLCJUb3AiOjAuMCwiTGVmdCI6MC4wLCJSaWdodCI6MC4wLCJCb3R0b20iOjAuMH0sIlBhZGRpbmciOnsiJGlkIjoiNTkyIiwiVG9wIjowLjAsIkxlZnQiOjAuMCwiUmlnaHQiOjAuMCwiQm90dG9tIjowLjB9LCJCYWNrZ3JvdW5kIjp7IiRpZCI6IjU5MyIsIkNvbG9yIjp7IiRpZCI6IjU5NCIsIkEiOjAsIlIiOjI1NSwiRyI6MjU1LCJCIjoyNTV9fSwiSXNWaXNpYmxlIjp0cnVlLCJXaWR0aCI6MC4wLCJIZWlnaHQiOjAuMCwiQm9yZGVyU3R5bGUiOnsiJGlkIjoiNTk1IiwiTGluZUNvbG9yIjpudWxsLCJMaW5lV2VpZ2h0IjowLjAsIkxpbmVUeXBlIjowLCJQYXJlbnRTdHlsZSI6bnVsbH0sIlBhcmVudFN0eWxlIjpudWxsfSwiRGF0ZVN0eWxlIjp7IiRpZCI6IjU5NiIsIkZvbnRTZXR0aW5ncyI6eyIkaWQiOiI1OTciLCJGb250U2l6ZSI6MTAsIkZvbnROYW1lIjoiQ2FsaWJyaSIsIklzQm9sZCI6ZmFsc2UsIklzSXRhbGljIjpmYWxzZSwiSXNVbmRlcmxpbmVkIjpmYWxzZSwiUGFyZW50U3R5bGUiOm51bGx9LCJBdXRvU2l6ZSI6MCwiRm9yZWdyb3VuZCI6eyIkaWQiOiI1OTgiLCJDb2xvciI6eyIkaWQiOiI1OTk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YwMCIsIlRvcCI6MC4wLCJMZWZ0IjowLjAsIlJpZ2h0IjowLjAsIkJvdHRvbSI6MC4wfSwiUGFkZGluZyI6eyIkaWQiOiI2MDEiLCJUb3AiOjAuMCwiTGVmdCI6MC4wLCJSaWdodCI6MC4wLCJCb3R0b20iOjAuMH0sIkJhY2tncm91bmQiOnsiJGlkIjoiNjAyIiwiQ29sb3IiOnsiJGlkIjoiNjAzIiwiQSI6MCwiUiI6MjU1LCJHIjoyNTUsIkIiOjI1NX19LCJJc1Zpc2libGUiOnRydWUsIldpZHRoIjowLjAsIkhlaWdodCI6MC4wLCJCb3JkZXJTdHlsZSI6eyIkaWQiOiI2MDQiLCJMaW5lQ29sb3IiOm51bGwsIkxpbmVXZWlnaHQiOjAuMCwiTGluZVR5cGUiOjAsIlBhcmVudFN0eWxlIjpudWxsfSwiUGFyZW50U3R5bGUiOm51bGx9LCJEYXRlRm9ybWF0Ijp7IiRpZCI6IjYw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MDYiLCJGb3JtYXQiOjAsIklzVmlzaWJsZSI6ZmFsc2UsIkxhc3RLbm93blZpc2liaWxpdHlTdGF0ZSI6ZmFsc2V9LCJJc1Zpc2libGUiOnRydWUsIlBhcmVudFN0eWxlIjpudWxsfSwiSW5kZXgiOjEzLCJQZXJjZW50YWdlQ29tcGxldGUiOm51bGwsIlBvc2l0aW9uIjp7IlJhdGlvIjowLjAsIklzQ3VzdG9tIjpmYWxzZX0sIkRhdGVGb3JtYXQiOnsiJHJlZiI6IjYwNSJ9LCJXZWVrTnVtYmVyaW5nIjp7IiRpZCI6IjYwNyIsIkZvcm1hdCI6MCwiSXNWaXNpYmxlIjpmYWxzZSwiTGFzdEtub3duVmlzaWJpbGl0eVN0YXRlIjpmYWxzZX0sIlJlbGF0ZWRUYXNrSWQiOiJhOTBhNWNmZi0xMmVhLTRiNTctOWMwNC0xZTMxYTkyNjZhNzIiLCJJZCI6IjJkNjg3ZTU5LWZhMjAtNDQxNS04ODQ4LTk0MTk0YjYyOTNhNSIsIkltcG9ydElkIjoiOCIsIlRpdGxlIjoiTWlsZXN0b25lIDciLCJOb3RlIjpudWxsLCJIeXBlcmxpbmsiOnsiJGlkIjoiNjA4IiwiQWRkcmVzcyI6bnVsbCwiU3ViQWRkcmVzcyI6bnVsbH0sIklzQ2hhbmdlZCI6ZmFsc2UsIklzTmV3IjpmYWxzZX1dLCJUYXNrRGVmaW5pdGlvbiI6eyIkaWQiOiI2MDkiLCJHcm91cE5hbWUiOm51bGwsIlN0YXJ0RGF0ZSI6IjIwMjMtMDEtMTFUMDA6MDA6MDAiLCJFbmREYXRlIjoiMjAyMy0wMi0xMVQyMzo1OTowMCIsIlBlcmNlbnRhZ2VDb21wbGV0ZSI6bnVsbCwiU3R5bGUiOnsiJGlkIjoiNjEwIiwiU2hhcGUiOjAsIlNoYXBlVGhpY2tuZXNzIjoxLCJEdXJhdGlvbkZvcm1hdCI6MCwiSW5jbHVkZU5vbldvcmtpbmdEYXlzSW5EdXJhdGlvbiI6ZmFsc2UsIlBlcmNlbnRhZ2VDb21wbGV0ZVN0eWxlIjp7IiRpZCI6IjYxMSIsIkZvbnRTZXR0aW5ncyI6eyIkaWQiOiI2MTIiLCJGb250U2l6ZSI6MTAsIkZvbnROYW1lIjoiQ2FsaWJyaSIsIklzQm9sZCI6ZmFsc2UsIklzSXRhbGljIjpmYWxzZSwiSXNVbmRlcmxpbmVkIjpmYWxzZSwiUGFyZW50U3R5bGUiOm51bGx9LCJBdXRvU2l6ZSI6MCwiRm9yZWdyb3VuZCI6eyIkaWQiOiI2MTMiLCJDb2xvciI6eyIkaWQiOiI2MTQ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YxNSIsIlRvcCI6MC4wLCJMZWZ0IjowLjAsIlJpZ2h0IjowLjAsIkJvdHRvbSI6MC4wfSwiUGFkZGluZyI6eyIkaWQiOiI2MTYiLCJUb3AiOjAuMCwiTGVmdCI6MC4wLCJSaWdodCI6MC4wLCJCb3R0b20iOjAuMH0sIkJhY2tncm91bmQiOnsiJGlkIjoiNjE3IiwiQ29sb3IiOnsiJGlkIjoiNjE4IiwiQSI6ODksIlIiOjAsIkciOjAsIkIiOjB9fSwiSXNWaXNpYmxlIjp0cnVlLCJXaWR0aCI6MC4wLCJIZWlnaHQiOjAuMCwiQm9yZGVyU3R5bGUiOnsiJGlkIjoiNjE5IiwiTGluZUNvbG9yIjpudWxsLCJMaW5lV2VpZ2h0IjowLjAsIkxpbmVUeXBlIjowLCJQYXJlbnRTdHlsZSI6bnVsbH0sIlBhcmVudFN0eWxlIjpudWxsfSwiRHVyYXRpb25TdHlsZSI6eyIkaWQiOiI2MjAiLCJGb250U2V0dGluZ3MiOnsiJGlkIjoiNjIxIiwiRm9udFNpemUiOjEwLCJGb250TmFtZSI6IkNhbGlicmkiLCJJc0JvbGQiOmZhbHNlLCJJc0l0YWxpYyI6ZmFsc2UsIklzVW5kZXJsaW5lZCI6ZmFsc2UsIlBhcmVudFN0eWxlIjpudWxsfSwiQXV0b1NpemUiOjAsIkZvcmVncm91bmQiOnsiJGlkIjoiNjIyIiwiQ29sb3IiOnsiJGlkIjoiNjI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YyNCIsIlRvcCI6MC4wLCJMZWZ0IjowLjAsIlJpZ2h0IjowLjAsIkJvdHRvbSI6MC4wfSwiUGFkZGluZyI6eyIkaWQiOiI2MjUiLCJUb3AiOjAuMCwiTGVmdCI6MC4wLCJSaWdodCI6MC4wLCJCb3R0b20iOjAuMH0sIkJhY2tncm91bmQiOnsiJGlkIjoiNjI2IiwiQ29sb3IiOnsiJGlkIjoiNjI3IiwiQSI6MCwiUiI6MjU1LCJHIjoyNTUsIkIiOjI1NX19LCJJc1Zpc2libGUiOnRydWUsIldpZHRoIjowLjAsIkhlaWdodCI6MC4wLCJCb3JkZXJTdHlsZSI6eyIkaWQiOiI2MjgiLCJMaW5lQ29sb3IiOm51bGwsIkxpbmVXZWlnaHQiOjAuMCwiTGluZVR5cGUiOjAsIlBhcmVudFN0eWxlIjpudWxsfSwiUGFyZW50U3R5bGUiOm51bGx9LCJIb3Jpem9udGFsQ29ubmVjdG9yU3R5bGUiOnsiJGlkIjoiNjI5IiwiTGluZUNvbG9yIjp7IiRyZWYiOiIxMDEifSwiTGluZVdlaWdodCI6MS4wLCJMaW5lVHlwZSI6MCwiUGFyZW50U3R5bGUiOm51bGx9LCJWZXJ0aWNhbENvbm5lY3RvclN0eWxlIjp7IiRpZCI6IjYzMCIsIkxpbmVDb2xvciI6eyIkcmVmIjoiMTA0In0sIkxpbmVXZWlnaHQiOjEuMCwiTGluZVR5cGUiOjAsIlBhcmVudFN0eWxlIjpudWxsfSwiTWFyZ2luIjpudWxsLCJTdGFydERhdGVQb3NpdGlvbiI6NCwiRW5kRGF0ZVBvc2l0aW9uIjo0LCJEYXRlSXNWaXNpYmxlIjp0cnVlLCJUaXRsZVBvc2l0aW9uIjoyLCJEdXJhdGlvblBvc2l0aW9uIjo2LCJQZXJjZW50YWdlQ29tcGxldGVkUG9zaXRpb24iOjYsIlNwYWNpbmciOjMsIklzQmVsb3dUaW1lYmFuZCI6dHJ1ZSwiUGVyY2VudGFnZUNvbXBsZXRlU2hhcGVPcGFjaXR5IjozNSwiU2hhcGVTdHlsZSI6eyIkaWQiOiI2MzEiLCJNYXJnaW4iOnsiJGlkIjoiNjMyIiwiVG9wIjowLjAsIkxlZnQiOjQuMCwiUmlnaHQiOjQuMCwiQm90dG9tIjowLjB9LCJQYWRkaW5nIjp7IiRpZCI6IjYzMyIsIlRvcCI6MC4wLCJMZWZ0IjowLjAsIlJpZ2h0IjowLjAsIkJvdHRvbSI6MC4wfSwiQmFja2dyb3VuZCI6eyIkaWQiOiI2MzQiLCJDb2xvciI6eyIkaWQiOiI2MzUiLCJBIjoyNTUsIlIiOjAsIkciOjE2NiwiQiI6MTY2fX0sIklzVmlzaWJsZSI6dHJ1ZSwiV2lkdGgiOjAuMCwiSGVpZ2h0IjoxNi4wLCJCb3JkZXJTdHlsZSI6eyIkaWQiOiI2MzYiLCJMaW5lQ29sb3IiOnsiJGlkIjoiNjM3IiwiJHR5cGUiOiJOTFJFLkNvbW1vbi5Eb20uU29saWRDb2xvckJydXNoLCBOTFJFLkNvbW1vbiIsIkNvbG9yIjp7IiRpZCI6IjYzOCIsIkEiOjI1NSwiUiI6MjU1LCJHIjoyNTUsIkIiOjI1NX19LCJMaW5lV2VpZ2h0IjoyLjAsIkxpbmVUeXBlIjowLCJQYXJlbnRTdHlsZSI6bnVsbH0sIlBhcmVudFN0eWxlIjpudWxsfSwiVGl0bGVTdHlsZSI6eyIkaWQiOiI2MzkiLCJGb250U2V0dGluZ3MiOnsiJGlkIjoiNjQwIiwiRm9udFNpemUiOjE0LCJGb250TmFtZSI6IkNhbGlicmkiLCJJc0JvbGQiOnRydWUsIklzSXRhbGljIjpmYWxzZSwiSXNVbmRlcmxpbmVkIjpmYWxzZSwiUGFyZW50U3R5bGUiOm51bGx9LCJBdXRvU2l6ZSI6MCwiRm9yZWdyb3VuZCI6eyIkaWQiOiI2NDEiLCJDb2xvciI6eyIkaWQiOiI2NDIiLCJBIjoyNTUsIlIiOjI1NSwiRyI6MjU1LCJCIjoyNTV9fSwiTWF4V2lkdGgiOjEyMjEuODE4MTgxODE4MTgxOCwiTWF4SGVpZ2h0IjoiSW5maW5pdHkiLCJTbWFydEZvcmVncm91bmRJc0FjdGl2ZSI6ZmFsc2UsIkhvcml6b250YWxBbGlnbm1lbnQiOjEsIlZlcnRpY2FsQWxpZ25tZW50IjowLCJTbWFydEZvcmVncm91bmQiOm51bGwsIkJhY2tncm91bmRGaWxsVHlwZSI6MCwiTWFyZ2luIjp7IiRpZCI6IjY0MyIsIlRvcCI6MC4wLCJMZWZ0IjowLjAsIlJpZ2h0IjowLjAsIkJvdHRvbSI6MC4wfSwiUGFkZGluZyI6eyIkaWQiOiI2NDQiLCJUb3AiOjAuMCwiTGVmdCI6MC4wLCJSaWdodCI6MC4wLCJCb3R0b20iOjAuMH0sIkJhY2tncm91bmQiOnsiJGlkIjoiNjQ1IiwiQ29sb3IiOnsiJGlkIjoiNjQ2IiwiQSI6MCwiUiI6MjU1LCJHIjoyNTUsIkIiOjI1NX19LCJJc1Zpc2libGUiOnRydWUsIldpZHRoIjowLjAsIkhlaWdodCI6MC4wLCJCb3JkZXJTdHlsZSI6eyIkaWQiOiI2NDciLCJMaW5lQ29sb3IiOm51bGwsIkxpbmVXZWlnaHQiOjAuMCwiTGluZVR5cGUiOjAsIlBhcmVudFN0eWxlIjpudWxsfSwiUGFyZW50U3R5bGUiOm51bGx9LCJEYXRlU3R5bGUiOnsiJGlkIjoiNjQ4IiwiRm9udFNldHRpbmdzIjp7IiRpZCI6IjY0OSIsIkZvbnRTaXplIjoxMCwiRm9udE5hbWUiOiJDYWxpYnJpIiwiSXNCb2xkIjpmYWxzZSwiSXNJdGFsaWMiOmZhbHNlLCJJc1VuZGVybGluZWQiOmZhbHNlLCJQYXJlbnRTdHlsZSI6bnVsbH0sIkF1dG9TaXplIjowLCJGb3JlZ3JvdW5kIjp7IiRpZCI6IjY1MCIsIkNvbG9yIjp7IiRpZCI6IjY1M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2NTIiLCJUb3AiOjAuMCwiTGVmdCI6MC4wLCJSaWdodCI6MC4wLCJCb3R0b20iOjAuMH0sIlBhZGRpbmciOnsiJGlkIjoiNjUzIiwiVG9wIjowLjAsIkxlZnQiOjAuMCwiUmlnaHQiOjAuMCwiQm90dG9tIjowLjB9LCJCYWNrZ3JvdW5kIjp7IiRpZCI6IjY1NCIsIkNvbG9yIjp7IiRpZCI6IjY1NSIsIkEiOjAsIlIiOjI1NSwiRyI6MjU1LCJCIjoyNTV9fSwiSXNWaXNpYmxlIjp0cnVlLCJXaWR0aCI6MC4wLCJIZWlnaHQiOjAuMCwiQm9yZGVyU3R5bGUiOnsiJGlkIjoiNjU2IiwiTGluZUNvbG9yIjpudWxsLCJMaW5lV2VpZ2h0IjowLjAsIkxpbmVUeXBlIjowLCJQYXJlbnRTdHlsZSI6bnVsbH0sIlBhcmVudFN0eWxlIjpudWxsfSwiRGF0ZUZvcm1hdCI6eyIkaWQiOiI2NT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U4IiwiRm9ybWF0IjowLCJJc1Zpc2libGUiOmZhbHNlLCJMYXN0S25vd25WaXNpYmlsaXR5U3RhdGUiOmZhbHNlfSwiSXNWaXNpYmxlIjp0cnVlLCJQYXJlbnRTdHlsZSI6bnVsbH0sIkluZGV4IjoxMiwiU21hcnREdXJhdGlvbkFjdGl2YXRlZCI6ZmFsc2UsIkRhdGVGb3JtYXQiOnsiJHJlZiI6IjY1NyJ9LCJXZWVrTnVtYmVyaW5nIjp7IiRpZCI6IjY1OSIsIkZvcm1hdCI6MCwiSXNWaXNpYmxlIjpmYWxzZSwiTGFzdEtub3duVmlzaWJpbGl0eVN0YXRlIjpmYWxzZX0sIklkIjoiYTkwYTVjZmYtMTJlYS00YjU3LTljMDQtMWUzMWE5MjY2YTcyIiwiSW1wb3J0SWQiOiIxNSIsIlRpdGxlIjoiQWN0aXZpdHkgRSIsIk5vdGUiOm51bGwsIkh5cGVybGluayI6eyIkaWQiOiI2NjAiLCJBZGRyZXNzIjpudWxsLCJTdWJBZGRyZXNzIjpudWxsfSwiSXNDaGFuZ2VkIjpmYWxzZSwiSXNOZXciOmZhbHNlfX1dLCJfbWlsZXN0b25lcyI6W10sIklkIjoiZDAzMDU3NDUtNjJiMS00NmRhLWI1M2ItYWM2MDEzNGFmOTkxIiwiSXNTaW5nbGVJdGVtUm93IjpmYWxzZX1dLCJJbmRleCI6MCwiSWQiOiJmNzcwNzM1Zi1lYjkyLTRkOGYtYTg0ZC0xZDRiMjM5Y2M5NTkiLCJIZWFkZXJUZXh0IjoiIiwiSXNEZWZhdWx0Ijp0cnVlLCJTdHlsZSI6eyIkaWQiOiI2NjEiLCJIZWFkZXJTdHlsZSI6eyIkaWQiOiI2NjIiLCJUZXh0U3R5bGUiOnsiJGlkIjoiNjYzIiwiRm9udFNldHRpbmdzIjp7IiRpZCI6IjY2NCIsIkZvbnRTaXplIjoxMSwiRm9udE5hbWUiOiJDYWxpYnJpIiwiSXNCb2xkIjpmYWxzZSwiSXNJdGFsaWMiOmZhbHNlLCJJc1VuZGVybGluZWQiOmZhbHNlLCJQYXJlbnRTdHlsZSI6bnVsbH0sIkF1dG9TaXplIjoyLCJGb3JlZ3JvdW5kIjp7IiRpZCI6IjY2NSIsIkNvbG9yIjp7IiRpZCI6IjY2NiIsIkEiOjI1NSwiUiI6MCwiRyI6MCwiQiI6MH19LCJNYXhXaWR0aCI6MC4wLCJNYXhIZWlnaHQiOiJJbmZpbml0eSIsIlNtYXJ0Rm9yZWdyb3VuZElzQWN0aXZlIjpmYWxzZSwiSG9yaXpvbnRhbEFsaWdubWVudCI6MCwiVmVydGljYWxBbGlnbm1lbnQiOjAsIlNtYXJ0Rm9yZWdyb3VuZCI6bnVsbCwiQmFja2dyb3VuZEZpbGxUeXBlIjowLCJNYXJnaW4iOnsiJGlkIjoiNjY3IiwiVG9wIjowLjAsIkxlZnQiOjAuMCwiUmlnaHQiOjAuMCwiQm90dG9tIjowLjB9LCJQYWRkaW5nIjp7IiRpZCI6IjY2OCIsIlRvcCI6MC4wLCJMZWZ0IjowLjAsIlJpZ2h0IjowLjAsIkJvdHRvbSI6MC4wfSwiQmFja2dyb3VuZCI6eyIkaWQiOiI2NjkiLCJDb2xvciI6eyIkaWQiOiI2NzAiLCJBIjowLCJSIjoyNTUsIkciOjI1NSwiQiI6MjU1fX0sIklzVmlzaWJsZSI6dHJ1ZSwiV2lkdGgiOjAuMCwiSGVpZ2h0IjowLjAsIkJvcmRlclN0eWxlIjpudWxsLCJQYXJlbnRTdHlsZSI6bnVsbH0sIlJlY3RhbmdsZVN0eWxlIjp7IiRpZCI6IjY3MSIsIk1hcmdpbiI6eyIkaWQiOiI2NzIiLCJUb3AiOjAuMCwiTGVmdCI6MC4wLCJSaWdodCI6MC4wLCJCb3R0b20iOjAuMH0sIlBhZGRpbmciOnsiJGlkIjoiNjczIiwiVG9wIjowLjAsIkxlZnQiOjAuMCwiUmlnaHQiOjAuMCwiQm90dG9tIjowLjB9LCJCYWNrZ3JvdW5kIjp7IiRpZCI6IjY3NCIsIkNvbG9yIjp7IiRpZCI6IjY3NSIsIkEiOjYzLCJSIjoxNjUsIkciOjE2NSwiQiI6MTY1fX0sIklzVmlzaWJsZSI6dHJ1ZSwiV2lkdGgiOjAuMCwiSGVpZ2h0IjowLjAsIkJvcmRlclN0eWxlIjp7IiRpZCI6IjY3NiIsIkxpbmVDb2xvciI6eyIkaWQiOiI2NzciLCIkdHlwZSI6Ik5MUkUuQ29tbW9uLkRvbS5Tb2xpZENvbG9yQnJ1c2gsIE5MUkUuQ29tbW9uIiwiQ29sb3IiOnsiJGlkIjoiNjc4IiwiQSI6MjU1LCJSIjoyNTUsIkciOjAsIkIiOjB9fSwiTGluZVdlaWdodCI6MC4wLCJMaW5lVHlwZSI6MCwiUGFyZW50U3R5bGUiOm51bGx9LCJQYXJlbnRTdHlsZSI6bnVsbH0sIk1hcmdpbiI6eyIkaWQiOiI2NzkiLCJUb3AiOjAuMCwiTGVmdCI6MC4wLCJSaWdodCI6MC4wLCJCb3R0b20iOjAuMH0sIlBhZGRpbmciOnsiJGlkIjoiNjgwIiwiVG9wIjowLjAsIkxlZnQiOjAuMCwiUmlnaHQiOjAuMCwiQm90dG9tIjowLjB9LCJCYWNrZ3JvdW5kIjpudWxsLCJJc1Zpc2libGUiOnRydWUsIldpZHRoIjowLjAsIkhlaWdodCI6MC4wLCJCb3JkZXJTdHlsZSI6bnVsbCwiUGFyZW50U3R5bGUiOm51bGx9LCJCYWNrZ3JvdW5kU3R5bGUiOnsiJGlkIjoiNjgxIiwiTWFyZ2luIjp7IiRpZCI6IjY4MiIsIlRvcCI6MC4wLCJMZWZ0IjowLjAsIlJpZ2h0IjowLjAsIkJvdHRvbSI6MC4wfSwiUGFkZGluZyI6eyIkaWQiOiI2ODMiLCJUb3AiOjAuMCwiTGVmdCI6MC4wLCJSaWdodCI6MC4wLCJCb3R0b20iOjAuMH0sIkJhY2tncm91bmQiOnsiJGlkIjoiNjg0IiwiQ29sb3IiOnsiJGlkIjoiNjg1IiwiQSI6NTEsIlIiOjE2NSwiRyI6MTY1LCJCIjoxNjV9fSwiSXNWaXNpYmxlIjp0cnVlLCJXaWR0aCI6MC4wLCJIZWlnaHQiOjAuMCwiQm9yZGVyU3R5bGUiOnsiJGlkIjoiNjg2IiwiTGluZUNvbG9yIjp7IiRpZCI6IjY4NyIsIiR0eXBlIjoiTkxSRS5Db21tb24uRG9tLlNvbGlkQ29sb3JCcnVzaCwgTkxSRS5Db21tb24iLCJDb2xvciI6eyIkaWQiOiI2ODgiLCJBIjoyNTUsIlIiOjI1NSwiRyI6MCwiQiI6MH19LCJMaW5lV2VpZ2h0IjowLjAsIkxpbmVUeXBlIjowLCJQYXJlbnRTdHlsZSI6bnVsbH0sIlBhcmVudFN0eWxlIjpudWxsfSwiTWFyZ2luIjp7IiRpZCI6IjY4OSIsIlRvcCI6MC4wLCJMZWZ0IjowLjAsIlJpZ2h0IjowLjAsIkJvdHRvbSI6MC4wfSwiUGFkZGluZyI6eyIkaWQiOiI2OTAiLCJUb3AiOjAuMCwiTGVmdCI6MC4wLCJSaWdodCI6MC4wLCJCb3R0b20iOjAuMH0sIklzVmlzaWJsZSI6dHJ1ZSwiV2lkdGgiOjAuMCwiSGVpZ2h0IjowLjAsIkJvcmRlclN0eWxlIjpudWxsLCJQYXJlbnRTdHlsZSI6bnVsbH19XSwiSWQiOiJmMjNjNDBhZi03ZDQxLTQ5NTktOTA5Zi1kYzQ4MzBjZDI4ZjMiLCJJbmRleCI6MiwiSGVhZGVyVGV4dCI6IlN0YWdlIElJSSIsIlN0eWxlIjp7IiRpZCI6IjY5MSIsIkhlYWRlclN0eWxlIjp7IiRpZCI6IjY5MiIsIlRleHRJc1ZlcnRpY2FsIjpmYWxzZSwiVGV4dFN0eWxlIjp7IiRpZCI6IjY5MyIsIkZvbnRTZXR0aW5ncyI6eyIkaWQiOiI2OTQiLCJGb250U2l6ZSI6MTIsIkZvbnROYW1lIjoiQ2FsaWJyaSIsIklzQm9sZCI6dHJ1ZSwiSXNJdGFsaWMiOmZhbHNlLCJJc1VuZGVybGluZWQiOmZhbHNlLCJQYXJlbnRTdHlsZSI6bnVsbH0sIkF1dG9TaXplIjoyLCJGb3JlZ3JvdW5kIjp7IiRpZCI6IjY5NSIsIkNvbG9yIjp7IiRpZCI6IjY5N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Y5NyIsIlRvcCI6MC4wLCJMZWZ0IjowLjAsIlJpZ2h0IjowLjAsIkJvdHRvbSI6MC4wfSwiUGFkZGluZyI6eyIkaWQiOiI2OTgiLCJUb3AiOjAuMCwiTGVmdCI6MC4wLCJSaWdodCI6MC4wLCJCb3R0b20iOjAuMH0sIkJhY2tncm91bmQiOnsiJGlkIjoiNjk5IiwiQ29sb3IiOnsiJGlkIjoiNzAwIiwiQSI6MCwiUiI6MjU1LCJHIjoyNTUsIkIiOjI1NX19LCJJc1Zpc2libGUiOnRydWUsIldpZHRoIjowLjAsIkhlaWdodCI6MC4wLCJCb3JkZXJTdHlsZSI6bnVsbCwiUGFyZW50U3R5bGUiOm51bGx9LCJSZWN0YW5nbGVTdHlsZSI6eyIkaWQiOiI3MDEiLCJNYXJnaW4iOnsiJGlkIjoiNzAyIiwiVG9wIjowLjAsIkxlZnQiOjAuMCwiUmlnaHQiOjAuMCwiQm90dG9tIjowLjB9LCJQYWRkaW5nIjp7IiRpZCI6IjcwMyIsIlRvcCI6MC4wLCJMZWZ0IjowLjAsIlJpZ2h0IjowLjAsIkJvdHRvbSI6MC4wfSwiQmFja2dyb3VuZCI6eyIkaWQiOiI3MDQiLCJDb2xvciI6eyIkaWQiOiI3MDUiLCJBIjoyNTUsIlIiOjE4NywiRyI6MjIyLCJCIjoyNDB9fSwiSXNWaXNpYmxlIjp0cnVlLCJXaWR0aCI6MC4wLCJIZWlnaHQiOjAuMCwiQm9yZGVyU3R5bGUiOnsiJGlkIjoiNzA2IiwiTGluZUNvbG9yIjp7IiRpZCI6IjcwNyIsIiR0eXBlIjoiTkxSRS5Db21tb24uRG9tLlNvbGlkQ29sb3JCcnVzaCwgTkxSRS5Db21tb24iLCJDb2xvciI6eyIkaWQiOiI3MDgiLCJBIjoyNTUsIlIiOjI1NSwiRyI6MCwiQiI6MH19LCJMaW5lV2VpZ2h0IjowLjAsIkxpbmVUeXBlIjowLCJQYXJlbnRTdHlsZSI6bnVsbH0sIlBhcmVudFN0eWxlIjpudWxsfSwiTWFyZ2luIjp7IiRpZCI6IjcwOSIsIlRvcCI6MC4wLCJMZWZ0IjowLjAsIlJpZ2h0IjowLjAsIkJvdHRvbSI6MC4wfSwiUGFkZGluZyI6eyIkaWQiOiI3MTAiLCJUb3AiOjAuMCwiTGVmdCI6MC4wLCJSaWdodCI6MC4wLCJCb3R0b20iOjAuMH0sIkJhY2tncm91bmQiOm51bGwsIklzVmlzaWJsZSI6dHJ1ZSwiV2lkdGgiOjAuMCwiSGVpZ2h0IjowLjAsIkJvcmRlclN0eWxlIjpudWxsLCJQYXJlbnRTdHlsZSI6bnVsbH0sIkJhY2tncm91bmRTdHlsZSI6eyIkaWQiOiI3MTEiLCJNYXJnaW4iOnsiJGlkIjoiNzEyIiwiVG9wIjowLjAsIkxlZnQiOjAuMCwiUmlnaHQiOjAuMCwiQm90dG9tIjowLjB9LCJQYWRkaW5nIjp7IiRpZCI6IjcxMyIsIlRvcCI6MC4wLCJMZWZ0IjowLjAsIlJpZ2h0IjowLjAsIkJvdHRvbSI6MC4wfSwiQmFja2dyb3VuZCI6eyIkaWQiOiI3MTQiLCJDb2xvciI6eyIkaWQiOiI3MTUiLCJBIjo1MSwiUiI6MTg3LCJHIjoyMjIsIkIiOjI0MH19LCJJc1Zpc2libGUiOnRydWUsIldpZHRoIjowLjAsIkhlaWdodCI6MC4wLCJCb3JkZXJTdHlsZSI6eyIkaWQiOiI3MTYiLCJMaW5lQ29sb3IiOnsiJGlkIjoiNzE3IiwiJHR5cGUiOiJOTFJFLkNvbW1vbi5Eb20uU29saWRDb2xvckJydXNoLCBOTFJFLkNvbW1vbiIsIkNvbG9yIjp7IiRpZCI6IjcxOCIsIkEiOjI1NSwiUiI6MjU1LCJHIjowLCJCIjowfX0sIkxpbmVXZWlnaHQiOjAuMCwiTGluZVR5cGUiOjAsIlBhcmVudFN0eWxlIjpudWxsfSwiUGFyZW50U3R5bGUiOm51bGx9LCJJc0Fib3ZlVGltZWJhbmQiOmZhbHNlLCJNYXJnaW4iOnsiJGlkIjoiNzE5IiwiVG9wIjowLjAsIkxlZnQiOjAuMCwiUmlnaHQiOjAuMCwiQm90dG9tIjowLjB9LCJQYWRkaW5nIjp7IiRpZCI6IjcyMCIsIlRvcCI6MC4wLCJMZWZ0IjowLjAsIlJpZ2h0IjowLjAsIkJvdHRvbSI6MC4wfSwiSXNWaXNpYmxlIjp0cnVlLCJXaWR0aCI6MC4wLCJIZWlnaHQiOjAuMCwiQm9yZGVyU3R5bGUiOnsiJGlkIjoiNzIxIiwiTGluZUNvbG9yIjpudWxsLCJMaW5lV2VpZ2h0IjowLjAsIkxpbmVUeXBlIjowLCJQYXJlbnRTdHlsZSI6bnVsbH0sIlBhcmVudFN0eWxlIjpudWxsfX0seyIkaWQiOiI3MjIiLCJfYWN0aXZpdGllcyI6W3siJGlkIjoiNzIzIiwiX3Jvd3MiOlt7IiRpZCI6IjcyNCIsIl90YXNrcyI6W3siJGlkIjoiNzI1IiwiX2F0dGFjaGVkTWlsZXN0b25lcyI6W3siJGlkIjoiNzI2IiwiRGF0ZSI6IjIwMjMtMDItMjZUMjM6NTk6MDAiLCJTdHlsZSI6eyIkaWQiOiI3MjciLCJTaGFwZSI6MSwiQ29ubmVjdG9yTWFyZ2luIjp7IiRpZCI6IjcyOCIsIlRvcCI6MC4wLCJMZWZ0IjoyLjAsIlJpZ2h0IjoyLjAsIkJvdHRvbSI6MC4wfSwiQ29ubmVjdG9yU3R5bGUiOnsiJGlkIjoiNzI5IiwiTGluZUNvbG9yIjp7IiRpZCI6IjczMCIsIiR0eXBlIjoiTkxSRS5Db21tb24uRG9tLlNvbGlkQ29sb3JCcnVzaCwgTkxSRS5Db21tb24iLCJDb2xvciI6eyIkaWQiOiI3MzEiLCJBIjoxMjcsIlIiOjc5LCJHIjoxMjksIkIiOjE4OX19LCJMaW5lV2VpZ2h0IjoxLjAsIkxpbmVUeXBlIjowLCJQYXJlbnRTdHlsZSI6bnVsbH0sIklzQmVsb3dUaW1lYmFuZCI6dHJ1ZSwiUG9zaXRpb25PblRhc2siOjMsIkhpZGVEYXRlIjpmYWxzZSwiU2hhcGVTaXplIjowLCJTcGFjaW5nIjoyLjAsIlBhZGRpbmciOnsiJGlkIjoiNzMyIiwiVG9wIjo3LjAsIkxlZnQiOjMuMCwiUmlnaHQiOjAuMCwiQm90dG9tIjoyLjB9LCJTaGFwZVN0eWxlIjp7IiRpZCI6IjczMyIsIk1hcmdpbiI6eyIkaWQiOiI3MzQiLCJUb3AiOjAuMCwiTGVmdCI6MC4wLCJSaWdodCI6MC4wLCJCb3R0b20iOjAuMH0sIlBhZGRpbmciOnsiJGlkIjoiNzM1IiwiVG9wIjowLjAsIkxlZnQiOjAuMCwiUmlnaHQiOjAuMCwiQm90dG9tIjowLjB9LCJCYWNrZ3JvdW5kIjp7IiRpZCI6IjczNiIsIkNvbG9yIjp7IiRpZCI6IjczNyIsIkEiOjI1NSwiUiI6MjM5LCJHIjoyMDIsIkIiOjh9fSwiSXNWaXNpYmxlIjp0cnVlLCJXaWR0aCI6MTIuMCwiSGVpZ2h0IjoxNC4wLCJCb3JkZXJTdHlsZSI6eyIkaWQiOiI3MzgiLCJMaW5lQ29sb3IiOnsiJGlkIjoiNzM5IiwiJHR5cGUiOiJOTFJFLkNvbW1vbi5Eb20uU29saWRDb2xvckJydXNoLCBOTFJFLkNvbW1vbiIsIkNvbG9yIjp7IiRpZCI6Ijc0MCIsIkEiOjI1NSwiUiI6MjU1LCJHIjowLCJCIjowfX0sIkxpbmVXZWlnaHQiOjAuMCwiTGluZVR5cGUiOjAsIlBhcmVudFN0eWxlIjpudWxsfSwiUGFyZW50U3R5bGUiOm51bGx9LCJUaXRsZVN0eWxlIjp7IiRpZCI6Ijc0MSIsIkZvbnRTZXR0aW5ncyI6eyIkaWQiOiI3NDIiLCJGb250U2l6ZSI6MTEsIkZvbnROYW1lIjoiQ2FsaWJyaSIsIklzQm9sZCI6dHJ1ZSwiSXNJdGFsaWMiOmZhbHNlLCJJc1VuZGVybGluZWQiOmZhbHNlLCJQYXJlbnRTdHlsZSI6bnVsbH0sIkF1dG9TaXplIjowLCJGb3JlZ3JvdW5kIjp7IiRpZCI6Ijc0MyIsIkNvbG9yIjp7IiRpZCI6Ijc0N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3NDUiLCJUb3AiOjAuMCwiTGVmdCI6MC4wLCJSaWdodCI6MC4wLCJCb3R0b20iOjAuMH0sIlBhZGRpbmciOnsiJGlkIjoiNzQ2IiwiVG9wIjowLjAsIkxlZnQiOjAuMCwiUmlnaHQiOjAuMCwiQm90dG9tIjowLjB9LCJCYWNrZ3JvdW5kIjp7IiRpZCI6Ijc0NyIsIkNvbG9yIjp7IiRpZCI6Ijc0OCIsIkEiOjAsIlIiOjI1NSwiRyI6MjU1LCJCIjoyNTV9fSwiSXNWaXNpYmxlIjp0cnVlLCJXaWR0aCI6MC4wLCJIZWlnaHQiOjAuMCwiQm9yZGVyU3R5bGUiOnsiJGlkIjoiNzQ5IiwiTGluZUNvbG9yIjpudWxsLCJMaW5lV2VpZ2h0IjowLjAsIkxpbmVUeXBlIjowLCJQYXJlbnRTdHlsZSI6bnVsbH0sIlBhcmVudFN0eWxlIjpudWxsfSwiRGF0ZVN0eWxlIjp7IiRpZCI6Ijc1MCIsIkZvbnRTZXR0aW5ncyI6eyIkaWQiOiI3NTEiLCJGb250U2l6ZSI6MTAsIkZvbnROYW1lIjoiQ2FsaWJyaSIsIklzQm9sZCI6ZmFsc2UsIklzSXRhbGljIjpmYWxzZSwiSXNVbmRlcmxpbmVkIjpmYWxzZSwiUGFyZW50U3R5bGUiOm51bGx9LCJBdXRvU2l6ZSI6MCwiRm9yZWdyb3VuZCI6eyIkaWQiOiI3NTIiLCJDb2xvciI6eyIkaWQiOiI3NTM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c1NCIsIlRvcCI6MC4wLCJMZWZ0IjowLjAsIlJpZ2h0IjowLjAsIkJvdHRvbSI6MC4wfSwiUGFkZGluZyI6eyIkaWQiOiI3NTUiLCJUb3AiOjAuMCwiTGVmdCI6MC4wLCJSaWdodCI6MC4wLCJCb3R0b20iOjAuMH0sIkJhY2tncm91bmQiOnsiJGlkIjoiNzU2IiwiQ29sb3IiOnsiJGlkIjoiNzU3IiwiQSI6MCwiUiI6MjU1LCJHIjoyNTUsIkIiOjI1NX19LCJJc1Zpc2libGUiOnRydWUsIldpZHRoIjowLjAsIkhlaWdodCI6MC4wLCJCb3JkZXJTdHlsZSI6eyIkaWQiOiI3NTgiLCJMaW5lQ29sb3IiOm51bGwsIkxpbmVXZWlnaHQiOjAuMCwiTGluZVR5cGUiOjAsIlBhcmVudFN0eWxlIjpudWxsfSwiUGFyZW50U3R5bGUiOm51bGx9LCJEYXRlRm9ybWF0Ijp7IiRpZCI6Ijc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NjAiLCJGb3JtYXQiOjAsIklzVmlzaWJsZSI6ZmFsc2UsIkxhc3RLbm93blZpc2liaWxpdHlTdGF0ZSI6ZmFsc2V9LCJJc1Zpc2libGUiOnRydWUsIlBhcmVudFN0eWxlIjpudWxsfSwiSW5kZXgiOjE1LCJQZXJjZW50YWdlQ29tcGxldGUiOm51bGwsIlBvc2l0aW9uIjp7IlJhdGlvIjowLjAsIklzQ3VzdG9tIjpmYWxzZX0sIkRhdGVGb3JtYXQiOnsiJHJlZiI6Ijc1OSJ9LCJXZWVrTnVtYmVyaW5nIjp7IiRpZCI6Ijc2MSIsIkZvcm1hdCI6MCwiSXNWaXNpYmxlIjpmYWxzZSwiTGFzdEtub3duVmlzaWJpbGl0eVN0YXRlIjpmYWxzZX0sIlJlbGF0ZWRUYXNrSWQiOiI2ZmQwYWZlNS01ZTAxLTQyNTQtYWE2Yy02YzM0ODk2YTZlMmQiLCJJZCI6IjU3YWNlNjY5LTk3OTYtNDJjOC1hOTQ1LTFhYmI3OTQxODRjOCIsIkltcG9ydElkIjoiOSIsIlRpdGxlIjoiTWlsZXN0b25lIDgiLCJOb3RlIjpudWxsLCJIeXBlcmxpbmsiOnsiJGlkIjoiNzYyIiwiQWRkcmVzcyI6bnVsbCwiU3ViQWRkcmVzcyI6bnVsbH0sIklzQ2hhbmdlZCI6ZmFsc2UsIklzTmV3IjpmYWxzZX1dLCJUYXNrRGVmaW5pdGlvbiI6eyIkaWQiOiI3NjMiLCJHcm91cE5hbWUiOm51bGwsIlN0YXJ0RGF0ZSI6IjIwMjMtMDItMDFUMDA6MDA6MDBaIiwiRW5kRGF0ZSI6IjIwMjMtMDItMjhUMjM6NTk6MDBaIiwiUGVyY2VudGFnZUNvbXBsZXRlIjpudWxsLCJTdHlsZSI6eyIkaWQiOiI3NjQiLCJTaGFwZSI6MCwiU2hhcGVUaGlja25lc3MiOjEsIkR1cmF0aW9uRm9ybWF0IjowLCJJbmNsdWRlTm9uV29ya2luZ0RheXNJbkR1cmF0aW9uIjpmYWxzZSwiUGVyY2VudGFnZUNvbXBsZXRlU3R5bGUiOnsiJGlkIjoiNzY1IiwiRm9udFNldHRpbmdzIjp7IiRpZCI6Ijc2NiIsIkZvbnRTaXplIjoxMCwiRm9udE5hbWUiOiJDYWxpYnJpIiwiSXNCb2xkIjpmYWxzZSwiSXNJdGFsaWMiOmZhbHNlLCJJc1VuZGVybGluZWQiOmZhbHNlLCJQYXJlbnRTdHlsZSI6bnVsbH0sIkF1dG9TaXplIjowLCJGb3JlZ3JvdW5kIjp7IiRpZCI6Ijc2NyIsIkNvbG9yIjp7IiRpZCI6Ijc2O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NzY5IiwiVG9wIjowLjAsIkxlZnQiOjAuMCwiUmlnaHQiOjAuMCwiQm90dG9tIjowLjB9LCJQYWRkaW5nIjp7IiRpZCI6Ijc3MCIsIlRvcCI6MC4wLCJMZWZ0IjowLjAsIlJpZ2h0IjowLjAsIkJvdHRvbSI6MC4wfSwiQmFja2dyb3VuZCI6eyIkaWQiOiI3NzEiLCJDb2xvciI6eyIkaWQiOiI3NzIiLCJBIjo4OSwiUiI6MCwiRyI6MCwiQiI6MH19LCJJc1Zpc2libGUiOnRydWUsIldpZHRoIjowLjAsIkhlaWdodCI6MC4wLCJCb3JkZXJTdHlsZSI6eyIkaWQiOiI3NzMiLCJMaW5lQ29sb3IiOm51bGwsIkxpbmVXZWlnaHQiOjAuMCwiTGluZVR5cGUiOjAsIlBhcmVudFN0eWxlIjpudWxsfSwiUGFyZW50U3R5bGUiOm51bGx9LCJEdXJhdGlvblN0eWxlIjp7IiRpZCI6Ijc3NCIsIkZvbnRTZXR0aW5ncyI6eyIkaWQiOiI3NzUiLCJGb250U2l6ZSI6MTAsIkZvbnROYW1lIjoiQ2FsaWJyaSIsIklzQm9sZCI6ZmFsc2UsIklzSXRhbGljIjpmYWxzZSwiSXNVbmRlcmxpbmVkIjpmYWxzZSwiUGFyZW50U3R5bGUiOm51bGx9LCJBdXRvU2l6ZSI6MCwiRm9yZWdyb3VuZCI6eyIkaWQiOiI3NzYiLCJDb2xvciI6eyIkaWQiOiI3Nzc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Nzc4IiwiVG9wIjowLjAsIkxlZnQiOjAuMCwiUmlnaHQiOjAuMCwiQm90dG9tIjowLjB9LCJQYWRkaW5nIjp7IiRpZCI6Ijc3OSIsIlRvcCI6MC4wLCJMZWZ0IjowLjAsIlJpZ2h0IjowLjAsIkJvdHRvbSI6MC4wfSwiQmFja2dyb3VuZCI6eyIkaWQiOiI3ODAiLCJDb2xvciI6eyIkaWQiOiI3ODEiLCJBIjowLCJSIjoyNTUsIkciOjI1NSwiQiI6MjU1fX0sIklzVmlzaWJsZSI6dHJ1ZSwiV2lkdGgiOjAuMCwiSGVpZ2h0IjowLjAsIkJvcmRlclN0eWxlIjp7IiRpZCI6Ijc4MiIsIkxpbmVDb2xvciI6bnVsbCwiTGluZVdlaWdodCI6MC4wLCJMaW5lVHlwZSI6MCwiUGFyZW50U3R5bGUiOm51bGx9LCJQYXJlbnRTdHlsZSI6bnVsbH0sIkhvcml6b250YWxDb25uZWN0b3JTdHlsZSI6eyIkaWQiOiI3ODMiLCJMaW5lQ29sb3IiOnsiJHJlZiI6IjEwMSJ9LCJMaW5lV2VpZ2h0IjoxLjAsIkxpbmVUeXBlIjowLCJQYXJlbnRTdHlsZSI6bnVsbH0sIlZlcnRpY2FsQ29ubmVjdG9yU3R5bGUiOnsiJGlkIjoiNzg0IiwiTGluZUNvbG9yIjp7IiRyZWYiOiIxMDQifSwiTGluZVdlaWdodCI6MS4wLCJMaW5lVHlwZSI6MCwiUGFyZW50U3R5bGUiOm51bGx9LCJNYXJnaW4iOm51bGwsIlN0YXJ0RGF0ZVBvc2l0aW9uIjozLCJFbmREYXRlUG9zaXRpb24iOjMsIkRhdGVJc1Zpc2libGUiOnRydWUsIlRpdGxlUG9zaXRpb24iOjIsIkR1cmF0aW9uUG9zaXRpb24iOjYsIlBlcmNlbnRhZ2VDb21wbGV0ZWRQb3NpdGlvbiI6NiwiU3BhY2luZyI6MywiSXNCZWxvd1RpbWViYW5kIjp0cnVlLCJQZXJjZW50YWdlQ29tcGxldGVTaGFwZU9wYWNpdHkiOjM1LCJTaGFwZVN0eWxlIjp7IiRpZCI6Ijc4NSIsIk1hcmdpbiI6eyIkaWQiOiI3ODYiLCJUb3AiOjAuMCwiTGVmdCI6NC4wLCJSaWdodCI6NC4wLCJCb3R0b20iOjAuMH0sIlBhZGRpbmciOnsiJGlkIjoiNzg3IiwiVG9wIjowLjAsIkxlZnQiOjAuMCwiUmlnaHQiOjAuMCwiQm90dG9tIjowLjB9LCJCYWNrZ3JvdW5kIjp7IiRpZCI6Ijc4OCIsIkNvbG9yIjp7IiRpZCI6Ijc4OSIsIkEiOjI1NSwiUiI6MCwiRyI6MTY2LCJCIjoxNjZ9fSwiSXNWaXNpYmxlIjp0cnVlLCJXaWR0aCI6MC4wLCJIZWlnaHQiOjE2LjAsIkJvcmRlclN0eWxlIjp7IiRpZCI6Ijc5MCIsIkxpbmVDb2xvciI6eyIkaWQiOiI3OTEiLCIkdHlwZSI6Ik5MUkUuQ29tbW9uLkRvbS5Tb2xpZENvbG9yQnJ1c2gsIE5MUkUuQ29tbW9uIiwiQ29sb3IiOnsiJGlkIjoiNzkyIiwiQSI6MjU1LCJSIjoyNTUsIkciOjI1NSwiQiI6MjU1fX0sIkxpbmVXZWlnaHQiOjIuMCwiTGluZVR5cGUiOjAsIlBhcmVudFN0eWxlIjpudWxsfSwiUGFyZW50U3R5bGUiOm51bGx9LCJUaXRsZVN0eWxlIjp7IiRpZCI6Ijc5MyIsIkZvbnRTZXR0aW5ncyI6eyIkaWQiOiI3OTQiLCJGb250U2l6ZSI6MTQsIkZvbnROYW1lIjoiQ2FsaWJyaSIsIklzQm9sZCI6dHJ1ZSwiSXNJdGFsaWMiOmZhbHNlLCJJc1VuZGVybGluZWQiOmZhbHNlLCJQYXJlbnRTdHlsZSI6bnVsbH0sIkF1dG9TaXplIjowLCJGb3JlZ3JvdW5kIjp7IiRpZCI6Ijc5NSIsIkNvbG9yIjp7IiRpZCI6Ijc5Ni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Nzk3IiwiVG9wIjowLjAsIkxlZnQiOjAuMCwiUmlnaHQiOjAuMCwiQm90dG9tIjowLjB9LCJQYWRkaW5nIjp7IiRpZCI6Ijc5OCIsIlRvcCI6MC4wLCJMZWZ0IjowLjAsIlJpZ2h0IjowLjAsIkJvdHRvbSI6MC4wfSwiQmFja2dyb3VuZCI6eyIkaWQiOiI3OTkiLCJDb2xvciI6eyIkaWQiOiI4MDAiLCJBIjowLCJSIjoyNTUsIkciOjI1NSwiQiI6MjU1fX0sIklzVmlzaWJsZSI6dHJ1ZSwiV2lkdGgiOjAuMCwiSGVpZ2h0IjowLjAsIkJvcmRlclN0eWxlIjp7IiRpZCI6IjgwMSIsIkxpbmVDb2xvciI6bnVsbCwiTGluZVdlaWdodCI6MC4wLCJMaW5lVHlwZSI6MCwiUGFyZW50U3R5bGUiOm51bGx9LCJQYXJlbnRTdHlsZSI6bnVsbH0sIkRhdGVTdHlsZSI6eyIkaWQiOiI4MDIiLCJGb250U2V0dGluZ3MiOnsiJGlkIjoiODAzIiwiRm9udFNpemUiOjEwLCJGb250TmFtZSI6IkNhbGlicmkiLCJJc0JvbGQiOmZhbHNlLCJJc0l0YWxpYyI6ZmFsc2UsIklzVW5kZXJsaW5lZCI6ZmFsc2UsIlBhcmVudFN0eWxlIjpudWxsfSwiQXV0b1NpemUiOjAsIkZvcmVncm91bmQiOnsiJGlkIjoiODA0IiwiQ29sb3IiOnsiJGlkIjoiODA1IiwiQSI6MjU1LCJSIjoxNjUsIkciOjE2NSwiQiI6MTY1fX0sIk1heFdpZHRoIjoyMDAuMCwiTWF4SGVpZ2h0IjoiSW5maW5pdHkiLCJTbWFydEZvcmVncm91bmRJc0FjdGl2ZSI6ZmFsc2UsIkhvcml6b250YWxBbGlnbm1lbnQiOjIsIlZlcnRpY2FsQWxpZ25tZW50IjowLCJTbWFydEZvcmVncm91bmQiOm51bGwsIkJhY2tncm91bmRGaWxsVHlwZSI6MCwiTWFyZ2luIjp7IiRpZCI6IjgwNiIsIlRvcCI6MC4wLCJMZWZ0IjowLjAsIlJpZ2h0IjowLjAsIkJvdHRvbSI6MC4wfSwiUGFkZGluZyI6eyIkaWQiOiI4MDciLCJUb3AiOjAuMCwiTGVmdCI6MC4wLCJSaWdodCI6MC4wLCJCb3R0b20iOjAuMH0sIkJhY2tncm91bmQiOnsiJGlkIjoiODA4IiwiQ29sb3IiOnsiJGlkIjoiODA5IiwiQSI6MCwiUiI6MjU1LCJHIjoyNTUsIkIiOjI1NX19LCJJc1Zpc2libGUiOnRydWUsIldpZHRoIjowLjAsIkhlaWdodCI6MC4wLCJCb3JkZXJTdHlsZSI6eyIkaWQiOiI4MTAiLCJMaW5lQ29sb3IiOm51bGwsIkxpbmVXZWlnaHQiOjAuMCwiTGluZVR5cGUiOjAsIlBhcmVudFN0eWxlIjpudWxsfSwiUGFyZW50U3R5bGUiOm51bGx9LCJEYXRlRm9ybWF0Ijp7IiRpZCI6Ijgx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MTIiLCJGb3JtYXQiOjAsIklzVmlzaWJsZSI6ZmFsc2UsIkxhc3RLbm93blZpc2liaWxpdHlTdGF0ZSI6ZmFsc2V9LCJJc1Zpc2libGUiOnRydWUsIlBhcmVudFN0eWxlIjpudWxsfSwiSW5kZXgiOjE0LCJTbWFydER1cmF0aW9uQWN0aXZhdGVkIjpmYWxzZSwiRGF0ZUZvcm1hdCI6eyIkcmVmIjoiODExIn0sIldlZWtOdW1iZXJpbmciOnsiJGlkIjoiODEzIiwiRm9ybWF0IjowLCJJc1Zpc2libGUiOmZhbHNlLCJMYXN0S25vd25WaXNpYmlsaXR5U3RhdGUiOmZhbHNlfSwiSWQiOiI2ZmQwYWZlNS01ZTAxLTQyNTQtYWE2Yy02YzM0ODk2YTZlMmQiLCJJbXBvcnRJZCI6IjE2IiwiVGl0bGUiOiJBY3Rpdml0eSBGIiwiTm90ZSI6bnVsbCwiSHlwZXJsaW5rIjp7IiRpZCI6IjgxNCIsIkFkZHJlc3MiOm51bGwsIlN1YkFkZHJlc3MiOm51bGx9LCJJc0NoYW5nZWQiOmZhbHNlLCJJc05ldyI6ZmFsc2V9fV0sIl9taWxlc3RvbmVzIjpbXSwiSWQiOiIwMDAwMDAwMC0wMDAwLTAwMDAtMDAwMC0wMDAwMDAwMDAwMDAiLCJJc1NpbmdsZUl0ZW1Sb3ciOnRydWV9XSwiSW5kZXgiOjAsIklkIjoiY2VmMTE1NTktODUxNS00MGRlLWI4OGEtOTU2MjUxOGIxYWZjIiwiSGVhZGVyVGV4dCI6IiIsIklzRGVmYXVsdCI6dHJ1ZSwiU3R5bGUiOnsiJGlkIjoiODE1IiwiSGVhZGVyU3R5bGUiOnsiJGlkIjoiODE2IiwiVGV4dFN0eWxlIjp7IiRpZCI6IjgxNyIsIkZvbnRTZXR0aW5ncyI6eyIkaWQiOiI4MTgiLCJGb250U2l6ZSI6MTEsIkZvbnROYW1lIjoiQ2FsaWJyaSIsIklzQm9sZCI6ZmFsc2UsIklzSXRhbGljIjpmYWxzZSwiSXNVbmRlcmxpbmVkIjpmYWxzZSwiUGFyZW50U3R5bGUiOm51bGx9LCJBdXRvU2l6ZSI6MiwiRm9yZWdyb3VuZCI6eyIkaWQiOiI4MTkiLCJDb2xvciI6eyIkaWQiOiI4MjAiLCJBIjoyNTUsIlIiOjAsIkciOjAsIkIiOjB9fSwiTWF4V2lkdGgiOjAuMCwiTWF4SGVpZ2h0IjoiSW5maW5pdHkiLCJTbWFydEZvcmVncm91bmRJc0FjdGl2ZSI6ZmFsc2UsIkhvcml6b250YWxBbGlnbm1lbnQiOjAsIlZlcnRpY2FsQWxpZ25tZW50IjowLCJTbWFydEZvcmVncm91bmQiOm51bGwsIkJhY2tncm91bmRGaWxsVHlwZSI6MCwiTWFyZ2luIjp7IiRpZCI6IjgyMSIsIlRvcCI6MC4wLCJMZWZ0IjowLjAsIlJpZ2h0IjowLjAsIkJvdHRvbSI6MC4wfSwiUGFkZGluZyI6eyIkaWQiOiI4MjIiLCJUb3AiOjAuMCwiTGVmdCI6MC4wLCJSaWdodCI6MC4wLCJCb3R0b20iOjAuMH0sIkJhY2tncm91bmQiOnsiJGlkIjoiODIzIiwiQ29sb3IiOnsiJGlkIjoiODI0IiwiQSI6MCwiUiI6MjU1LCJHIjoyNTUsIkIiOjI1NX19LCJJc1Zpc2libGUiOnRydWUsIldpZHRoIjowLjAsIkhlaWdodCI6MC4wLCJCb3JkZXJTdHlsZSI6bnVsbCwiUGFyZW50U3R5bGUiOm51bGx9LCJSZWN0YW5nbGVTdHlsZSI6eyIkaWQiOiI4MjUiLCJNYXJnaW4iOnsiJGlkIjoiODI2IiwiVG9wIjowLjAsIkxlZnQiOjAuMCwiUmlnaHQiOjAuMCwiQm90dG9tIjowLjB9LCJQYWRkaW5nIjp7IiRpZCI6IjgyNyIsIlRvcCI6MC4wLCJMZWZ0IjowLjAsIlJpZ2h0IjowLjAsIkJvdHRvbSI6MC4wfSwiQmFja2dyb3VuZCI6eyIkaWQiOiI4MjgiLCJDb2xvciI6eyIkaWQiOiI4MjkiLCJBIjo2MywiUiI6MjU1LCJHIjoxOTIsIkIiOjB9fSwiSXNWaXNpYmxlIjp0cnVlLCJXaWR0aCI6MC4wLCJIZWlnaHQiOjAuMCwiQm9yZGVyU3R5bGUiOnsiJGlkIjoiODMwIiwiTGluZUNvbG9yIjp7IiRpZCI6IjgzMSIsIiR0eXBlIjoiTkxSRS5Db21tb24uRG9tLlNvbGlkQ29sb3JCcnVzaCwgTkxSRS5Db21tb24iLCJDb2xvciI6eyIkaWQiOiI4MzIiLCJBIjoyNTUsIlIiOjI1NSwiRyI6MCwiQiI6MH19LCJMaW5lV2VpZ2h0IjowLjAsIkxpbmVUeXBlIjowLCJQYXJlbnRTdHlsZSI6bnVsbH0sIlBhcmVudFN0eWxlIjpudWxsfSwiTWFyZ2luIjp7IiRpZCI6IjgzMyIsIlRvcCI6MC4wLCJMZWZ0IjowLjAsIlJpZ2h0IjowLjAsIkJvdHRvbSI6MC4wfSwiUGFkZGluZyI6eyIkaWQiOiI4MzQiLCJUb3AiOjAuMCwiTGVmdCI6MC4wLCJSaWdodCI6MC4wLCJCb3R0b20iOjAuMH0sIkJhY2tncm91bmQiOm51bGwsIklzVmlzaWJsZSI6dHJ1ZSwiV2lkdGgiOjAuMCwiSGVpZ2h0IjowLjAsIkJvcmRlclN0eWxlIjpudWxsLCJQYXJlbnRTdHlsZSI6bnVsbH0sIkJhY2tncm91bmRTdHlsZSI6eyIkaWQiOiI4MzUiLCJNYXJnaW4iOnsiJGlkIjoiODM2IiwiVG9wIjowLjAsIkxlZnQiOjAuMCwiUmlnaHQiOjAuMCwiQm90dG9tIjowLjB9LCJQYWRkaW5nIjp7IiRpZCI6IjgzNyIsIlRvcCI6MC4wLCJMZWZ0IjowLjAsIlJpZ2h0IjowLjAsIkJvdHRvbSI6MC4wfSwiQmFja2dyb3VuZCI6eyIkaWQiOiI4MzgiLCJDb2xvciI6eyIkaWQiOiI4MzkiLCJBIjo1MSwiUiI6MTY1LCJHIjoxNjUsIkIiOjE2NX19LCJJc1Zpc2libGUiOnRydWUsIldpZHRoIjowLjAsIkhlaWdodCI6MC4wLCJCb3JkZXJTdHlsZSI6eyIkaWQiOiI4NDAiLCJMaW5lQ29sb3IiOnsiJGlkIjoiODQxIiwiJHR5cGUiOiJOTFJFLkNvbW1vbi5Eb20uU29saWRDb2xvckJydXNoLCBOTFJFLkNvbW1vbiIsIkNvbG9yIjp7IiRpZCI6Ijg0MiIsIkEiOjI1NSwiUiI6MjU1LCJHIjowLCJCIjowfX0sIkxpbmVXZWlnaHQiOjAuMCwiTGluZVR5cGUiOjAsIlBhcmVudFN0eWxlIjpudWxsfSwiUGFyZW50U3R5bGUiOm51bGx9LCJNYXJnaW4iOnsiJGlkIjoiODQzIiwiVG9wIjowLjAsIkxlZnQiOjAuMCwiUmlnaHQiOjAuMCwiQm90dG9tIjowLjB9LCJQYWRkaW5nIjp7IiRpZCI6Ijg0NCIsIlRvcCI6MC4wLCJMZWZ0IjowLjAsIlJpZ2h0IjowLjAsIkJvdHRvbSI6MC4wfSwiSXNWaXNpYmxlIjp0cnVlLCJXaWR0aCI6MC4wLCJIZWlnaHQiOjAuMCwiQm9yZGVyU3R5bGUiOm51bGwsIlBhcmVudFN0eWxlIjpudWxsfX1dLCJJZCI6Ijc2OWZlMWM1LTM0ZDAtNGQ3Zi04ZGU5LTUzMDI5YzVkZTNlMSIsIkluZGV4IjozLCJIZWFkZXJUZXh0IjoiU3RhZ2UgSVYiLCJTdHlsZSI6eyIkaWQiOiI4NDUiLCJIZWFkZXJTdHlsZSI6eyIkaWQiOiI4NDYiLCJUZXh0SXNWZXJ0aWNhbCI6ZmFsc2UsIlRleHRTdHlsZSI6eyIkaWQiOiI4NDciLCJGb250U2V0dGluZ3MiOnsiJGlkIjoiODQ4IiwiRm9udFNpemUiOjEyLCJGb250TmFtZSI6IkNhbGlicmkiLCJJc0JvbGQiOnRydWUsIklzSXRhbGljIjpmYWxzZSwiSXNVbmRlcmxpbmVkIjpmYWxzZSwiUGFyZW50U3R5bGUiOm51bGx9LCJBdXRvU2l6ZSI6MiwiRm9yZWdyb3VuZCI6eyIkaWQiOiI4NDkiLCJDb2xvciI6eyIkaWQiOiI4NTA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4NTEiLCJUb3AiOjAuMCwiTGVmdCI6MC4wLCJSaWdodCI6MC4wLCJCb3R0b20iOjAuMH0sIlBhZGRpbmciOnsiJGlkIjoiODUyIiwiVG9wIjowLjAsIkxlZnQiOjAuMCwiUmlnaHQiOjAuMCwiQm90dG9tIjowLjB9LCJCYWNrZ3JvdW5kIjp7IiRpZCI6Ijg1MyIsIkNvbG9yIjp7IiRpZCI6Ijg1NCIsIkEiOjAsIlIiOjI1NSwiRyI6MjU1LCJCIjoyNTV9fSwiSXNWaXNpYmxlIjp0cnVlLCJXaWR0aCI6MC4wLCJIZWlnaHQiOjAuMCwiQm9yZGVyU3R5bGUiOm51bGwsIlBhcmVudFN0eWxlIjpudWxsfSwiUmVjdGFuZ2xlU3R5bGUiOnsiJGlkIjoiODU1IiwiTWFyZ2luIjp7IiRpZCI6Ijg1NiIsIlRvcCI6MC4wLCJMZWZ0IjowLjAsIlJpZ2h0IjowLjAsIkJvdHRvbSI6MC4wfSwiUGFkZGluZyI6eyIkaWQiOiI4NTciLCJUb3AiOjAuMCwiTGVmdCI6MC4wLCJSaWdodCI6MC4wLCJCb3R0b20iOjAuMH0sIkJhY2tncm91bmQiOnsiJGlkIjoiODU4IiwiQ29sb3IiOnsiJGlkIjoiODU5IiwiQSI6MjU1LCJSIjoxODcsIkciOjIyMiwiQiI6MjQwfX0sIklzVmlzaWJsZSI6dHJ1ZSwiV2lkdGgiOjAuMCwiSGVpZ2h0IjowLjAsIkJvcmRlclN0eWxlIjp7IiRpZCI6Ijg2MCIsIkxpbmVDb2xvciI6eyIkaWQiOiI4NjEiLCIkdHlwZSI6Ik5MUkUuQ29tbW9uLkRvbS5Tb2xpZENvbG9yQnJ1c2gsIE5MUkUuQ29tbW9uIiwiQ29sb3IiOnsiJGlkIjoiODYyIiwiQSI6MjU1LCJSIjoyNTUsIkciOjAsIkIiOjB9fSwiTGluZVdlaWdodCI6MC4wLCJMaW5lVHlwZSI6MCwiUGFyZW50U3R5bGUiOm51bGx9LCJQYXJlbnRTdHlsZSI6bnVsbH0sIk1hcmdpbiI6eyIkaWQiOiI4NjMiLCJUb3AiOjAuMCwiTGVmdCI6MC4wLCJSaWdodCI6MC4wLCJCb3R0b20iOjAuMH0sIlBhZGRpbmciOnsiJGlkIjoiODY0IiwiVG9wIjowLjAsIkxlZnQiOjAuMCwiUmlnaHQiOjAuMCwiQm90dG9tIjowLjB9LCJCYWNrZ3JvdW5kIjpudWxsLCJJc1Zpc2libGUiOnRydWUsIldpZHRoIjowLjAsIkhlaWdodCI6MC4wLCJCb3JkZXJTdHlsZSI6bnVsbCwiUGFyZW50U3R5bGUiOm51bGx9LCJCYWNrZ3JvdW5kU3R5bGUiOnsiJGlkIjoiODY1IiwiTWFyZ2luIjp7IiRpZCI6Ijg2NiIsIlRvcCI6MC4wLCJMZWZ0IjowLjAsIlJpZ2h0IjowLjAsIkJvdHRvbSI6MC4wfSwiUGFkZGluZyI6eyIkaWQiOiI4NjciLCJUb3AiOjAuMCwiTGVmdCI6MC4wLCJSaWdodCI6MC4wLCJCb3R0b20iOjAuMH0sIkJhY2tncm91bmQiOnsiJGlkIjoiODY4IiwiQ29sb3IiOnsiJGlkIjoiODY5IiwiQSI6NTEsIlIiOjE4NywiRyI6MjIyLCJCIjoyNDB9fSwiSXNWaXNpYmxlIjp0cnVlLCJXaWR0aCI6MC4wLCJIZWlnaHQiOjAuMCwiQm9yZGVyU3R5bGUiOnsiJGlkIjoiODcwIiwiTGluZUNvbG9yIjp7IiRpZCI6Ijg3MSIsIiR0eXBlIjoiTkxSRS5Db21tb24uRG9tLlNvbGlkQ29sb3JCcnVzaCwgTkxSRS5Db21tb24iLCJDb2xvciI6eyIkaWQiOiI4NzIiLCJBIjoyNTUsIlIiOjI1NSwiRyI6MCwiQiI6MH19LCJMaW5lV2VpZ2h0IjowLjAsIkxpbmVUeXBlIjowLCJQYXJlbnRTdHlsZSI6bnVsbH0sIlBhcmVudFN0eWxlIjpudWxsfSwiSXNBYm92ZVRpbWViYW5kIjpmYWxzZSwiTWFyZ2luIjp7IiRpZCI6Ijg3MyIsIlRvcCI6MC4wLCJMZWZ0IjowLjAsIlJpZ2h0IjowLjAsIkJvdHRvbSI6MC4wfSwiUGFkZGluZyI6eyIkaWQiOiI4NzQiLCJUb3AiOjAuMCwiTGVmdCI6MC4wLCJSaWdodCI6MC4wLCJCb3R0b20iOjAuMH0sIklzVmlzaWJsZSI6dHJ1ZSwiV2lkdGgiOjAuMCwiSGVpZ2h0IjowLjAsIkJvcmRlclN0eWxlIjp7IiRpZCI6Ijg3NSIsIkxpbmVDb2xvciI6bnVsbCwiTGluZVdlaWdodCI6MC4wLCJMaW5lVHlwZSI6MCwiUGFyZW50U3R5bGUiOm51bGx9LCJQYXJlbnRTdHlsZSI6bnVsbH19XSwiQ3VsdHVyZUluZm9OYW1lIjoiZW4tVVMiLCJTdHlsZU5hbWUiOm51bGwsIlZlcnNpb24iOnsiJGlkIjoiODc2IiwiVmVyc2lvbiI6IjMuNi4yIiwiT3JpZ2luYWxBc3NlbWJseVZlcnNpb24iOm51bGwsIkVkaXRpb24iOm51bGwsIkxhc3RTYXZlZEVkaXRpb24iOjMsIklzUGx1c0VkaXRpb24iOmZhbHNlLCJJc1Byb0VkaXRpb24iOmZhbHNlfSwiRWZmZWN0IjowLCJTdHlsZSI6eyIkaWQiOiI4NzciLCJUaW1lYmFuZFN0eWxlIjp7IiRpZCI6Ijg3OCIsIlNjYWxlTWFya2luZyI6MSwiU2hhcGUiOjAsIlNoYXBlU3R5bGUiOnsiJGlkIjoiODc5IiwiTWFyZ2luIjp7IiRpZCI6Ijg4MCIsIlRvcCI6MC4wLCJMZWZ0IjoxMC4wLCJSaWdodCI6MTAuMCwiQm90dG9tIjowLjB9LCJQYWRkaW5nIjp7IiRpZCI6Ijg4MSIsIlRvcCI6My4wLCJMZWZ0IjowLjAsIlJpZ2h0IjowLjAsIkJvdHRvbSI6My4wfSwiQmFja2dyb3VuZCI6eyIkaWQiOiI4ODIiLCJDb2xvciI6eyIkaWQiOiI4ODMiLCJBIjoyNTUsIlIiOjE4NywiRyI6MjIyLCJCIjoyNDB9fSwiSXNWaXNpYmxlIjp0cnVlLCJXaWR0aCI6ODU4LjAsIkhlaWdodCI6MTQuMzk5OTk5NjE4NTMwMjczLCJCb3JkZXJTdHlsZSI6eyIkaWQiOiI4ODQiLCJMaW5lQ29sb3IiOnsiJGlkIjoiODg1IiwiJHR5cGUiOiJOTFJFLkNvbW1vbi5Eb20uU29saWRDb2xvckJydXNoLCBOTFJFLkNvbW1vbiIsIkNvbG9yIjp7IiRpZCI6Ijg4NiIsIkEiOjI1NSwiUiI6MjU1LCJHIjowLCJCIjowfX0sIkxpbmVXZWlnaHQiOjAuMCwiTGluZVR5cGUiOjAsIlBhcmVudFN0eWxlIjpudWxsfSwiUGFyZW50U3R5bGUiOm51bGx9LCJNaWRkbGVUaWVyU2hhcGVTdHlsZSI6eyIkaWQiOiI4ODciLCJNYXJnaW4iOnsiJGlkIjoiODg4IiwiVG9wIjowLjAsIkxlZnQiOjEwLjAsIlJpZ2h0IjoxMC4wLCJCb3R0b20iOjAuMH0sIlBhZGRpbmciOnsiJGlkIjoiODg5IiwiVG9wIjozLjAsIkxlZnQiOjAuMCwiUmlnaHQiOjAuMCwiQm90dG9tIjozLjB9LCJCYWNrZ3JvdW5kIjp7IiRpZCI6Ijg5MCIsIkNvbG9yIjp7IiRpZCI6Ijg5MSIsIkEiOjI1NSwiUiI6MjM5LCJHIjoyMDIsIkIiOjh9fSwiSXNWaXNpYmxlIjp0cnVlLCJXaWR0aCI6ODU4LjAsIkhlaWdodCI6MTQuMzk5OTk5NjE4NTMwMjczLCJCb3JkZXJTdHlsZSI6eyIkaWQiOiI4OTIiLCJMaW5lQ29sb3IiOnsiJGlkIjoiODkzIiwiJHR5cGUiOiJOTFJFLkNvbW1vbi5Eb20uU29saWRDb2xvckJydXNoLCBOTFJFLkNvbW1vbiIsIkNvbG9yIjp7IiRpZCI6Ijg5NCIsIkEiOjI1NSwiUiI6MjU1LCJHIjowLCJCIjowfX0sIkxpbmVXZWlnaHQiOjAuMCwiTGluZVR5cGUiOjAsIlBhcmVudFN0eWxlIjpudWxsfSwiUGFyZW50U3R5bGUiOm51bGx9LCJCb3R0b21UaWVyU2hhcGVTdHlsZSI6eyIkaWQiOiI4OTUiLCJNYXJnaW4iOnsiJGlkIjoiODk2IiwiVG9wIjowLjAsIkxlZnQiOjEwLjAsIlJpZ2h0IjoxMC4wLCJCb3R0b20iOjAuMH0sIlBhZGRpbmciOnsiJGlkIjoiODk3IiwiVG9wIjozLjAsIkxlZnQiOjAuMCwiUmlnaHQiOjAuMCwiQm90dG9tIjozLjB9LCJCYWNrZ3JvdW5kIjp7IiRpZCI6Ijg5OCIsIkNvbG9yIjp7IiRpZCI6Ijg5OSIsIkEiOjI1NSwiUiI6MCwiRyI6MTY2LCJCIjoxNjZ9fSwiSXNWaXNpYmxlIjp0cnVlLCJXaWR0aCI6ODU4LjAsIkhlaWdodCI6MTQuMzk5OTk5NjE4NTMwMjczLCJCb3JkZXJTdHlsZSI6eyIkaWQiOiI5MDAiLCJMaW5lQ29sb3IiOnsiJGlkIjoiOTAxIiwiJHR5cGUiOiJOTFJFLkNvbW1vbi5Eb20uU29saWRDb2xvckJydXNoLCBOTFJFLkNvbW1vbiIsIkNvbG9yIjp7IiRpZCI6IjkwMiIsIkEiOjI1NSwiUiI6MjU1LCJHIjowLCJCIjowfX0sIkxpbmVXZWlnaHQiOjAuMCwiTGluZVR5cGUiOjAsIlBhcmVudFN0eWxlIjpudWxsfSwiUGFyZW50U3R5bGUiOm51bGx9LCJSaWdodEVuZENhcHNTdHlsZSI6eyIkaWQiOiI5MDMiLCJGb250U2V0dGluZ3MiOnsiJGlkIjoiOTA0IiwiRm9udFNpemUiOjE4LCJGb250TmFtZSI6IkNhbGlicmkiLCJJc0JvbGQiOnRydWUsIklzSXRhbGljIjpmYWxzZSwiSXNVbmRlcmxpbmVkIjpmYWxzZSwiUGFyZW50U3R5bGUiOm51bGx9LCJBdXRvU2l6ZSI6MCwiRm9yZWdyb3VuZCI6eyIkaWQiOiI5MDUiLCJDb2xvciI6eyIkaWQiOiI5MDY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kwNyIsIlRvcCI6MC4wLCJMZWZ0IjowLjAsIlJpZ2h0IjoyMC4wLCJCb3R0b20iOjAuMH0sIlBhZGRpbmciOnsiJGlkIjoiOTA4IiwiVG9wIjowLjAsIkxlZnQiOjAuMCwiUmlnaHQiOjAuMCwiQm90dG9tIjowLjB9LCJCYWNrZ3JvdW5kIjp7IiRpZCI6IjkwOSIsIkNvbG9yIjp7IiRpZCI6IjkxMCIsIkEiOjAsIlIiOjAsIkciOjAsIkIiOjB9fSwiSXNWaXNpYmxlIjpmYWxzZSwiV2lkdGgiOjAuMCwiSGVpZ2h0IjowLjAsIkJvcmRlclN0eWxlIjpudWxsLCJQYXJlbnRTdHlsZSI6bnVsbH0sIkxlZnRFbmRDYXBzU3R5bGUiOnsiJGlkIjoiOTExIiwiRm9udFNldHRpbmdzIjp7IiRpZCI6IjkxMiIsIkZvbnRTaXplIjoxOCwiRm9udE5hbWUiOiJDYWxpYnJpIiwiSXNCb2xkIjp0cnVlLCJJc0l0YWxpYyI6ZmFsc2UsIklzVW5kZXJsaW5lZCI6ZmFsc2UsIlBhcmVudFN0eWxlIjpudWxsfSwiQXV0b1NpemUiOjAsIkZvcmVncm91bmQiOnsiJGlkIjoiOTEzIiwiQ29sb3IiOnsiJGlkIjoiOTE0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5MTUiLCJUb3AiOjAuMCwiTGVmdCI6NDQuNTA2NjY2NjY2NjY2NjYxLCJSaWdodCI6MC4wLCJCb3R0b20iOjAuMH0sIlBhZGRpbmciOnsiJGlkIjoiOTE2IiwiVG9wIjowLjAsIkxlZnQiOjAuMCwiUmlnaHQiOjAuMCwiQm90dG9tIjowLjB9LCJCYWNrZ3JvdW5kIjp7IiRpZCI6IjkxNyIsIkNvbG9yIjp7IiRyZWYiOiI5MTAifX0sIklzVmlzaWJsZSI6ZmFsc2UsIldpZHRoIjowLjAsIkhlaWdodCI6MC4wLCJCb3JkZXJTdHlsZSI6bnVsbCwiUGFyZW50U3R5bGUiOm51bGx9LCJUb2RheVRleHRTdHlsZSI6eyIkaWQiOiI5MTgiLCJGb250U2V0dGluZ3MiOnsiJGlkIjoiOTE5IiwiRm9udFNpemUiOjEyLCJGb250TmFtZSI6IkNhbGlicmkiLCJJc0JvbGQiOmZhbHNlLCJJc0l0YWxpYyI6ZmFsc2UsIklzVW5kZXJsaW5lZCI6ZmFsc2UsIlBhcmVudFN0eWxlIjpudWxsfSwiQXV0b1NpemUiOjAsIkZvcmVncm91bmQiOnsiJGlkIjoiOTIwIiwiQ29sb3IiOnsiJGlkIjoiOTI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kyMiIsIlRvcCI6MC4wLCJMZWZ0IjowLjAsIlJpZ2h0IjowLjAsIkJvdHRvbSI6MC4wfSwiUGFkZGluZyI6eyIkaWQiOiI5MjMiLCJUb3AiOjAuMCwiTGVmdCI6MC4wLCJSaWdodCI6MC4wLCJCb3R0b20iOjAuMH0sIkJhY2tncm91bmQiOnsiJGlkIjoiOTI0IiwiQ29sb3IiOnsiJHJlZiI6IjkxMCJ9fSwiSXNWaXNpYmxlIjpmYWxzZSwiV2lkdGgiOjAuMCwiSGVpZ2h0IjowLjAsIkJvcmRlclN0eWxlIjpudWxsLCJQYXJlbnRTdHlsZSI6bnVsbH0sIlRvZGF5TWFya2VyU3R5bGUiOnsiJGlkIjoiOTI1IiwiTWFyZ2luIjp7IiRpZCI6IjkyNiIsIlRvcCI6MC4wLCJMZWZ0IjowLjAsIlJpZ2h0IjowLjAsIkJvdHRvbSI6MC4wfSwiUGFkZGluZyI6eyIkaWQiOiI5MjciLCJUb3AiOjAuMCwiTGVmdCI6MC4wLCJSaWdodCI6MC4wLCJCb3R0b20iOjAuMH0sIkJhY2tncm91bmQiOnsiJGlkIjoiOTI4IiwiQ29sb3IiOnsiJGlkIjoiOTI5IiwiQSI6MjU1LCJSIjoyNTUsIkciOjAsIkIiOjB9fSwiSXNWaXNpYmxlIjp0cnVlLCJXaWR0aCI6MC4wLCJIZWlnaHQiOjAuMCwiQm9yZGVyU3R5bGUiOm51bGwsIlBhcmVudFN0eWxlIjpudWxsfSwiU2NhbGVTdHlsZSI6eyIkaWQiOiI5MzAiLCJTaGFwZSI6MCwiU2hvd1NlZ21lbnRTZXBhcmF0b3JzIjp0cnVlLCJTZWdtZW50U2VwYXJhdG9yT3BhY2l0eSI6MzAsIkhhc0JlZW5WaXNpYmxlQmVmb3JlIjp0cnVlLCJGb250U2V0dGluZ3MiOnsiJGlkIjoiOTMxIiwiRm9udFNpemUiOjEyLCJGb250TmFtZSI6IkNhbGlicmkiLCJJc0JvbGQiOmZhbHNlLCJJc0l0YWxpYyI6ZmFsc2UsIklzVW5kZXJsaW5lZCI6ZmFsc2UsIlBhcmVudFN0eWxlIjpudWxsfSwiQXV0b1NpemUiOjAsIkZvcmVncm91bmQiOnsiJGlkIjoiOTMyIiwiQ29sb3IiOnsiJGlkIjoiOTMz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kzNCIsIlRvcCI6MC4wLCJMZWZ0Ijo1LjAsIlJpZ2h0IjowLjAsIkJvdHRvbSI6MC4wfSwiUGFkZGluZyI6eyIkaWQiOiI5MzUiLCJUb3AiOjAuMCwiTGVmdCI6MC4wLCJSaWdodCI6MC4wLCJCb3R0b20iOjAuMH0sIkJhY2tncm91bmQiOnsiJGlkIjoiOTM2IiwiQ29sb3IiOnsiJHJlZiI6IjkxMCJ9fSwiSXNWaXNpYmxlIjp0cnVlLCJXaWR0aCI6MC4wLCJIZWlnaHQiOjAuMCwiQm9yZGVyU3R5bGUiOm51bGwsIlBhcmVudFN0eWxlIjpudWxsfSwiU2luZ2xlU2NhbGVTaGFwZVN0eWxlIjp7IiRpZCI6IjkzNyIsIlNoYXBlIjozLCJIZWlnaHQiOjIwLjB9LCJNaWRkbGVUaWVyU2NhbGVTdHlsZSI6eyIkaWQiOiI5MzgiLCJTaGFwZSI6MCwiU2hvd1NlZ21lbnRTZXBhcmF0b3JzIjpmYWxzZSwiU2VnbWVudFNlcGFyYXRvck9wYWNpdHkiOjMwLCJIYXNCZWVuVmlzaWJsZUJlZm9yZSI6dHJ1ZSwiRm9udFNldHRpbmdzIjp7IiRpZCI6IjkzOSIsIkZvbnRTaXplIjoxMiwiRm9udE5hbWUiOiJDYWxpYnJpIiwiSXNCb2xkIjpmYWxzZSwiSXNJdGFsaWMiOmZhbHNlLCJJc1VuZGVybGluZWQiOmZhbHNlLCJQYXJlbnRTdHlsZSI6bnVsbH0sIkF1dG9TaXplIjowLCJGb3JlZ3JvdW5kIjp7IiRyZWYiOiI5MzIifSwiTWF4V2lkdGgiOjIwMC4wLCJNYXhIZWlnaHQiOiJJbmZpbml0eSIsIlNtYXJ0Rm9yZWdyb3VuZElzQWN0aXZlIjpmYWxzZSwiSG9yaXpvbnRhbEFsaWdubWVudCI6MCwiVmVydGljYWxBbGlnbm1lbnQiOjEsIlNtYXJ0Rm9yZWdyb3VuZCI6bnVsbCwiQmFja2dyb3VuZEZpbGxUeXBlIjowLCJNYXJnaW4iOnsiJGlkIjoiOTQwIiwiVG9wIjowLjAsIkxlZnQiOjUuMCwiUmlnaHQiOjAuMCwiQm90dG9tIjowLjB9LCJQYWRkaW5nIjp7IiRpZCI6Ijk0MSIsIlRvcCI6MC4wLCJMZWZ0IjowLjAsIlJpZ2h0IjowLjAsIkJvdHRvbSI6MC4wfSwiQmFja2dyb3VuZCI6eyIkaWQiOiI5NDIiLCJDb2xvciI6eyIkaWQiOiI5NDMiLCJBIjowLCJSIjowLCJHIjowLCJCIjowfX0sIklzVmlzaWJsZSI6dHJ1ZSwiV2lkdGgiOjAuMCwiSGVpZ2h0IjowLjAsIkJvcmRlclN0eWxlIjpudWxsLCJQYXJlbnRTdHlsZSI6bnVsbH0sIkJvdHRvbVRpZXJTY2FsZVN0eWxlIjp7IiRpZCI6Ijk0NCIsIlNoYXBlIjowLCJTaG93U2VnbWVudFNlcGFyYXRvcnMiOmZhbHNlLCJTZWdtZW50U2VwYXJhdG9yT3BhY2l0eSI6MzAsIkhhc0JlZW5WaXNpYmxlQmVmb3JlIjp0cnVlLCJGb250U2V0dGluZ3MiOnsiJGlkIjoiOTQ1IiwiRm9udFNpemUiOjEyLCJGb250TmFtZSI6IkNhbGlicmkiLCJJc0JvbGQiOmZhbHNlLCJJc0l0YWxpYyI6ZmFsc2UsIklzVW5kZXJsaW5lZCI6ZmFsc2UsIlBhcmVudFN0eWxlIjpudWxsfSwiQXV0b1NpemUiOjAsIkZvcmVncm91bmQiOnsiJGlkIjoiOTQ2IiwiQ29sb3IiOnsiJGlkIjoiOTQ3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k0OCIsIlRvcCI6MC4wLCJMZWZ0Ijo1LjAsIlJpZ2h0IjowLjAsIkJvdHRvbSI6MC4wfSwiUGFkZGluZyI6eyIkaWQiOiI5NDkiLCJUb3AiOjAuMCwiTGVmdCI6MC4wLCJSaWdodCI6MC4wLCJCb3R0b20iOjAuMH0sIkJhY2tncm91bmQiOnsiJGlkIjoiOTUwIiwiQ29sb3IiOnsiJGlkIjoiOTUxIiwiQSI6MCwiUiI6MCwiRyI6MCwiQiI6MH19LCJJc1Zpc2libGUiOnRydWUsIldpZHRoIjowLjAsIkhlaWdodCI6MC4wLCJCb3JkZXJTdHlsZSI6bnVsbCwiUGFyZW50U3R5bGUiOm51bGx9LCJFbGFwc2VkVGltZUJhY2tncm91bmQiOnsiJGlkIjoiOTUyIiwiQ29sb3IiOnsiJGlkIjoiOTUzIiwiQSI6MTkxLCJSIjoyNTUsIkciOjAsIkIiOjB9fSwiQXBwZW5kWWVhck9uWWVhckNoYW5nZSI6ZmFsc2UsIkVsYXBzZWRUaW1lRm9ybWF0IjowLCJUb2RheU1hcmtlclBvc2l0aW9uIjowLCJRdWlja1Bvc2l0aW9uIjozLCJBYnNvbHV0ZVBvc2l0aW9uIjoxMTguNjQsIk1hcmdpbiI6eyIkaWQiOiI5NTQiLCJUb3AiOjAuMCwiTGVmdCI6MTAuMCwiUmlnaHQiOjEwLjAsIkJvdHRvbSI6MC4wfSwiUGFkZGluZyI6eyIkaWQiOiI5NTUiLCJUb3AiOjAuMCwiTGVmdCI6MC4wLCJSaWdodCI6MC4wLCJCb3R0b20iOjAuMH0sIkJhY2tncm91bmQiOnsiJGlkIjoiOTU2IiwiQ29sb3IiOnsiJGlkIjoiOTU3IiwiQSI6MjU1LCJSIjo0NywiRyI6NTQsIkIiOjE1M319LCJJc1Zpc2libGUiOnRydWUsIldpZHRoIjowLjAsIkhlaWdodCI6MC4wLCJCb3JkZXJTdHlsZSI6bnVsbCwiUGFyZW50U3R5bGUiOm51bGx9LCJEZWZhdWx0TWlsZXN0b25lU3R5bGUiOnsiJGlkIjoiOTU4IiwiU2hhcGUiOjE3LCJDb25uZWN0b3JNYXJnaW4iOnsiJGlkIjoiOTU5IiwiVG9wIjowLjAsIkxlZnQiOjIuMCwiUmlnaHQiOjIuMCwiQm90dG9tIjowLjB9LCJDb25uZWN0b3JTdHlsZSI6eyIkaWQiOiI5NjAiLCJMaW5lQ29sb3IiOnsiJGlkIjoiOTYxIiwiJHR5cGUiOiJOTFJFLkNvbW1vbi5Eb20uU29saWRDb2xvckJydXNoLCBOTFJFLkNvbW1vbiIsIkNvbG9yIjp7IiRpZCI6Ijk2MiIsIkEiOjEyNywiUiI6NzksIkciOjEyOSwiQiI6MTg5fX0sIkxpbmVXZWlnaHQiOjEuMCwiTGluZVR5cGUiOjAsIlBhcmVudFN0eWxlIjpudWxsfSwiSXNCZWxvd1RpbWViYW5kIjpmYWxzZSwiUG9zaXRpb25PblRhc2siOjAsIkhpZGVEYXRlIjpmYWxzZSwiU2hhcGVTaXplIjowLCJTcGFjaW5nIjoyLjAsIlBhZGRpbmciOnsiJGlkIjoiOTYzIiwiVG9wIjo3LjAsIkxlZnQiOjMuMCwiUmlnaHQiOjAuMCwiQm90dG9tIjoyLjB9LCJTaGFwZVN0eWxlIjp7IiRpZCI6Ijk2NCIsIk1hcmdpbiI6eyIkaWQiOiI5NjUiLCJUb3AiOjAuMCwiTGVmdCI6MC4wLCJSaWdodCI6MC4wLCJCb3R0b20iOjAuMH0sIlBhZGRpbmciOnsiJGlkIjoiOTY2IiwiVG9wIjowLjAsIkxlZnQiOjAuMCwiUmlnaHQiOjAuMCwiQm90dG9tIjowLjB9LCJCYWNrZ3JvdW5kIjp7IiRpZCI6Ijk2NyIsIkNvbG9yIjp7IiRpZCI6Ijk2OCIsIkEiOjI1NSwiUiI6MjQwLCJHIjoxMzUsIkIiOjB9fSwiSXNWaXNpYmxlIjp0cnVlLCJXaWR0aCI6MTQuMCwiSGVpZ2h0IjoxNC4wLCJCb3JkZXJTdHlsZSI6eyIkaWQiOiI5NjkiLCJMaW5lQ29sb3IiOnsiJGlkIjoiOTcwIiwiJHR5cGUiOiJOTFJFLkNvbW1vbi5Eb20uU29saWRDb2xvckJydXNoLCBOTFJFLkNvbW1vbiIsIkNvbG9yIjp7IiRpZCI6Ijk3MSIsIkEiOjI1NSwiUiI6MjU1LCJHIjowLCJCIjowfX0sIkxpbmVXZWlnaHQiOjAuMCwiTGluZVR5cGUiOjAsIlBhcmVudFN0eWxlIjpudWxsfSwiUGFyZW50U3R5bGUiOm51bGx9LCJUaXRsZVN0eWxlIjp7IiRpZCI6Ijk3MiIsIkZvbnRTZXR0aW5ncyI6eyIkaWQiOiI5NzMiLCJGb250U2l6ZSI6MTEsIkZvbnROYW1lIjoiTW9udHNlcnJhdCBNZWRpdW0iLCJJc0JvbGQiOnRydWUsIklzSXRhbGljIjpmYWxzZSwiSXNVbmRlcmxpbmVkIjpmYWxzZSwiUGFyZW50U3R5bGUiOm51bGx9LCJBdXRvU2l6ZSI6MCwiRm9yZWdyb3VuZCI6eyIkaWQiOiI5NzQiLCJDb2xvciI6eyIkaWQiOiI5NzU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Tc2IiwiVG9wIjowLjAsIkxlZnQiOjAuMCwiUmlnaHQiOjAuMCwiQm90dG9tIjowLjB9LCJQYWRkaW5nIjp7IiRpZCI6Ijk3NyIsIlRvcCI6MC4wLCJMZWZ0IjowLjAsIlJpZ2h0IjowLjAsIkJvdHRvbSI6MC4wfSwiQmFja2dyb3VuZCI6eyIkaWQiOiI5NzgiLCJDb2xvciI6eyIkcmVmIjoiOTEwIn19LCJJc1Zpc2libGUiOnRydWUsIldpZHRoIjowLjAsIkhlaWdodCI6MC4wLCJCb3JkZXJTdHlsZSI6bnVsbCwiUGFyZW50U3R5bGUiOm51bGx9LCJEYXRlU3R5bGUiOnsiJGlkIjoiOTc5IiwiRm9udFNldHRpbmdzIjp7IiRpZCI6Ijk4MCIsIkZvbnRTaXplIjoxMCwiRm9udE5hbWUiOiJNb250c2VycmF0IE1lZGl1bSIsIklzQm9sZCI6ZmFsc2UsIklzSXRhbGljIjpmYWxzZSwiSXNVbmRlcmxpbmVkIjpmYWxzZSwiUGFyZW50U3R5bGUiOm51bGx9LCJBdXRvU2l6ZSI6MCwiRm9yZWdyb3VuZCI6eyIkaWQiOiI5ODEiLCJDb2xvciI6eyIkaWQiOiI5OD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k4MyIsIlRvcCI6MC4wLCJMZWZ0IjowLjAsIlJpZ2h0IjowLjAsIkJvdHRvbSI6MC4wfSwiUGFkZGluZyI6eyIkaWQiOiI5ODQiLCJUb3AiOjAuMCwiTGVmdCI6MC4wLCJSaWdodCI6MC4wLCJCb3R0b20iOjAuMH0sIkJhY2tncm91bmQiOnsiJGlkIjoiOTg1IiwiQ29sb3IiOnsiJHJlZiI6IjkxMCJ9fSwiSXNWaXNpYmxlIjp0cnVlLCJXaWR0aCI6MC4wLCJIZWlnaHQiOjAuMCwiQm9yZGVyU3R5bGUiOm51bGwsIlBhcmVudFN0eWxlIjpudWxsfSwiRGF0ZUZvcm1hdCI6eyIkaWQiOiI5OD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g3IiwiRm9ybWF0IjowLCJJc1Zpc2libGUiOmZhbHNlLCJMYXN0S25vd25WaXNpYmlsaXR5U3RhdGUiOmZhbHNlfSwiSXNWaXNpYmxlIjp0cnVlLCJQYXJlbnRTdHlsZSI6bnVsbH0sIkRlZmF1bHRUYXNrU3R5bGUiOnsiJGlkIjoiOTg4IiwiU2hhcGUiOjAsIlNoYXBlVGhpY2tuZXNzIjoxLCJEdXJhdGlvbkZvcm1hdCI6MCwiSW5jbHVkZU5vbldvcmtpbmdEYXlzSW5EdXJhdGlvbiI6ZmFsc2UsIlBlcmNlbnRhZ2VDb21wbGV0ZVN0eWxlIjp7IiRpZCI6Ijk4OSIsIkZvbnRTZXR0aW5ncyI6eyIkaWQiOiI5OTAiLCJGb250U2l6ZSI6MTAsIkZvbnROYW1lIjoiQ2FsaWJyaSIsIklzQm9sZCI6ZmFsc2UsIklzSXRhbGljIjpmYWxzZSwiSXNVbmRlcmxpbmVkIjpmYWxzZSwiUGFyZW50U3R5bGUiOm51bGx9LCJBdXRvU2l6ZSI6MCwiRm9yZWdyb3VuZCI6eyIkaWQiOiI5OTEiLCJDb2xvciI6eyIkaWQiOiI5OTI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k5MyIsIlRvcCI6MC4wLCJMZWZ0IjowLjAsIlJpZ2h0IjowLjAsIkJvdHRvbSI6MC4wfSwiUGFkZGluZyI6eyIkaWQiOiI5OTQiLCJUb3AiOjAuMCwiTGVmdCI6MC4wLCJSaWdodCI6MC4wLCJCb3R0b20iOjAuMH0sIkJhY2tncm91bmQiOnsiJGlkIjoiOTk1IiwiQ29sb3IiOnsiJHJlZiI6IjkxMCJ9fSwiSXNWaXNpYmxlIjp0cnVlLCJXaWR0aCI6MC4wLCJIZWlnaHQiOjAuMCwiQm9yZGVyU3R5bGUiOm51bGwsIlBhcmVudFN0eWxlIjpudWxsfSwiRHVyYXRpb25TdHlsZSI6eyIkaWQiOiI5OTYiLCJGb250U2V0dGluZ3MiOnsiJGlkIjoiOTk3IiwiRm9udFNpemUiOjEwLCJGb250TmFtZSI6IkNhbGlicmkiLCJJc0JvbGQiOmZhbHNlLCJJc0l0YWxpYyI6ZmFsc2UsIklzVW5kZXJsaW5lZCI6ZmFsc2UsIlBhcmVudFN0eWxlIjpudWxsfSwiQXV0b1NpemUiOjAsIkZvcmVncm91bmQiOnsiJGlkIjoiOTk4IiwiQ29sb3IiOnsiJGlkIjoiOTk5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wMDAiLCJUb3AiOjAuMCwiTGVmdCI6MC4wLCJSaWdodCI6MC4wLCJCb3R0b20iOjAuMH0sIlBhZGRpbmciOnsiJGlkIjoiMTAwMSIsIlRvcCI6MC4wLCJMZWZ0IjowLjAsIlJpZ2h0IjowLjAsIkJvdHRvbSI6MC4wfSwiQmFja2dyb3VuZCI6eyIkaWQiOiIxMDAyIiwiQ29sb3IiOnsiJHJlZiI6IjkxMCJ9fSwiSXNWaXNpYmxlIjp0cnVlLCJXaWR0aCI6MC4wLCJIZWlnaHQiOjAuMCwiQm9yZGVyU3R5bGUiOm51bGwsIlBhcmVudFN0eWxlIjpudWxsfSwiSG9yaXpvbnRhbENvbm5lY3RvclN0eWxlIjp7IiRpZCI6IjEwMDMiLCJMaW5lQ29sb3IiOnsiJHJlZiI6IjEwMSJ9LCJMaW5lV2VpZ2h0IjoxLjAsIkxpbmVUeXBlIjowLCJQYXJlbnRTdHlsZSI6bnVsbH0sIlZlcnRpY2FsQ29ubmVjdG9yU3R5bGUiOnsiJGlkIjoiMTAwNCIsIkxpbmVDb2xvciI6eyIkcmVmIjoiMTA0In0sIkxpbmVXZWlnaHQiOjAuMCwiTGluZVR5cGUiOjAsIlBhcmVudFN0eWxlIjpudWxsfSwiTWFyZ2luIjpudWxsLCJTdGFydERhdGVQb3NpdGlvbiI6MiwiRW5kRGF0ZVBvc2l0aW9uIjoyLCJEYXRlSXNWaXNpYmxlIjp0cnVlLCJUaXRsZVBvc2l0aW9uIjozLCJEdXJhdGlvblBvc2l0aW9uIjo0LCJQZXJjZW50YWdlQ29tcGxldGVkUG9zaXRpb24iOjYsIlNwYWNpbmciOjMsIklzQmVsb3dUaW1lYmFuZCI6ZmFsc2UsIlBlcmNlbnRhZ2VDb21wbGV0ZVNoYXBlT3BhY2l0eSI6MzUsIlNoYXBlU3R5bGUiOnsiJGlkIjoiMTAwNSIsIk1hcmdpbiI6eyIkaWQiOiIxMDA2IiwiVG9wIjowLjAsIkxlZnQiOjQuMCwiUmlnaHQiOjQuMCwiQm90dG9tIjowLjB9LCJQYWRkaW5nIjp7IiRpZCI6IjEwMDciLCJUb3AiOjAuMCwiTGVmdCI6MC4wLCJSaWdodCI6MC4wLCJCb3R0b20iOjAuMH0sIkJhY2tncm91bmQiOnsiJGlkIjoiMTAwOCIsIkNvbG9yIjp7IiRpZCI6IjEwMDkiLCJBIjoyNTUsIlIiOjAsIkciOjE2NiwiQiI6MTY2fX0sIklzVmlzaWJsZSI6dHJ1ZSwiV2lkdGgiOjAuMCwiSGVpZ2h0IjoxNi4wLCJCb3JkZXJTdHlsZSI6eyIkaWQiOiIxMDEwIiwiTGluZUNvbG9yIjp7IiRpZCI6IjEwMTEiLCIkdHlwZSI6Ik5MUkUuQ29tbW9uLkRvbS5Tb2xpZENvbG9yQnJ1c2gsIE5MUkUuQ29tbW9uIiwiQ29sb3IiOnsiJGlkIjoiMTAxMiIsIkEiOjI1NSwiUiI6MjU1LCJHIjowLCJCIjowfX0sIkxpbmVXZWlnaHQiOjAuMCwiTGluZVR5cGUiOjAsIlBhcmVudFN0eWxlIjpudWxsfSwiUGFyZW50U3R5bGUiOm51bGx9LCJUaXRsZVN0eWxlIjp7IiRpZCI6IjEwMTMiLCJGb250U2V0dGluZ3MiOnsiJGlkIjoiMTAxNCIsIkZvbnRTaXplIjoxNCwiRm9udE5hbWUiOiJNb250c2VycmF0IFNlbWlCb2xkIiwiSXNCb2xkIjp0cnVlLCJJc0l0YWxpYyI6ZmFsc2UsIklzVW5kZXJsaW5lZCI6ZmFsc2UsIlBhcmVudFN0eWxlIjpudWxsfSwiQXV0b1NpemUiOjAsIkZvcmVncm91bmQiOnsiJGlkIjoiMTAxNSIsIkNvbG9yIjp7IiRpZCI6IjEwMTYiLCJBIjoyNTUsIlIiOjAsIkciOjAsIkIiOjB9fSwiTWF4V2lkdGgiOjk2MC4wLCJNYXhIZWlnaHQiOiJJbmZpbml0eSIsIlNtYXJ0Rm9yZWdyb3VuZElzQWN0aXZlIjpmYWxzZSwiSG9yaXpvbnRhbEFsaWdubWVudCI6MiwiVmVydGljYWxBbGlnbm1lbnQiOjAsIlNtYXJ0Rm9yZWdyb3VuZCI6bnVsbCwiQmFja2dyb3VuZEZpbGxUeXBlIjowLCJNYXJnaW4iOnsiJGlkIjoiMTAxNyIsIlRvcCI6MC4wLCJMZWZ0IjowLjAsIlJpZ2h0IjowLjAsIkJvdHRvbSI6MC4wfSwiUGFkZGluZyI6eyIkaWQiOiIxMDE4IiwiVG9wIjowLjAsIkxlZnQiOjAuMCwiUmlnaHQiOjAuMCwiQm90dG9tIjowLjB9LCJCYWNrZ3JvdW5kIjp7IiRpZCI6IjEwMTkiLCJDb2xvciI6eyIkcmVmIjoiOTEwIn19LCJJc1Zpc2libGUiOnRydWUsIldpZHRoIjowLjAsIkhlaWdodCI6MC4wLCJCb3JkZXJTdHlsZSI6bnVsbCwiUGFyZW50U3R5bGUiOm51bGx9LCJEYXRlU3R5bGUiOnsiJGlkIjoiMTAyMCIsIkZvbnRTZXR0aW5ncyI6eyIkaWQiOiIxMDIxIiwiRm9udFNpemUiOjEwLCJGb250TmFtZSI6Ik1vbnRzZXJyYXQgU2VtaUJvbGQiLCJJc0JvbGQiOmZhbHNlLCJJc0l0YWxpYyI6ZmFsc2UsIklzVW5kZXJsaW5lZCI6ZmFsc2UsIlBhcmVudFN0eWxlIjpudWxsfSwiQXV0b1NpemUiOjAsIkZvcmVncm91bmQiOnsiJGlkIjoiMTAyMiIsIkNvbG9yIjp7IiRpZCI6IjEwMjM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AyNCIsIlRvcCI6MC4wLCJMZWZ0IjowLjAsIlJpZ2h0IjowLjAsIkJvdHRvbSI6MC4wfSwiUGFkZGluZyI6eyIkaWQiOiIxMDI1IiwiVG9wIjowLjAsIkxlZnQiOjAuMCwiUmlnaHQiOjAuMCwiQm90dG9tIjowLjB9LCJCYWNrZ3JvdW5kIjp7IiRpZCI6IjEwMjYiLCJDb2xvciI6eyIkcmVmIjoiOTEwIn19LCJJc1Zpc2libGUiOnRydWUsIldpZHRoIjowLjAsIkhlaWdodCI6MC4wLCJCb3JkZXJTdHlsZSI6bnVsbCwiUGFyZW50U3R5bGUiOm51bGx9LCJEYXRlRm9ybWF0Ijp7IiRpZCI6IjEwMj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yOCIsIkZvcm1hdCI6MCwiSXNWaXNpYmxlIjpmYWxzZSwiTGFzdEtub3duVmlzaWJpbGl0eVN0YXRlIjpmYWxzZX0sIklzVmlzaWJsZSI6dHJ1ZSwiUGFyZW50U3R5bGUiOm51bGwsIl9leHBsaWNpdGx5U2V0Ijp7IiRpZCI6IjEwMjk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wMzAiLCJHcmlkbGluZVN0eWxlIjp7IiRpZCI6IjEwMzEiLCJMaW5lQ29sb3IiOnsiJGlkIjoiMTAzMiIsIiR0eXBlIjoiTkxSRS5Db21tb24uRG9tLlNvbGlkQ29sb3JCcnVzaCwgTkxSRS5Db21tb24iLCJDb2xvciI6eyIkaWQiOiIxMDMzIiwiQSI6MzgsIlIiOjkxLCJHIjoxNTUsIkIiOjIxM319LCJMaW5lV2VpZ2h0IjoxLjAsIkxpbmVUeXBlIjowLCJQYXJlbnRTdHlsZSI6bnVsbH0sIk1hcmdpbiI6eyIkaWQiOiIxMDM0IiwiVG9wIjowLjAsIkxlZnQiOjAuMCwiUmlnaHQiOjAuMCwiQm90dG9tIjowLjB9LCJQYWRkaW5nIjp7IiRpZCI6IjEwMzUiLCJUb3AiOjAuMCwiTGVmdCI6MC4wLCJSaWdodCI6MC4wLCJCb3R0b20iOjAuMH0sIkJhY2tncm91bmQiOm51bGwsIklzVmlzaWJsZSI6ZmFsc2UsIldpZHRoIjowLjAsIkhlaWdodCI6MC4wLCJCb3JkZXJTdHlsZSI6eyIkaWQiOiIxMDM2IiwiTGluZUNvbG9yIjpudWxsLCJMaW5lV2VpZ2h0IjowLjAsIkxpbmVUeXBlIjowLCJQYXJlbnRTdHlsZSI6bnVsbH0sIlBhcmVudFN0eWxlIjpudWxsfSwiQWN0aXZpdHlMaW5lUGFuZWxTdHlsZSI6eyIkaWQiOiIxMDM3IiwiQWN0aXZpdHlMaW5lU3R5bGUiOnsiJGlkIjoiMTAzOCIsIkxpbmVDb2xvciI6eyIkaWQiOiIxMDM5IiwiJHR5cGUiOiJOTFJFLkNvbW1vbi5Eb20uU29saWRDb2xvckJydXNoLCBOTFJFLkNvbW1vbiIsIkNvbG9yIjp7IiRpZCI6IjEwNDAiLCJBIjozOCwiUiI6NjgsIkciOjExNCwiQiI6MTk2fX0sIkxpbmVXZWlnaHQiOjEuMCwiTGluZVR5cGUiOjAsIlBhcmVudFN0eWxlIjpudWxsfSwiTWFyZ2luIjp7IiRpZCI6IjEwNDEiLCJUb3AiOjAuMCwiTGVmdCI6MC4wLCJSaWdodCI6MC4wLCJCb3R0b20iOjAuMH0sIlBhZGRpbmciOnsiJGlkIjoiMTA0MiIsIlRvcCI6MC4wLCJMZWZ0IjowLjAsIlJpZ2h0IjowLjAsIkJvdHRvbSI6MC4wfSwiQmFja2dyb3VuZCI6bnVsbCwiSXNWaXNpYmxlIjpmYWxzZSwiV2lkdGgiOjAuMCwiSGVpZ2h0IjowLjAsIkJvcmRlclN0eWxlIjp7IiRpZCI6IjEwNDMiLCJMaW5lQ29sb3IiOm51bGwsIkxpbmVXZWlnaHQiOjAuMCwiTGluZVR5cGUiOjAsIlBhcmVudFN0eWxlIjpudWxsfSwiUGFyZW50U3R5bGUiOm51bGx9LCJTaG93RWxhcHNlZFRpbWVHcmFkaWVudFN0eWxlIjpmYWxzZSwiVGltZWJhbmRSZXNlcnZlZExlZnRBcmVhU3R5bGUiOnsiJGlkIjoiMTA0NCIsIkFjdGl2aXR5SGVhZGVyV2lkdGgiOjAuMCwiSXNTZXQiOmZhbHNlfSwiRGVmYXVsdFN3aW1sYW5lU3R5bGUiOm51bGx9LCJTY2FsZSI6bnVsbCwiU2NhbGVWMiI6eyIkaWQiOiIxMDQ1IiwiU3RhcnREYXRlIjoiMjAyMi0wOC0wMVQyMzo1OTowMCIsIkVuZERhdGUiOiIyMDIzLTAzLTMxVDIzOjU5OjAwIiwiQXV0b0RhdGVSYW5nZSI6ZmFsc2UsIldvcmtpbmdEYXlzIjozMSwiRmlzY2FsWWVhciI6eyIkaWQiOiIxMDQ2IiwiU3RhcnRNb250aCI6MSwiVXNlU3RhcnRpbmdZZWFyRm9yTnVtYmVyaW5nIjp0cnVlLCJTaG93RmlzY2FsWWVhckxhYmVsIjp0cnVlfSwiVG9kYXlNYXJrZXJUZXh0IjoiVG9kYXkiLCJBdXRvU2NhbGVUeXBlIjpmYWxzZSwiVGltZWJhbmRTY2FsZXMiOnsiJGlkIjoiMTA0NyIsIlRvcFNjYWxlTGF5ZXIiOnsiJGlkIjoiMTA0OCIsIkZvcm1hdCI6Ik1NTSIsIlR5cGUiOjJ9LCJNaWRkbGVTY2FsZUxheWVyIjp7IiRpZCI6IjEwNDkiLCJGb3JtYXQiOiJ3IiwiVHlwZSI6MX0sIkJvdHRvbVNjYWxlTGF5ZXIiOnsiJGlkIjoiMTA1MCIsIkZvcm1hdCI6ImQiLCJUeXBlIjowfX19LCJNaWxlc3RvbmVzIjpbeyIkaWQiOiIxMDUxIiwiRGF0ZSI6IjIwMjItMDgtMDJUMjM6NTk6MDAiLCJTdHlsZSI6eyIkaWQiOiIxMDUyIiwiU2hhcGUiOjcsIkNvbm5lY3Rvck1hcmdpbiI6eyIkaWQiOiIxMDUzIiwiVG9wIjowLjAsIkxlZnQiOjIuMCwiUmlnaHQiOjIuMCwiQm90dG9tIjowLjB9LCJDb25uZWN0b3JTdHlsZSI6eyIkaWQiOiIxMDU0IiwiTGluZUNvbG9yIjp7IiRpZCI6IjEwNTUiLCIkdHlwZSI6Ik5MUkUuQ29tbW9uLkRvbS5Tb2xpZENvbG9yQnJ1c2gsIE5MUkUuQ29tbW9uIiwiQ29sb3IiOnsiJGlkIjoiMTA1NiIsIkEiOjEyNywiUiI6NzksIkciOjEyOSwiQiI6MTg5fX0sIkxpbmVXZWlnaHQiOjEuMCwiTGluZVR5cGUiOjAsIlBhcmVudFN0eWxlIjpudWxsfSwiSXNCZWxvd1RpbWViYW5kIjpmYWxzZSwiUG9zaXRpb25PblRhc2siOjAsIkhpZGVEYXRlIjpmYWxzZSwiU2hhcGVTaXplIjoxLCJTcGFjaW5nIjoyLjAsIlBhZGRpbmciOnsiJGlkIjoiMTA1NyIsIlRvcCI6Ny4wLCJMZWZ0IjozLjAsIlJpZ2h0IjowLjAsIkJvdHRvbSI6Mi4wfSwiU2hhcGVTdHlsZSI6eyIkaWQiOiIxMDU4IiwiTWFyZ2luIjp7IiRpZCI6IjEwNTkiLCJUb3AiOjAuMCwiTGVmdCI6MC4wLCJSaWdodCI6MC4wLCJCb3R0b20iOjAuMH0sIlBhZGRpbmciOnsiJGlkIjoiMTA2MCIsIlRvcCI6MC4wLCJMZWZ0IjowLjAsIlJpZ2h0IjowLjAsIkJvdHRvbSI6MC4wfSwiQmFja2dyb3VuZCI6eyIkaWQiOiIxMDYxIiwiQ29sb3IiOnsiJGlkIjoiMTA2MiIsIkEiOjI1NSwiUiI6MjM5LCJHIjoyMDIsIkIiOjh9fSwiSXNWaXNpYmxlIjp0cnVlLCJXaWR0aCI6MTguMCwiSGVpZ2h0IjoyMC4wLCJCb3JkZXJTdHlsZSI6eyIkaWQiOiIxMDYzIiwiTGluZUNvbG9yIjp7IiRpZCI6IjEwNjQiLCIkdHlwZSI6Ik5MUkUuQ29tbW9uLkRvbS5Tb2xpZENvbG9yQnJ1c2gsIE5MUkUuQ29tbW9uIiwiQ29sb3IiOnsiJGlkIjoiMTA2NSIsIkEiOjI1NSwiUiI6MjU1LCJHIjowLCJCIjowfX0sIkxpbmVXZWlnaHQiOjAuMCwiTGluZVR5cGUiOjAsIlBhcmVudFN0eWxlIjpudWxsfSwiUGFyZW50U3R5bGUiOm51bGx9LCJUaXRsZVN0eWxlIjp7IiRpZCI6IjEwNjYiLCJGb250U2V0dGluZ3MiOnsiJGlkIjoiMTA2NyIsIkZvbnRTaXplIjoxMSwiRm9udE5hbWUiOiJDYWxpYnJpIiwiSXNCb2xkIjp0cnVlLCJJc0l0YWxpYyI6ZmFsc2UsIklzVW5kZXJsaW5lZCI6ZmFsc2UsIlBhcmVudFN0eWxlIjpudWxsfSwiQXV0b1NpemUiOjAsIkZvcmVncm91bmQiOnsiJGlkIjoiMTA2OCIsIkNvbG9yIjp7IiRpZCI6IjEwNjk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A3MCIsIlRvcCI6MC4wLCJMZWZ0IjowLjAsIlJpZ2h0IjowLjAsIkJvdHRvbSI6MC4wfSwiUGFkZGluZyI6eyIkaWQiOiIxMDcxIiwiVG9wIjowLjAsIkxlZnQiOjAuMCwiUmlnaHQiOjAuMCwiQm90dG9tIjowLjB9LCJCYWNrZ3JvdW5kIjp7IiRpZCI6IjEwNzIiLCJDb2xvciI6eyIkaWQiOiIxMDczIiwiQSI6MCwiUiI6MjU1LCJHIjoyNTUsIkIiOjI1NX19LCJJc1Zpc2libGUiOnRydWUsIldpZHRoIjowLjAsIkhlaWdodCI6MC4wLCJCb3JkZXJTdHlsZSI6eyIkaWQiOiIxMDc0IiwiTGluZUNvbG9yIjpudWxsLCJMaW5lV2VpZ2h0IjowLjAsIkxpbmVUeXBlIjowLCJQYXJlbnRTdHlsZSI6bnVsbH0sIlBhcmVudFN0eWxlIjpudWxsfSwiRGF0ZVN0eWxlIjp7IiRpZCI6IjEwNzUiLCJGb250U2V0dGluZ3MiOnsiJGlkIjoiMTA3NiIsIkZvbnRTaXplIjoxMCwiRm9udE5hbWUiOiJDYWxpYnJpIiwiSXNCb2xkIjpmYWxzZSwiSXNJdGFsaWMiOmZhbHNlLCJJc1VuZGVybGluZWQiOmZhbHNlLCJQYXJlbnRTdHlsZSI6bnVsbH0sIkF1dG9TaXplIjowLCJGb3JlZ3JvdW5kIjp7IiRpZCI6IjEwNzciLCJDb2xvciI6eyIkaWQiOiIxMDc4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xMDc5IiwiVG9wIjowLjAsIkxlZnQiOjAuMCwiUmlnaHQiOjAuMCwiQm90dG9tIjowLjB9LCJQYWRkaW5nIjp7IiRpZCI6IjEwODAiLCJUb3AiOjAuMCwiTGVmdCI6MC4wLCJSaWdodCI6MC4wLCJCb3R0b20iOjAuMH0sIkJhY2tncm91bmQiOnsiJGlkIjoiMTA4MSIsIkNvbG9yIjp7IiRpZCI6IjEwODIiLCJBIjowLCJSIjoyNTUsIkciOjI1NSwiQiI6MjU1fX0sIklzVmlzaWJsZSI6dHJ1ZSwiV2lkdGgiOjAuMCwiSGVpZ2h0IjowLjAsIkJvcmRlclN0eWxlIjp7IiRpZCI6IjEwODMiLCJMaW5lQ29sb3IiOm51bGwsIkxpbmVXZWlnaHQiOjAuMCwiTGluZVR5cGUiOjAsIlBhcmVudFN0eWxlIjpudWxsfSwiUGFyZW50U3R5bGUiOm51bGx9LCJEYXRlRm9ybWF0Ijp7IiRpZCI6IjEwO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4NSIsIkZvcm1hdCI6MCwiSXNWaXNpYmxlIjpmYWxzZSwiTGFzdEtub3duVmlzaWJpbGl0eVN0YXRlIjpmYWxzZX0sIklzVmlzaWJsZSI6dHJ1ZSwiUGFyZW50U3R5bGUiOm51bGx9LCJJbmRleCI6MCwiUGVyY2VudGFnZUNvbXBsZXRlIjpudWxsLCJQb3NpdGlvbiI6eyJSYXRpbyI6MC4wLCJJc0N1c3RvbSI6ZmFsc2V9LCJEYXRlRm9ybWF0Ijp7IiRyZWYiOiIxMDg0In0sIldlZWtOdW1iZXJpbmciOnsiJGlkIjoiMTA4NiIsIkZvcm1hdCI6MCwiSXNWaXNpYmxlIjpmYWxzZSwiTGFzdEtub3duVmlzaWJpbGl0eVN0YXRlIjpmYWxzZX0sIlJlbGF0ZWRUYXNrSWQiOiIwMDAwMDAwMC0wMDAwLTAwMDAtMDAwMC0wMDAwMDAwMDAwMDAiLCJJZCI6IjRjZTFmNjJiLWIwNTYtNGQ2ZC1hZTVjLWQ5NDBmM2Q4MWExYiIsIkltcG9ydElkIjoiMSIsIlRpdGxlIjoiS2ljay1vZmYiLCJOb3RlIjpudWxsLCJIeXBlcmxpbmsiOnsiJGlkIjoiMTA4NyIsIkFkZHJlc3MiOm51bGwsIlN1YkFkZHJlc3MiOm51bGx9LCJJc0NoYW5nZWQiOmZhbHNlLCJJc05ldyI6ZmFsc2V9LHsiJGlkIjoiMTA4OCIsIkRhdGUiOiIyMDIzLTAzLTIwVDIzOjU5OjAwIiwiU3R5bGUiOnsiJGlkIjoiMTA4OSIsIlNoYXBlIjoxNCwiQ29ubmVjdG9yTWFyZ2luIjp7IiRpZCI6IjEwOTAiLCJUb3AiOjAuMCwiTGVmdCI6Mi4wLCJSaWdodCI6Mi4wLCJCb3R0b20iOjAuMH0sIkNvbm5lY3RvclN0eWxlIjp7IiRpZCI6IjEwOTEiLCJMaW5lQ29sb3IiOnsiJGlkIjoiMTA5MiIsIiR0eXBlIjoiTkxSRS5Db21tb24uRG9tLlNvbGlkQ29sb3JCcnVzaCwgTkxSRS5Db21tb24iLCJDb2xvciI6eyIkaWQiOiIxMDkzIiwiQSI6MTI3LCJSIjo3OSwiRyI6MTI5LCJCIjoxODl9fSwiTGluZVdlaWdodCI6MS4wLCJMaW5lVHlwZSI6MCwiUGFyZW50U3R5bGUiOm51bGx9LCJJc0JlbG93VGltZWJhbmQiOmZhbHNlLCJQb3NpdGlvbk9uVGFzayI6MCwiSGlkZURhdGUiOmZhbHNlLCJTaGFwZVNpemUiOjEsIlNwYWNpbmciOjIuMCwiUGFkZGluZyI6eyIkaWQiOiIxMDk0IiwiVG9wIjo3LjAsIkxlZnQiOjMuMCwiUmlnaHQiOjAuMCwiQm90dG9tIjoyLjB9LCJTaGFwZVN0eWxlIjp7IiRpZCI6IjEwOTUiLCJNYXJnaW4iOnsiJGlkIjoiMTA5NiIsIlRvcCI6MC4wLCJMZWZ0IjowLjAsIlJpZ2h0IjowLjAsIkJvdHRvbSI6MC4wfSwiUGFkZGluZyI6eyIkaWQiOiIxMDk3IiwiVG9wIjowLjAsIkxlZnQiOjAuMCwiUmlnaHQiOjAuMCwiQm90dG9tIjowLjB9LCJCYWNrZ3JvdW5kIjp7IiRpZCI6IjEwOTgiLCJDb2xvciI6eyIkaWQiOiIxMDk5IiwiQSI6MjU1LCJSIjowLCJHIjoxNjYsIkIiOjE2Nn19LCJJc1Zpc2libGUiOnRydWUsIldpZHRoIjoxOC4wLCJIZWlnaHQiOjIwLjAsIkJvcmRlclN0eWxlIjp7IiRpZCI6IjExMDAiLCJMaW5lQ29sb3IiOnsiJGlkIjoiMTEwMSIsIiR0eXBlIjoiTkxSRS5Db21tb24uRG9tLlNvbGlkQ29sb3JCcnVzaCwgTkxSRS5Db21tb24iLCJDb2xvciI6eyIkaWQiOiIxMTAyIiwiQSI6MjU1LCJSIjoyNTUsIkciOjAsIkIiOjB9fSwiTGluZVdlaWdodCI6MC4wLCJMaW5lVHlwZSI6MCwiUGFyZW50U3R5bGUiOm51bGx9LCJQYXJlbnRTdHlsZSI6bnVsbH0sIlRpdGxlU3R5bGUiOnsiJGlkIjoiMTEwMyIsIkZvbnRTZXR0aW5ncyI6eyIkaWQiOiIxMTA0IiwiRm9udFNpemUiOjExLCJGb250TmFtZSI6IkNhbGlicmkiLCJJc0JvbGQiOnRydWUsIklzSXRhbGljIjpmYWxzZSwiSXNVbmRlcmxpbmVkIjpmYWxzZSwiUGFyZW50U3R5bGUiOm51bGx9LCJBdXRvU2l6ZSI6MCwiRm9yZWdyb3VuZCI6eyIkaWQiOiIxMTA1IiwiQ29sb3IiOnsiJGlkIjoiMTEwN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TA3IiwiVG9wIjowLjAsIkxlZnQiOjAuMCwiUmlnaHQiOjAuMCwiQm90dG9tIjowLjB9LCJQYWRkaW5nIjp7IiRpZCI6IjExMDgiLCJUb3AiOjAuMCwiTGVmdCI6MC4wLCJSaWdodCI6MC4wLCJCb3R0b20iOjAuMH0sIkJhY2tncm91bmQiOnsiJGlkIjoiMTEwOSIsIkNvbG9yIjp7IiRpZCI6IjExMTAiLCJBIjowLCJSIjoyNTUsIkciOjI1NSwiQiI6MjU1fX0sIklzVmlzaWJsZSI6dHJ1ZSwiV2lkdGgiOjAuMCwiSGVpZ2h0IjowLjAsIkJvcmRlclN0eWxlIjp7IiRpZCI6IjExMTEiLCJMaW5lQ29sb3IiOm51bGwsIkxpbmVXZWlnaHQiOjAuMCwiTGluZVR5cGUiOjAsIlBhcmVudFN0eWxlIjpudWxsfSwiUGFyZW50U3R5bGUiOm51bGx9LCJEYXRlU3R5bGUiOnsiJGlkIjoiMTExMiIsIkZvbnRTZXR0aW5ncyI6eyIkaWQiOiIxMTEzIiwiRm9udFNpemUiOjEwLCJGb250TmFtZSI6IkNhbGlicmkiLCJJc0JvbGQiOmZhbHNlLCJJc0l0YWxpYyI6ZmFsc2UsIklzVW5kZXJsaW5lZCI6ZmFsc2UsIlBhcmVudFN0eWxlIjpudWxsfSwiQXV0b1NpemUiOjAsIkZvcmVncm91bmQiOnsiJGlkIjoiMTExNCIsIkNvbG9yIjp7IiRpZCI6IjExMTU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xMTYiLCJUb3AiOjAuMCwiTGVmdCI6MC4wLCJSaWdodCI6MC4wLCJCb3R0b20iOjAuMH0sIlBhZGRpbmciOnsiJGlkIjoiMTExNyIsIlRvcCI6MC4wLCJMZWZ0IjowLjAsIlJpZ2h0IjowLjAsIkJvdHRvbSI6MC4wfSwiQmFja2dyb3VuZCI6eyIkaWQiOiIxMTE4IiwiQ29sb3IiOnsiJGlkIjoiMTExOSIsIkEiOjAsIlIiOjI1NSwiRyI6MjU1LCJCIjoyNTV9fSwiSXNWaXNpYmxlIjp0cnVlLCJXaWR0aCI6MC4wLCJIZWlnaHQiOjAuMCwiQm9yZGVyU3R5bGUiOnsiJGlkIjoiMTEyMCIsIkxpbmVDb2xvciI6bnVsbCwiTGluZVdlaWdodCI6MC4wLCJMaW5lVHlwZSI6MCwiUGFyZW50U3R5bGUiOm51bGx9LCJQYXJlbnRTdHlsZSI6bnVsbH0sIkRhdGVGb3JtYXQiOnsiJGlkIjoiMTEy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IyIiwiRm9ybWF0IjowLCJJc1Zpc2libGUiOmZhbHNlLCJMYXN0S25vd25WaXNpYmlsaXR5U3RhdGUiOmZhbHNlfSwiSXNWaXNpYmxlIjp0cnVlLCJQYXJlbnRTdHlsZSI6bnVsbH0sIkluZGV4IjoxLCJQZXJjZW50YWdlQ29tcGxldGUiOm51bGwsIlBvc2l0aW9uIjp7IlJhdGlvIjowLjAsIklzQ3VzdG9tIjpmYWxzZX0sIkRhdGVGb3JtYXQiOnsiJHJlZiI6IjExMjEifSwiV2Vla051bWJlcmluZyI6eyIkaWQiOiIxMTIzIiwiRm9ybWF0IjowLCJJc1Zpc2libGUiOmZhbHNlLCJMYXN0S25vd25WaXNpYmlsaXR5U3RhdGUiOmZhbHNlfSwiUmVsYXRlZFRhc2tJZCI6IjAwMDAwMDAwLTAwMDAtMDAwMC0wMDAwLTAwMDAwMDAwMDAwMCIsIklkIjoiZjQyYTE4MjctNDVkYS00ZGM2LWEyYTAtMWUzMDZhZmYzNTBkIiwiSW1wb3J0SWQiOiIxMCIsIlRpdGxlIjoiRXZlbnQiLCJOb3RlIjpudWxsLCJIeXBlcmxpbmsiOnsiJGlkIjoiMTEyNCIsIkFkZHJlc3MiOm51bGwsIlN1YkFkZHJlc3MiOm51bGx9LCJJc0NoYW5nZWQiOmZhbHNlLCJJc05ldyI6ZmFsc2V9XSwiVGFza3MiOltdLCJTd2ltbGFuZXMiOltdLCJNc1Byb2plY3RJdGVtc1RyZWUiOnsiJGlkIjoiMTEyNSIsIlJvb3QiOnsiSW1wb3J0SWQiOm51bGwsIklzSW1wb3J0ZWQiOmZhbHNlLCJDaGlsZHJlbiI6W119fSwiTWV0YWRhdGEiOnsiJGlkIjoiMTEyNiIsIkV4Y2VsU2hlZXROYW1lIjoiVGltZWxpbmUgRGF0YSIsIkl0ZW1zVGl0bGVzIjoiW1wiTWlsZXN0b25lICAxXCIsXCJNaWxlc3RvbmUgIDJcIixcIk1pbGVzdG9uZSAgM1wiLFwiTWlsZXN0b25lICA0XCIsXCJNaWxlc3RvbmUgIDVcIixcIk1pbGVzdG9uZSAgNlwiLFwiTWlsZXN0b25lICA3XCIsXCJNaWxlc3RvbmUgIDhcIixcIk1pbGVzdG9uZSAgOVwiLFwiRXZlbnRcIixcIkFjdGl2aXR5IDFcIixcIkFjdGl2aXR5IDJcIixcIkFjdGl2aXR5IDNcIixcIkFjdGl2aXR5IDRcIixcIkFjdGl2aXR5IDVcIixcIkFjdGl2aXR5IDZcIl0iLCJJdGVtc1N3aW1sYW5lcyI6IltdIiwiTXNlTGF0ZXN0SW1wb3J0SXRlbXMiOiJ7XCIkaWRcIjpcIjFcIixcIlJvb3RcIjp7XCJJbXBvcnRJZFwiOm51bGwsXCJJc0ltcG9ydGVkXCI6ZmFsc2UsXCJDaGlsZHJlblwiOlt7XCIkaWRcIjpcIjJcIixcIkltcG9ydElkXCI6XCIxXCIsXCJJc0ltcG9ydGVkXCI6dHJ1ZSxcIkNoaWxkcmVuXCI6W119LHtcIiRpZFwiOlwiM1wiLFwiSW1wb3J0SWRcIjpcIjJcIixcIklzSW1wb3J0ZWRcIjp0cnVlLFwiQ2hpbGRyZW5cIjpbXX0se1wiJGlkXCI6XCI0XCIsXCJJbXBvcnRJZFwiOlwiM1wiLFwiSXNJbXBvcnRlZFwiOnRydWUsXCJDaGlsZHJlblwiOltdfSx7XCIkaWRcIjpcIjVcIixcIkltcG9ydElkXCI6XCI0XCIsXCJJc0ltcG9ydGVkXCI6dHJ1ZSxcIkNoaWxkcmVuXCI6W119LHtcIiRpZFwiOlwiNlwiLFwiSW1wb3J0SWRcIjpcIjVcIixcIklzSW1wb3J0ZWRcIjp0cnVlLFwiQ2hpbGRyZW5cIjpbXX0se1wiJGlkXCI6XCI3XCIsXCJJbXBvcnRJZFwiOlwiNlwiLFwiSXNJbXBvcnRlZFwiOnRydWUsXCJDaGlsZHJlblwiOltdfSx7XCIkaWRcIjpcIjhcIixcIkltcG9ydElkXCI6XCI3XCIsXCJJc0ltcG9ydGVkXCI6dHJ1ZSxcIkNoaWxkcmVuXCI6W119LHtcIiRpZFwiOlwiOVwiLFwiSW1wb3J0SWRcIjpcIjhcIixcIklzSW1wb3J0ZWRcIjp0cnVlLFwiQ2hpbGRyZW5cIjpbXX0se1wiJGlkXCI6XCIxMFwiLFwiSW1wb3J0SWRcIjpcIjlcIixcIklzSW1wb3J0ZWRcIjp0cnVlLFwiQ2hpbGRyZW5cIjpbXX0se1wiJGlkXCI6XCIxMVwiLFwiSW1wb3J0SWRcIjpcIjEwXCIsXCJJc0ltcG9ydGVkXCI6dHJ1ZSxcIkNoaWxkcmVuXCI6W119LHtcIiRpZFwiOlwiMTJcIixcIkltcG9ydElkXCI6XCIxMVwiLFwiSXNJbXBvcnRlZFwiOnRydWUsXCJDaGlsZHJlblwiOltdfSx7XCIkaWRcIjpcIjEzXCIsXCJJbXBvcnRJZFwiOlwiMTJcIixcIklzSW1wb3J0ZWRcIjp0cnVlLFwiQ2hpbGRyZW5cIjpbXX0se1wiJGlkXCI6XCIxNFwiLFwiSW1wb3J0SWRcIjpcIjEzXCIsXCJJc0ltcG9ydGVkXCI6dHJ1ZSxcIkNoaWxkcmVuXCI6W119LHtcIiRpZFwiOlwiMTVcIixcIkltcG9ydElkXCI6XCIxNFwiLFwiSXNJbXBvcnRlZFwiOnRydWUsXCJDaGlsZHJlblwiOltdfSx7XCIkaWRcIjpcIjE2XCIsXCJJbXBvcnRJZFwiOlwiMTVcIixcIklzSW1wb3J0ZWRcIjp0cnVlLFwiQ2hpbGRyZW5cIjpbXX0se1wiJGlkXCI6XCIxN1wiLFwiSW1wb3J0SWRcIjpcIjE2XCIsXCJJc0ltcG9ydGVkXCI6dHJ1ZSxcIkNoaWxkcmVuXCI6W119XX19IiwiQ29sdW1uc01hcHBpbmciOiJbe1wiJGlkXCI6XCIxXCIsXCJTZWxlY3RlZE1hcHBpbmdcIjo4LFwiQ29sdW1uSGVhZGVyXCI6XCJDb2x1bW4wXCIsXCJDb2x1bW5GcmllbmRseU5hbWVcIjpcIlVuaXF1ZSBJRFwifSx7XCIkaWRcIjpcIjJcIixcIlNlbGVjdGVkTWFwcGluZ1wiOjIsXCJDb2x1bW5IZWFkZXJcIjpcIkNvbHVtbjFcIixcIkNvbHVtbkZyaWVuZGx5TmFtZVwiOlwiVGl0bGVcIn0se1wiJGlkXCI6XCIzXCIsXCJTZWxlY3RlZE1hcHBpbmdcIjozLFwiQ29sdW1uSGVhZGVyXCI6XCJDb2x1bW4yXCIsXCJDb2x1bW5GcmllbmRseU5hbWVcIjpcIlN0YXJ0IGRhdGVcIn0se1wiJGlkXCI6XCI0XCIsXCJTZWxlY3RlZE1hcHBpbmdcIjo0LFwiQ29sdW1uSGVhZGVyXCI6XCJDb2x1bW4zXCIsXCJDb2x1bW5GcmllbmRseU5hbWVcIjpcIkVuZCBkYXRlXCJ9LHtcIiRpZFwiOlwiNVwiLFwiU2VsZWN0ZWRNYXBwaW5nXCI6NSxcIkNvbHVtbkhlYWRlclwiOlwiQ29sdW1uNVwiLFwiQ29sdW1uRnJpZW5kbHlOYW1lXCI6XCIlIENvbXBsZXRlZFwifSx7XCIkaWRcIjpcIjZcIixcIlNlbGVjdGVkTWFwcGluZ1wiOjYsXCJDb2x1bW5IZWFkZXJcIjpcIkNvbHVtbjZcIixcIkNvbHVtbkZyaWVuZGx5TmFtZVwiOlwiTm90ZVwifV0iLCJIZWFkZXJSb3dJbmRleCI6IjAiLCJNc2VTeW5jQnlVaWQiOiJUcnVlIiwiU291cmNlVGVtcGxhdGUiOiJ7XCIkaWRcIjpcIjFcIixcIklkXCI6XCJjYzI2Zjg2My0yN2NlLTQ4MGUtYTU4OS1iM2YxMmYyZDZlYjBcIixcIkN1bHR1cmVJbmZvTmFtZVwiOlwiZW4tVVNcIixcIlZlcnNpb25cIjp7XCIkaWRcIjpcIjJcIixcIlRlbXBsYXRlRG9tVmVyc2lvblwiOlwiMS4yLjB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mZhbHN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19LFwiU2NhbGVcIjp7XCIkaWRcIjpcIjE5MF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TkxXCIsXCJTdGFydERhdGVcIjpcIjAwMDEtMDEtMDFUMDA6MDA6MDBcIixcIkVuZERhdGVcIjpcIjAwMDEtMDEtMDFUMDA6MDA6MDBcIixcIkF1dG9EYXRlUmFuZ2VcIjp0cnVlLFwiV29ya2luZ0RheXNcIjozMSxcIlRvZGF5TWFya2VyVGV4dFwiOlwiVG9kYXlcIixcIkF1dG9TY2FsZVR5cGVcIjp0cnVlLFwiVGltZWJhbmRTY2FsZXNcIjp7XCIkaWRcIjpcIjE5MlwiLFwiVG9wU2NhbGVMYXllclwiOntcIiRpZFwiOlwiMTkzXCIsXCJGb3JtYXRcIjpcIndcIixcIlR5cGVcIjoxfSxcIk1pZGRsZVNjYWxlTGF5ZXJcIjp7XCIkaWRcIjpcIjE5NFwiLFwiRm9ybWF0XCI6bnVsbCxcIlR5cGVcIjowfSxcIkJvdHRvbVNjYWxlTGF5ZXJcIjp7XCIkaWRcIjpcIjE5NVwiLFwiRm9ybWF0XCI6bnVsbCxcIlR5cGVcIjowfX19LFwiTWlsZXN0b25lc1wiOltdLFwiVGFza3NcIjpbXSxcIlN3aW1sYW5lc1wiOltdLFwiU3dpbWxhbmVzVjJcIjpbXSxcIlNldHRpbmdzXCI6e1wiJGlkXCI6XCIxOTZcIixcIkltcGFPcHRpb25zXCI6e1wiJGlkXCI6XCIxOTdcIixcIkxlZnRUb1JpZ2h0XCI6ZmFsc2UsXCJQYXlsb2FkT3B0aW9uc1wiOjJ9fSxcIlRpbWVDb25maWd1cmF0aW9uXCI6e1wiJGlkXCI6XCIxOThcIixcIlVzZVRpbWVcIjpmYWxzZSxcIldvcmtEYXlTdGFydFwiOlwiMDA6MDA6MDBcIixcIldvcmtEYXlFbmRcIjpcIjIzOjU5OjAwXCJ9fSIsIlVwZGF0ZVNjYWxlRm9ySW1wb3J0ZWRUaW1lbGluZSI6IkZhbHNlIn0sIlNldHRpbmdzIjp7IiRpZCI6IjExMjciLCJJbXBhT3B0aW9ucyI6eyIkaWQiOiIxMTI4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0LCJGaWxlUGF0aCI6IkY6XFxXb3JrXFxSZWRvaW5nIE91dGRhdGVkIFRlbXBsYXRlc1xcRXZlbnQgUGxhbm5pbmdcXFRpbWVsaW5lIERhdGEoMSkueGxzeCIsIlRpbWVDb25maWd1cmF0aW9uIjp7IiRpZCI6IjExMjkiLCJVc2VUaW1lIjpmYWxzZSwiV29ya0RheVN0YXJ0IjoiMDA6MDA6MDAiLCJXb3JrRGF5RW5kIjoiMjM6NTk6MDAifSwiTGFzdFVzZWRUZW1wbGF0ZUlkIjoiY2MyNmY4NjMtMjdjZS00ODBlLWE1ODktYjNmMTJmMmQ2ZWIwIiwiRmlyc3RXZWVrT2ZZZWFyIjowLCJQbGFjZU1pbGVzdG9uZUF0VGhlQmVnaW5uaW5nT2ZUaGVEYXkiOmZhbHNlfQ=="/>
  <p:tag name="__MASTER" val="__part_0"/>
</p:tagLst>
</file>

<file path=ppt/tags/tag418.xml><?xml version="1.0" encoding="utf-8"?>
<p:tagLst xmlns:a="http://schemas.openxmlformats.org/drawingml/2006/main" xmlns:r="http://schemas.openxmlformats.org/officeDocument/2006/relationships" xmlns:p="http://schemas.openxmlformats.org/presentationml/2006/main">
  <p:tag name="OTLMARKERSHAPE" val="OTL"/>
</p:tagLst>
</file>

<file path=ppt/tags/tag419.xml><?xml version="1.0" encoding="utf-8"?>
<p:tagLst xmlns:a="http://schemas.openxmlformats.org/drawingml/2006/main" xmlns:r="http://schemas.openxmlformats.org/officeDocument/2006/relationships" xmlns:p="http://schemas.openxmlformats.org/presentationml/2006/main">
  <p:tag name="OTLMARKERSHAPE" val="OTL"/>
</p:tagLst>
</file>

<file path=ppt/tags/tag42.xml><?xml version="1.0" encoding="utf-8"?>
<p:tagLst xmlns:a="http://schemas.openxmlformats.org/drawingml/2006/main" xmlns:r="http://schemas.openxmlformats.org/officeDocument/2006/relationships" xmlns:p="http://schemas.openxmlformats.org/presentationml/2006/main">
  <p:tag name="OTLMARKERSHAPE" val="OTL"/>
</p:tagLst>
</file>

<file path=ppt/tags/tag420.xml><?xml version="1.0" encoding="utf-8"?>
<p:tagLst xmlns:a="http://schemas.openxmlformats.org/drawingml/2006/main" xmlns:r="http://schemas.openxmlformats.org/officeDocument/2006/relationships" xmlns:p="http://schemas.openxmlformats.org/presentationml/2006/main">
  <p:tag name="OTLMARKERSHAPE" val="OTL"/>
</p:tagLst>
</file>

<file path=ppt/tags/tag421.xml><?xml version="1.0" encoding="utf-8"?>
<p:tagLst xmlns:a="http://schemas.openxmlformats.org/drawingml/2006/main" xmlns:r="http://schemas.openxmlformats.org/officeDocument/2006/relationships" xmlns:p="http://schemas.openxmlformats.org/presentationml/2006/main">
  <p:tag name="OTLMARKERSHAPE" val="OTL"/>
</p:tagLst>
</file>

<file path=ppt/tags/tag422.xml><?xml version="1.0" encoding="utf-8"?>
<p:tagLst xmlns:a="http://schemas.openxmlformats.org/drawingml/2006/main" xmlns:r="http://schemas.openxmlformats.org/officeDocument/2006/relationships" xmlns:p="http://schemas.openxmlformats.org/presentationml/2006/main">
  <p:tag name="OTLMARKERSHAPE" val="OTL"/>
</p:tagLst>
</file>

<file path=ppt/tags/tag423.xml><?xml version="1.0" encoding="utf-8"?>
<p:tagLst xmlns:a="http://schemas.openxmlformats.org/drawingml/2006/main" xmlns:r="http://schemas.openxmlformats.org/officeDocument/2006/relationships" xmlns:p="http://schemas.openxmlformats.org/presentationml/2006/main">
  <p:tag name="OTLMARKERSHAPE" val="OTL"/>
</p:tagLst>
</file>

<file path=ppt/tags/tag424.xml><?xml version="1.0" encoding="utf-8"?>
<p:tagLst xmlns:a="http://schemas.openxmlformats.org/drawingml/2006/main" xmlns:r="http://schemas.openxmlformats.org/officeDocument/2006/relationships" xmlns:p="http://schemas.openxmlformats.org/presentationml/2006/main">
  <p:tag name="OTLMARKERSHAPE" val="OTL"/>
</p:tagLst>
</file>

<file path=ppt/tags/tag425.xml><?xml version="1.0" encoding="utf-8"?>
<p:tagLst xmlns:a="http://schemas.openxmlformats.org/drawingml/2006/main" xmlns:r="http://schemas.openxmlformats.org/officeDocument/2006/relationships" xmlns:p="http://schemas.openxmlformats.org/presentationml/2006/main">
  <p:tag name="OTLMARKERSHAPE" val="OTL"/>
</p:tagLst>
</file>

<file path=ppt/tags/tag426.xml><?xml version="1.0" encoding="utf-8"?>
<p:tagLst xmlns:a="http://schemas.openxmlformats.org/drawingml/2006/main" xmlns:r="http://schemas.openxmlformats.org/officeDocument/2006/relationships" xmlns:p="http://schemas.openxmlformats.org/presentationml/2006/main">
  <p:tag name="OTLMARKERSHAPE" val="OTL"/>
</p:tagLst>
</file>

<file path=ppt/tags/tag427.xml><?xml version="1.0" encoding="utf-8"?>
<p:tagLst xmlns:a="http://schemas.openxmlformats.org/drawingml/2006/main" xmlns:r="http://schemas.openxmlformats.org/officeDocument/2006/relationships" xmlns:p="http://schemas.openxmlformats.org/presentationml/2006/main">
  <p:tag name="OTLMARKERSHAPE" val="OTL"/>
</p:tagLst>
</file>

<file path=ppt/tags/tag428.xml><?xml version="1.0" encoding="utf-8"?>
<p:tagLst xmlns:a="http://schemas.openxmlformats.org/drawingml/2006/main" xmlns:r="http://schemas.openxmlformats.org/officeDocument/2006/relationships" xmlns:p="http://schemas.openxmlformats.org/presentationml/2006/main">
  <p:tag name="OTLMARKERSHAPE" val="OTL"/>
</p:tagLst>
</file>

<file path=ppt/tags/tag429.xml><?xml version="1.0" encoding="utf-8"?>
<p:tagLst xmlns:a="http://schemas.openxmlformats.org/drawingml/2006/main" xmlns:r="http://schemas.openxmlformats.org/officeDocument/2006/relationships" xmlns:p="http://schemas.openxmlformats.org/presentationml/2006/main">
  <p:tag name="OTLMARKERSHAPE" val="OTL"/>
</p:tagLst>
</file>

<file path=ppt/tags/tag43.xml><?xml version="1.0" encoding="utf-8"?>
<p:tagLst xmlns:a="http://schemas.openxmlformats.org/drawingml/2006/main" xmlns:r="http://schemas.openxmlformats.org/officeDocument/2006/relationships" xmlns:p="http://schemas.openxmlformats.org/presentationml/2006/main">
  <p:tag name="OTLMARKERSHAPE" val="OTL"/>
</p:tagLst>
</file>

<file path=ppt/tags/tag430.xml><?xml version="1.0" encoding="utf-8"?>
<p:tagLst xmlns:a="http://schemas.openxmlformats.org/drawingml/2006/main" xmlns:r="http://schemas.openxmlformats.org/officeDocument/2006/relationships" xmlns:p="http://schemas.openxmlformats.org/presentationml/2006/main">
  <p:tag name="OTLMARKERSHAPE" val="OTL"/>
</p:tagLst>
</file>

<file path=ppt/tags/tag431.xml><?xml version="1.0" encoding="utf-8"?>
<p:tagLst xmlns:a="http://schemas.openxmlformats.org/drawingml/2006/main" xmlns:r="http://schemas.openxmlformats.org/officeDocument/2006/relationships" xmlns:p="http://schemas.openxmlformats.org/presentationml/2006/main">
  <p:tag name="OTLMARKERSHAPE" val="OTL"/>
</p:tagLst>
</file>

<file path=ppt/tags/tag432.xml><?xml version="1.0" encoding="utf-8"?>
<p:tagLst xmlns:a="http://schemas.openxmlformats.org/drawingml/2006/main" xmlns:r="http://schemas.openxmlformats.org/officeDocument/2006/relationships" xmlns:p="http://schemas.openxmlformats.org/presentationml/2006/main">
  <p:tag name="OTLMARKERSHAPE" val="OTL"/>
</p:tagLst>
</file>

<file path=ppt/tags/tag433.xml><?xml version="1.0" encoding="utf-8"?>
<p:tagLst xmlns:a="http://schemas.openxmlformats.org/drawingml/2006/main" xmlns:r="http://schemas.openxmlformats.org/officeDocument/2006/relationships" xmlns:p="http://schemas.openxmlformats.org/presentationml/2006/main">
  <p:tag name="OTLMARKERSHAPE" val="OTL"/>
</p:tagLst>
</file>

<file path=ppt/tags/tag434.xml><?xml version="1.0" encoding="utf-8"?>
<p:tagLst xmlns:a="http://schemas.openxmlformats.org/drawingml/2006/main" xmlns:r="http://schemas.openxmlformats.org/officeDocument/2006/relationships" xmlns:p="http://schemas.openxmlformats.org/presentationml/2006/main">
  <p:tag name="OTLMARKERSHAPE" val="OTL"/>
</p:tagLst>
</file>

<file path=ppt/tags/tag435.xml><?xml version="1.0" encoding="utf-8"?>
<p:tagLst xmlns:a="http://schemas.openxmlformats.org/drawingml/2006/main" xmlns:r="http://schemas.openxmlformats.org/officeDocument/2006/relationships" xmlns:p="http://schemas.openxmlformats.org/presentationml/2006/main">
  <p:tag name="OTLMARKERSHAPE" val="OTL"/>
</p:tagLst>
</file>

<file path=ppt/tags/tag436.xml><?xml version="1.0" encoding="utf-8"?>
<p:tagLst xmlns:a="http://schemas.openxmlformats.org/drawingml/2006/main" xmlns:r="http://schemas.openxmlformats.org/officeDocument/2006/relationships" xmlns:p="http://schemas.openxmlformats.org/presentationml/2006/main">
  <p:tag name="OTLMARKERSHAPE" val="OTL"/>
</p:tagLst>
</file>

<file path=ppt/tags/tag437.xml><?xml version="1.0" encoding="utf-8"?>
<p:tagLst xmlns:a="http://schemas.openxmlformats.org/drawingml/2006/main" xmlns:r="http://schemas.openxmlformats.org/officeDocument/2006/relationships" xmlns:p="http://schemas.openxmlformats.org/presentationml/2006/main">
  <p:tag name="OTLMARKERSHAPE" val="OTL"/>
  <p:tag name="OTLELAPSEDSTYLE" val="Hide"/>
</p:tagLst>
</file>

<file path=ppt/tags/tag438.xml><?xml version="1.0" encoding="utf-8"?>
<p:tagLst xmlns:a="http://schemas.openxmlformats.org/drawingml/2006/main" xmlns:r="http://schemas.openxmlformats.org/officeDocument/2006/relationships" xmlns:p="http://schemas.openxmlformats.org/presentationml/2006/main">
  <p:tag name="OTLMARKERSHAPE" val="OTL"/>
</p:tagLst>
</file>

<file path=ppt/tags/tag439.xml><?xml version="1.0" encoding="utf-8"?>
<p:tagLst xmlns:a="http://schemas.openxmlformats.org/drawingml/2006/main" xmlns:r="http://schemas.openxmlformats.org/officeDocument/2006/relationships" xmlns:p="http://schemas.openxmlformats.org/presentationml/2006/main">
  <p:tag name="OTLMARKERSHAPE" val="OTL"/>
</p:tagLst>
</file>

<file path=ppt/tags/tag44.xml><?xml version="1.0" encoding="utf-8"?>
<p:tagLst xmlns:a="http://schemas.openxmlformats.org/drawingml/2006/main" xmlns:r="http://schemas.openxmlformats.org/officeDocument/2006/relationships" xmlns:p="http://schemas.openxmlformats.org/presentationml/2006/main">
  <p:tag name="OTLMARKERSHAPE" val="OTL"/>
</p:tagLst>
</file>

<file path=ppt/tags/tag440.xml><?xml version="1.0" encoding="utf-8"?>
<p:tagLst xmlns:a="http://schemas.openxmlformats.org/drawingml/2006/main" xmlns:r="http://schemas.openxmlformats.org/officeDocument/2006/relationships" xmlns:p="http://schemas.openxmlformats.org/presentationml/2006/main">
  <p:tag name="OTLMARKERSHAPE" val="OTL"/>
</p:tagLst>
</file>

<file path=ppt/tags/tag441.xml><?xml version="1.0" encoding="utf-8"?>
<p:tagLst xmlns:a="http://schemas.openxmlformats.org/drawingml/2006/main" xmlns:r="http://schemas.openxmlformats.org/officeDocument/2006/relationships" xmlns:p="http://schemas.openxmlformats.org/presentationml/2006/main">
  <p:tag name="OTLMARKERSHAPE" val="OTL"/>
</p:tagLst>
</file>

<file path=ppt/tags/tag442.xml><?xml version="1.0" encoding="utf-8"?>
<p:tagLst xmlns:a="http://schemas.openxmlformats.org/drawingml/2006/main" xmlns:r="http://schemas.openxmlformats.org/officeDocument/2006/relationships" xmlns:p="http://schemas.openxmlformats.org/presentationml/2006/main">
  <p:tag name="OTLMARKERSHAPE" val="OTL"/>
</p:tagLst>
</file>

<file path=ppt/tags/tag443.xml><?xml version="1.0" encoding="utf-8"?>
<p:tagLst xmlns:a="http://schemas.openxmlformats.org/drawingml/2006/main" xmlns:r="http://schemas.openxmlformats.org/officeDocument/2006/relationships" xmlns:p="http://schemas.openxmlformats.org/presentationml/2006/main">
  <p:tag name="OTLMARKERSHAPE" val="OTL"/>
</p:tagLst>
</file>

<file path=ppt/tags/tag444.xml><?xml version="1.0" encoding="utf-8"?>
<p:tagLst xmlns:a="http://schemas.openxmlformats.org/drawingml/2006/main" xmlns:r="http://schemas.openxmlformats.org/officeDocument/2006/relationships" xmlns:p="http://schemas.openxmlformats.org/presentationml/2006/main">
  <p:tag name="OTLMARKERSHAPE" val="OTL"/>
</p:tagLst>
</file>

<file path=ppt/tags/tag445.xml><?xml version="1.0" encoding="utf-8"?>
<p:tagLst xmlns:a="http://schemas.openxmlformats.org/drawingml/2006/main" xmlns:r="http://schemas.openxmlformats.org/officeDocument/2006/relationships" xmlns:p="http://schemas.openxmlformats.org/presentationml/2006/main">
  <p:tag name="OTLMARKERSHAPE" val="OTL"/>
</p:tagLst>
</file>

<file path=ppt/tags/tag446.xml><?xml version="1.0" encoding="utf-8"?>
<p:tagLst xmlns:a="http://schemas.openxmlformats.org/drawingml/2006/main" xmlns:r="http://schemas.openxmlformats.org/officeDocument/2006/relationships" xmlns:p="http://schemas.openxmlformats.org/presentationml/2006/main">
  <p:tag name="OTLMARKERSHAPE" val="OTL"/>
</p:tagLst>
</file>

<file path=ppt/tags/tag447.xml><?xml version="1.0" encoding="utf-8"?>
<p:tagLst xmlns:a="http://schemas.openxmlformats.org/drawingml/2006/main" xmlns:r="http://schemas.openxmlformats.org/officeDocument/2006/relationships" xmlns:p="http://schemas.openxmlformats.org/presentationml/2006/main">
  <p:tag name="OTLMARKERSHAPE" val="OTL"/>
</p:tagLst>
</file>

<file path=ppt/tags/tag448.xml><?xml version="1.0" encoding="utf-8"?>
<p:tagLst xmlns:a="http://schemas.openxmlformats.org/drawingml/2006/main" xmlns:r="http://schemas.openxmlformats.org/officeDocument/2006/relationships" xmlns:p="http://schemas.openxmlformats.org/presentationml/2006/main">
  <p:tag name="OTLMARKERSHAPE" val="OTL"/>
</p:tagLst>
</file>

<file path=ppt/tags/tag449.xml><?xml version="1.0" encoding="utf-8"?>
<p:tagLst xmlns:a="http://schemas.openxmlformats.org/drawingml/2006/main" xmlns:r="http://schemas.openxmlformats.org/officeDocument/2006/relationships" xmlns:p="http://schemas.openxmlformats.org/presentationml/2006/main">
  <p:tag name="OTLMARKERSHAPE" val="OTL"/>
</p:tagLst>
</file>

<file path=ppt/tags/tag45.xml><?xml version="1.0" encoding="utf-8"?>
<p:tagLst xmlns:a="http://schemas.openxmlformats.org/drawingml/2006/main" xmlns:r="http://schemas.openxmlformats.org/officeDocument/2006/relationships" xmlns:p="http://schemas.openxmlformats.org/presentationml/2006/main">
  <p:tag name="OTLMARKERSHAPE" val="OTL"/>
</p:tagLst>
</file>

<file path=ppt/tags/tag450.xml><?xml version="1.0" encoding="utf-8"?>
<p:tagLst xmlns:a="http://schemas.openxmlformats.org/drawingml/2006/main" xmlns:r="http://schemas.openxmlformats.org/officeDocument/2006/relationships" xmlns:p="http://schemas.openxmlformats.org/presentationml/2006/main">
  <p:tag name="OTLMARKERSHAPE" val="OTL"/>
</p:tagLst>
</file>

<file path=ppt/tags/tag451.xml><?xml version="1.0" encoding="utf-8"?>
<p:tagLst xmlns:a="http://schemas.openxmlformats.org/drawingml/2006/main" xmlns:r="http://schemas.openxmlformats.org/officeDocument/2006/relationships" xmlns:p="http://schemas.openxmlformats.org/presentationml/2006/main">
  <p:tag name="OTLMARKERSHAPE" val="OTL"/>
</p:tagLst>
</file>

<file path=ppt/tags/tag452.xml><?xml version="1.0" encoding="utf-8"?>
<p:tagLst xmlns:a="http://schemas.openxmlformats.org/drawingml/2006/main" xmlns:r="http://schemas.openxmlformats.org/officeDocument/2006/relationships" xmlns:p="http://schemas.openxmlformats.org/presentationml/2006/main">
  <p:tag name="OTLMARKERSHAPE" val="OTL"/>
  <p:tag name="OTLTODAYPOSITION" val="Hide"/>
</p:tagLst>
</file>

<file path=ppt/tags/tag453.xml><?xml version="1.0" encoding="utf-8"?>
<p:tagLst xmlns:a="http://schemas.openxmlformats.org/drawingml/2006/main" xmlns:r="http://schemas.openxmlformats.org/officeDocument/2006/relationships" xmlns:p="http://schemas.openxmlformats.org/presentationml/2006/main">
  <p:tag name="OTLMARKERSHAPE" val="OTL"/>
</p:tagLst>
</file>

<file path=ppt/tags/tag454.xml><?xml version="1.0" encoding="utf-8"?>
<p:tagLst xmlns:a="http://schemas.openxmlformats.org/drawingml/2006/main" xmlns:r="http://schemas.openxmlformats.org/officeDocument/2006/relationships" xmlns:p="http://schemas.openxmlformats.org/presentationml/2006/main">
  <p:tag name="OTLMARKERSHAPE" val="OTL"/>
</p:tagLst>
</file>

<file path=ppt/tags/tag455.xml><?xml version="1.0" encoding="utf-8"?>
<p:tagLst xmlns:a="http://schemas.openxmlformats.org/drawingml/2006/main" xmlns:r="http://schemas.openxmlformats.org/officeDocument/2006/relationships" xmlns:p="http://schemas.openxmlformats.org/presentationml/2006/main">
  <p:tag name="OTLMARKERSHAPE" val="OTL"/>
</p:tagLst>
</file>

<file path=ppt/tags/tag456.xml><?xml version="1.0" encoding="utf-8"?>
<p:tagLst xmlns:a="http://schemas.openxmlformats.org/drawingml/2006/main" xmlns:r="http://schemas.openxmlformats.org/officeDocument/2006/relationships" xmlns:p="http://schemas.openxmlformats.org/presentationml/2006/main">
  <p:tag name="OTLMARKERSHAPE" val="OTL"/>
</p:tagLst>
</file>

<file path=ppt/tags/tag457.xml><?xml version="1.0" encoding="utf-8"?>
<p:tagLst xmlns:a="http://schemas.openxmlformats.org/drawingml/2006/main" xmlns:r="http://schemas.openxmlformats.org/officeDocument/2006/relationships" xmlns:p="http://schemas.openxmlformats.org/presentationml/2006/main">
  <p:tag name="OTLMARKERSHAPE" val="OTL"/>
</p:tagLst>
</file>

<file path=ppt/tags/tag458.xml><?xml version="1.0" encoding="utf-8"?>
<p:tagLst xmlns:a="http://schemas.openxmlformats.org/drawingml/2006/main" xmlns:r="http://schemas.openxmlformats.org/officeDocument/2006/relationships" xmlns:p="http://schemas.openxmlformats.org/presentationml/2006/main">
  <p:tag name="OTLMARKERSHAPE" val="OTL"/>
</p:tagLst>
</file>

<file path=ppt/tags/tag459.xml><?xml version="1.0" encoding="utf-8"?>
<p:tagLst xmlns:a="http://schemas.openxmlformats.org/drawingml/2006/main" xmlns:r="http://schemas.openxmlformats.org/officeDocument/2006/relationships" xmlns:p="http://schemas.openxmlformats.org/presentationml/2006/main">
  <p:tag name="OTLMARKERSHAPE" val="OTL"/>
</p:tagLst>
</file>

<file path=ppt/tags/tag46.xml><?xml version="1.0" encoding="utf-8"?>
<p:tagLst xmlns:a="http://schemas.openxmlformats.org/drawingml/2006/main" xmlns:r="http://schemas.openxmlformats.org/officeDocument/2006/relationships" xmlns:p="http://schemas.openxmlformats.org/presentationml/2006/main">
  <p:tag name="OTLMARKERSHAPE" val="OTL"/>
</p:tagLst>
</file>

<file path=ppt/tags/tag460.xml><?xml version="1.0" encoding="utf-8"?>
<p:tagLst xmlns:a="http://schemas.openxmlformats.org/drawingml/2006/main" xmlns:r="http://schemas.openxmlformats.org/officeDocument/2006/relationships" xmlns:p="http://schemas.openxmlformats.org/presentationml/2006/main">
  <p:tag name="OTLMARKERSHAPE" val="OTL"/>
</p:tagLst>
</file>

<file path=ppt/tags/tag461.xml><?xml version="1.0" encoding="utf-8"?>
<p:tagLst xmlns:a="http://schemas.openxmlformats.org/drawingml/2006/main" xmlns:r="http://schemas.openxmlformats.org/officeDocument/2006/relationships" xmlns:p="http://schemas.openxmlformats.org/presentationml/2006/main">
  <p:tag name="OTLMARKERSHAPE" val="OTL"/>
</p:tagLst>
</file>

<file path=ppt/tags/tag462.xml><?xml version="1.0" encoding="utf-8"?>
<p:tagLst xmlns:a="http://schemas.openxmlformats.org/drawingml/2006/main" xmlns:r="http://schemas.openxmlformats.org/officeDocument/2006/relationships" xmlns:p="http://schemas.openxmlformats.org/presentationml/2006/main">
  <p:tag name="OTLMARKERSHAPE" val="OTL"/>
</p:tagLst>
</file>

<file path=ppt/tags/tag463.xml><?xml version="1.0" encoding="utf-8"?>
<p:tagLst xmlns:a="http://schemas.openxmlformats.org/drawingml/2006/main" xmlns:r="http://schemas.openxmlformats.org/officeDocument/2006/relationships" xmlns:p="http://schemas.openxmlformats.org/presentationml/2006/main">
  <p:tag name="OTLMARKERSHAPE" val="OTL"/>
</p:tagLst>
</file>

<file path=ppt/tags/tag464.xml><?xml version="1.0" encoding="utf-8"?>
<p:tagLst xmlns:a="http://schemas.openxmlformats.org/drawingml/2006/main" xmlns:r="http://schemas.openxmlformats.org/officeDocument/2006/relationships" xmlns:p="http://schemas.openxmlformats.org/presentationml/2006/main">
  <p:tag name="OTLMARKERSHAPE" val="OTL"/>
</p:tagLst>
</file>

<file path=ppt/tags/tag465.xml><?xml version="1.0" encoding="utf-8"?>
<p:tagLst xmlns:a="http://schemas.openxmlformats.org/drawingml/2006/main" xmlns:r="http://schemas.openxmlformats.org/officeDocument/2006/relationships" xmlns:p="http://schemas.openxmlformats.org/presentationml/2006/main">
  <p:tag name="OTLMARKERSHAPE" val="OTL"/>
</p:tagLst>
</file>

<file path=ppt/tags/tag466.xml><?xml version="1.0" encoding="utf-8"?>
<p:tagLst xmlns:a="http://schemas.openxmlformats.org/drawingml/2006/main" xmlns:r="http://schemas.openxmlformats.org/officeDocument/2006/relationships" xmlns:p="http://schemas.openxmlformats.org/presentationml/2006/main">
  <p:tag name="OTLMARKERSHAPE" val="OTL"/>
</p:tagLst>
</file>

<file path=ppt/tags/tag467.xml><?xml version="1.0" encoding="utf-8"?>
<p:tagLst xmlns:a="http://schemas.openxmlformats.org/drawingml/2006/main" xmlns:r="http://schemas.openxmlformats.org/officeDocument/2006/relationships" xmlns:p="http://schemas.openxmlformats.org/presentationml/2006/main">
  <p:tag name="OTLMARKERSHAPE" val="OTL"/>
</p:tagLst>
</file>

<file path=ppt/tags/tag468.xml><?xml version="1.0" encoding="utf-8"?>
<p:tagLst xmlns:a="http://schemas.openxmlformats.org/drawingml/2006/main" xmlns:r="http://schemas.openxmlformats.org/officeDocument/2006/relationships" xmlns:p="http://schemas.openxmlformats.org/presentationml/2006/main">
  <p:tag name="OTLMARKERSHAPE" val="OTL"/>
</p:tagLst>
</file>

<file path=ppt/tags/tag469.xml><?xml version="1.0" encoding="utf-8"?>
<p:tagLst xmlns:a="http://schemas.openxmlformats.org/drawingml/2006/main" xmlns:r="http://schemas.openxmlformats.org/officeDocument/2006/relationships" xmlns:p="http://schemas.openxmlformats.org/presentationml/2006/main">
  <p:tag name="OTLMARKERSHAPE" val="OTL"/>
</p:tagLst>
</file>

<file path=ppt/tags/tag47.xml><?xml version="1.0" encoding="utf-8"?>
<p:tagLst xmlns:a="http://schemas.openxmlformats.org/drawingml/2006/main" xmlns:r="http://schemas.openxmlformats.org/officeDocument/2006/relationships" xmlns:p="http://schemas.openxmlformats.org/presentationml/2006/main">
  <p:tag name="OTLMARKERSHAPE" val="OTL"/>
</p:tagLst>
</file>

<file path=ppt/tags/tag470.xml><?xml version="1.0" encoding="utf-8"?>
<p:tagLst xmlns:a="http://schemas.openxmlformats.org/drawingml/2006/main" xmlns:r="http://schemas.openxmlformats.org/officeDocument/2006/relationships" xmlns:p="http://schemas.openxmlformats.org/presentationml/2006/main">
  <p:tag name="OTLMARKERSHAPE" val="OTL"/>
</p:tagLst>
</file>

<file path=ppt/tags/tag471.xml><?xml version="1.0" encoding="utf-8"?>
<p:tagLst xmlns:a="http://schemas.openxmlformats.org/drawingml/2006/main" xmlns:r="http://schemas.openxmlformats.org/officeDocument/2006/relationships" xmlns:p="http://schemas.openxmlformats.org/presentationml/2006/main">
  <p:tag name="OTLMARKERSHAPE" val="OTL"/>
</p:tagLst>
</file>

<file path=ppt/tags/tag472.xml><?xml version="1.0" encoding="utf-8"?>
<p:tagLst xmlns:a="http://schemas.openxmlformats.org/drawingml/2006/main" xmlns:r="http://schemas.openxmlformats.org/officeDocument/2006/relationships" xmlns:p="http://schemas.openxmlformats.org/presentationml/2006/main">
  <p:tag name="OTLMARKERSHAPE" val="OTL"/>
</p:tagLst>
</file>

<file path=ppt/tags/tag473.xml><?xml version="1.0" encoding="utf-8"?>
<p:tagLst xmlns:a="http://schemas.openxmlformats.org/drawingml/2006/main" xmlns:r="http://schemas.openxmlformats.org/officeDocument/2006/relationships" xmlns:p="http://schemas.openxmlformats.org/presentationml/2006/main">
  <p:tag name="OTLMARKERSHAPE" val="OTL"/>
</p:tagLst>
</file>

<file path=ppt/tags/tag474.xml><?xml version="1.0" encoding="utf-8"?>
<p:tagLst xmlns:a="http://schemas.openxmlformats.org/drawingml/2006/main" xmlns:r="http://schemas.openxmlformats.org/officeDocument/2006/relationships" xmlns:p="http://schemas.openxmlformats.org/presentationml/2006/main">
  <p:tag name="OTLMARKERSHAPE" val="OTL"/>
</p:tagLst>
</file>

<file path=ppt/tags/tag475.xml><?xml version="1.0" encoding="utf-8"?>
<p:tagLst xmlns:a="http://schemas.openxmlformats.org/drawingml/2006/main" xmlns:r="http://schemas.openxmlformats.org/officeDocument/2006/relationships" xmlns:p="http://schemas.openxmlformats.org/presentationml/2006/main">
  <p:tag name="OTLMARKERSHAPE" val="OTL"/>
</p:tagLst>
</file>

<file path=ppt/tags/tag476.xml><?xml version="1.0" encoding="utf-8"?>
<p:tagLst xmlns:a="http://schemas.openxmlformats.org/drawingml/2006/main" xmlns:r="http://schemas.openxmlformats.org/officeDocument/2006/relationships" xmlns:p="http://schemas.openxmlformats.org/presentationml/2006/main">
  <p:tag name="OTLMARKERSHAPE" val="OTL"/>
</p:tagLst>
</file>

<file path=ppt/tags/tag477.xml><?xml version="1.0" encoding="utf-8"?>
<p:tagLst xmlns:a="http://schemas.openxmlformats.org/drawingml/2006/main" xmlns:r="http://schemas.openxmlformats.org/officeDocument/2006/relationships" xmlns:p="http://schemas.openxmlformats.org/presentationml/2006/main">
  <p:tag name="OTLMARKERSHAPE" val="OTL"/>
</p:tagLst>
</file>

<file path=ppt/tags/tag478.xml><?xml version="1.0" encoding="utf-8"?>
<p:tagLst xmlns:a="http://schemas.openxmlformats.org/drawingml/2006/main" xmlns:r="http://schemas.openxmlformats.org/officeDocument/2006/relationships" xmlns:p="http://schemas.openxmlformats.org/presentationml/2006/main">
  <p:tag name="OTLMARKERSHAPE" val="OTL"/>
</p:tagLst>
</file>

<file path=ppt/tags/tag479.xml><?xml version="1.0" encoding="utf-8"?>
<p:tagLst xmlns:a="http://schemas.openxmlformats.org/drawingml/2006/main" xmlns:r="http://schemas.openxmlformats.org/officeDocument/2006/relationships" xmlns:p="http://schemas.openxmlformats.org/presentationml/2006/main">
  <p:tag name="OTLMARKERSHAPE" val="OTL"/>
</p:tagLst>
</file>

<file path=ppt/tags/tag48.xml><?xml version="1.0" encoding="utf-8"?>
<p:tagLst xmlns:a="http://schemas.openxmlformats.org/drawingml/2006/main" xmlns:r="http://schemas.openxmlformats.org/officeDocument/2006/relationships" xmlns:p="http://schemas.openxmlformats.org/presentationml/2006/main">
  <p:tag name="OTLMARKERSHAPE" val="OTL"/>
</p:tagLst>
</file>

<file path=ppt/tags/tag480.xml><?xml version="1.0" encoding="utf-8"?>
<p:tagLst xmlns:a="http://schemas.openxmlformats.org/drawingml/2006/main" xmlns:r="http://schemas.openxmlformats.org/officeDocument/2006/relationships" xmlns:p="http://schemas.openxmlformats.org/presentationml/2006/main">
  <p:tag name="OTLMARKERSHAPE" val="OTL"/>
</p:tagLst>
</file>

<file path=ppt/tags/tag481.xml><?xml version="1.0" encoding="utf-8"?>
<p:tagLst xmlns:a="http://schemas.openxmlformats.org/drawingml/2006/main" xmlns:r="http://schemas.openxmlformats.org/officeDocument/2006/relationships" xmlns:p="http://schemas.openxmlformats.org/presentationml/2006/main">
  <p:tag name="OTLMARKERSHAPE" val="OTL"/>
</p:tagLst>
</file>

<file path=ppt/tags/tag482.xml><?xml version="1.0" encoding="utf-8"?>
<p:tagLst xmlns:a="http://schemas.openxmlformats.org/drawingml/2006/main" xmlns:r="http://schemas.openxmlformats.org/officeDocument/2006/relationships" xmlns:p="http://schemas.openxmlformats.org/presentationml/2006/main">
  <p:tag name="OTLMARKERSHAPE" val="OTL"/>
</p:tagLst>
</file>

<file path=ppt/tags/tag483.xml><?xml version="1.0" encoding="utf-8"?>
<p:tagLst xmlns:a="http://schemas.openxmlformats.org/drawingml/2006/main" xmlns:r="http://schemas.openxmlformats.org/officeDocument/2006/relationships" xmlns:p="http://schemas.openxmlformats.org/presentationml/2006/main">
  <p:tag name="OTLMARKERSHAPE" val="OTL"/>
</p:tagLst>
</file>

<file path=ppt/tags/tag484.xml><?xml version="1.0" encoding="utf-8"?>
<p:tagLst xmlns:a="http://schemas.openxmlformats.org/drawingml/2006/main" xmlns:r="http://schemas.openxmlformats.org/officeDocument/2006/relationships" xmlns:p="http://schemas.openxmlformats.org/presentationml/2006/main">
  <p:tag name="OTLMARKERSHAPE" val="OTL"/>
</p:tagLst>
</file>

<file path=ppt/tags/tag485.xml><?xml version="1.0" encoding="utf-8"?>
<p:tagLst xmlns:a="http://schemas.openxmlformats.org/drawingml/2006/main" xmlns:r="http://schemas.openxmlformats.org/officeDocument/2006/relationships" xmlns:p="http://schemas.openxmlformats.org/presentationml/2006/main">
  <p:tag name="OTLMARKERSHAPE" val="OTL"/>
</p:tagLst>
</file>

<file path=ppt/tags/tag486.xml><?xml version="1.0" encoding="utf-8"?>
<p:tagLst xmlns:a="http://schemas.openxmlformats.org/drawingml/2006/main" xmlns:r="http://schemas.openxmlformats.org/officeDocument/2006/relationships" xmlns:p="http://schemas.openxmlformats.org/presentationml/2006/main">
  <p:tag name="OTLMARKERSHAPE" val="OTL"/>
</p:tagLst>
</file>

<file path=ppt/tags/tag487.xml><?xml version="1.0" encoding="utf-8"?>
<p:tagLst xmlns:a="http://schemas.openxmlformats.org/drawingml/2006/main" xmlns:r="http://schemas.openxmlformats.org/officeDocument/2006/relationships" xmlns:p="http://schemas.openxmlformats.org/presentationml/2006/main">
  <p:tag name="OTLMARKERSHAPE" val="OTL"/>
</p:tagLst>
</file>

<file path=ppt/tags/tag488.xml><?xml version="1.0" encoding="utf-8"?>
<p:tagLst xmlns:a="http://schemas.openxmlformats.org/drawingml/2006/main" xmlns:r="http://schemas.openxmlformats.org/officeDocument/2006/relationships" xmlns:p="http://schemas.openxmlformats.org/presentationml/2006/main">
  <p:tag name="OTLMARKERSHAPE" val="OTL"/>
</p:tagLst>
</file>

<file path=ppt/tags/tag489.xml><?xml version="1.0" encoding="utf-8"?>
<p:tagLst xmlns:a="http://schemas.openxmlformats.org/drawingml/2006/main" xmlns:r="http://schemas.openxmlformats.org/officeDocument/2006/relationships" xmlns:p="http://schemas.openxmlformats.org/presentationml/2006/main">
  <p:tag name="OTLMARKERSHAPE" val="OTL"/>
</p:tagLst>
</file>

<file path=ppt/tags/tag49.xml><?xml version="1.0" encoding="utf-8"?>
<p:tagLst xmlns:a="http://schemas.openxmlformats.org/drawingml/2006/main" xmlns:r="http://schemas.openxmlformats.org/officeDocument/2006/relationships" xmlns:p="http://schemas.openxmlformats.org/presentationml/2006/main">
  <p:tag name="OTLMARKERSHAPE" val="OTL"/>
</p:tagLst>
</file>

<file path=ppt/tags/tag490.xml><?xml version="1.0" encoding="utf-8"?>
<p:tagLst xmlns:a="http://schemas.openxmlformats.org/drawingml/2006/main" xmlns:r="http://schemas.openxmlformats.org/officeDocument/2006/relationships" xmlns:p="http://schemas.openxmlformats.org/presentationml/2006/main">
  <p:tag name="OTLMARKERSHAPE" val="OTL"/>
</p:tagLst>
</file>

<file path=ppt/tags/tag491.xml><?xml version="1.0" encoding="utf-8"?>
<p:tagLst xmlns:a="http://schemas.openxmlformats.org/drawingml/2006/main" xmlns:r="http://schemas.openxmlformats.org/officeDocument/2006/relationships" xmlns:p="http://schemas.openxmlformats.org/presentationml/2006/main">
  <p:tag name="OTLMARKERSHAPE" val="OTL"/>
</p:tagLst>
</file>

<file path=ppt/tags/tag492.xml><?xml version="1.0" encoding="utf-8"?>
<p:tagLst xmlns:a="http://schemas.openxmlformats.org/drawingml/2006/main" xmlns:r="http://schemas.openxmlformats.org/officeDocument/2006/relationships" xmlns:p="http://schemas.openxmlformats.org/presentationml/2006/main">
  <p:tag name="OTLMARKERSHAPE" val="OTL"/>
</p:tagLst>
</file>

<file path=ppt/tags/tag493.xml><?xml version="1.0" encoding="utf-8"?>
<p:tagLst xmlns:a="http://schemas.openxmlformats.org/drawingml/2006/main" xmlns:r="http://schemas.openxmlformats.org/officeDocument/2006/relationships" xmlns:p="http://schemas.openxmlformats.org/presentationml/2006/main">
  <p:tag name="OTLMARKERSHAPE" val="OTL"/>
</p:tagLst>
</file>

<file path=ppt/tags/tag494.xml><?xml version="1.0" encoding="utf-8"?>
<p:tagLst xmlns:a="http://schemas.openxmlformats.org/drawingml/2006/main" xmlns:r="http://schemas.openxmlformats.org/officeDocument/2006/relationships" xmlns:p="http://schemas.openxmlformats.org/presentationml/2006/main">
  <p:tag name="OTLMARKERSHAPE" val="OTL"/>
</p:tagLst>
</file>

<file path=ppt/tags/tag495.xml><?xml version="1.0" encoding="utf-8"?>
<p:tagLst xmlns:a="http://schemas.openxmlformats.org/drawingml/2006/main" xmlns:r="http://schemas.openxmlformats.org/officeDocument/2006/relationships" xmlns:p="http://schemas.openxmlformats.org/presentationml/2006/main">
  <p:tag name="OTLMARKERSHAPE" val="OTL"/>
</p:tagLst>
</file>

<file path=ppt/tags/tag496.xml><?xml version="1.0" encoding="utf-8"?>
<p:tagLst xmlns:a="http://schemas.openxmlformats.org/drawingml/2006/main" xmlns:r="http://schemas.openxmlformats.org/officeDocument/2006/relationships" xmlns:p="http://schemas.openxmlformats.org/presentationml/2006/main">
  <p:tag name="OTLMARKERSHAPE" val="OTL"/>
</p:tagLst>
</file>

<file path=ppt/tags/tag497.xml><?xml version="1.0" encoding="utf-8"?>
<p:tagLst xmlns:a="http://schemas.openxmlformats.org/drawingml/2006/main" xmlns:r="http://schemas.openxmlformats.org/officeDocument/2006/relationships" xmlns:p="http://schemas.openxmlformats.org/presentationml/2006/main">
  <p:tag name="OTLMARKERSHAPE" val="OTL"/>
</p:tagLst>
</file>

<file path=ppt/tags/tag498.xml><?xml version="1.0" encoding="utf-8"?>
<p:tagLst xmlns:a="http://schemas.openxmlformats.org/drawingml/2006/main" xmlns:r="http://schemas.openxmlformats.org/officeDocument/2006/relationships" xmlns:p="http://schemas.openxmlformats.org/presentationml/2006/main">
  <p:tag name="OTLMARKERSHAPE" val="OTL"/>
</p:tagLst>
</file>

<file path=ppt/tags/tag499.xml><?xml version="1.0" encoding="utf-8"?>
<p:tagLst xmlns:a="http://schemas.openxmlformats.org/drawingml/2006/main" xmlns:r="http://schemas.openxmlformats.org/officeDocument/2006/relationships" xmlns:p="http://schemas.openxmlformats.org/presentationml/2006/main">
  <p:tag name="__PART_0" val="eyIkaWQiOiIxIiwiX3N3aW1sYW5lc1YyIjpbeyIkaWQiOiIyIiwiX2FjdGl2aXRpZXMiOlt7IiRpZCI6IjMiLCJfcm93cyI6W3siJGlkIjoiNCIsIl90YXNrcyI6W3siJGlkIjoiNSIsIl9hdHRhY2hlZE1pbGVzdG9uZXMiOlt7IiRpZCI6IjYiLCJEYXRlIjoiMjAyMi0wOC0xOVQyMzo1OTowMCIsIlN0eWxlIjp7IiRpZCI6IjciLCJTaGFwZSI6MSwiQ29ubmVjdG9yTWFyZ2luIjp7IiRpZCI6IjgiLCJUb3AiOjAuMCwiTGVmdCI6Mi4wLCJSaWdodCI6Mi4wLCJCb3R0b20iOjAuMH0sIkNvbm5lY3RvclN0eWxlIjp7IiRpZCI6IjkiLCJMaW5lQ29sb3IiOnsiJGlkIjoiMTAiLCIkdHlwZSI6Ik5MUkUuQ29tbW9uLkRvbS5Tb2xpZENvbG9yQnJ1c2gsIE5MUkUuQ29tbW9uIiwiQ29sb3IiOnsiJGlkIjoiMTEiLCJBIjoxMjcsIlIiOjc5LCJHIjoxMjksIkIiOjE4OX19LCJMaW5lV2VpZ2h0IjoxLjAsIkxpbmVUeXBlIjowLCJQYXJlbnRTdHlsZSI6bnVsbH0sIklzQmVsb3dUaW1lYmFuZCI6dHJ1ZSwiUG9zaXRpb25PblRhc2siOjMsIkhpZGVEYXRlIjpmYWxzZSwiU2hhcGVTaXplIjowLCJTcGFjaW5nIjoyLjAsIlBhZGRpbmciOnsiJGlkIjoiMTIiLCJUb3AiOjcuMCwiTGVmdCI6My4wLCJSaWdodCI6MC4wLCJCb3R0b20iOjIuMH0sIlNoYXBlU3R5bGUiOnsiJGlkIjoiMTMiLCJNYXJnaW4iOnsiJGlkIjoiMTQiLCJUb3AiOjAuMCwiTGVmdCI6MC4wLCJSaWdodCI6MC4wLCJCb3R0b20iOjAuMH0sIlBhZGRpbmciOnsiJGlkIjoiMTUiLCJUb3AiOjAuMCwiTGVmdCI6MC4wLCJSaWdodCI6MC4wLCJCb3R0b20iOjAuMH0sIkJhY2tncm91bmQiOnsiJGlkIjoiMTYiLCJDb2xvciI6eyIkaWQiOiIxNyIsIkEiOjI1NSwiUiI6MjM5LCJHIjoyMDIsIkIiOjh9fSwiSXNWaXNpYmxlIjp0cnVlLCJXaWR0aCI6MTIuMCwiSGVpZ2h0IjoxNC4wLCJCb3JkZXJTdHlsZSI6eyIkaWQiOiIxOCIsIkxpbmVDb2xvciI6eyIkaWQiOiIxOSIsIiR0eXBlIjoiTkxSRS5Db21tb24uRG9tLlNvbGlkQ29sb3JCcnVzaCwgTkxSRS5Db21tb24iLCJDb2xvciI6eyIkaWQiOiIyMCIsIkEiOjI1NSwiUiI6MjU1LCJHIjowLCJCIjowfX0sIkxpbmVXZWlnaHQiOjAuMCwiTGluZVR5cGUiOjAsIlBhcmVudFN0eWxlIjpudWxsfSwiUGFyZW50U3R5bGUiOm51bGx9LCJUaXRsZVN0eWxlIjp7IiRpZCI6IjIxIiwiRm9udFNldHRpbmdzIjp7IiRpZCI6IjIyIiwiRm9udFNpemUiOjExLCJGb250TmFtZSI6IkNhbGlicmkiLCJJc0JvbGQiOnRydWUsIklzSXRhbGljIjpmYWxzZSwiSXNVbmRlcmxpbmVkIjpmYWxzZSwiUGFyZW50U3R5bGUiOm51bGx9LCJBdXRvU2l6ZSI6MCwiRm9yZWdyb3VuZCI6eyIkaWQiOiIyMyIsIkNvbG9yIjp7IiRpZCI6IjI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1IiwiVG9wIjowLjAsIkxlZnQiOjAuMCwiUmlnaHQiOjAuMCwiQm90dG9tIjowLjB9LCJQYWRkaW5nIjp7IiRpZCI6IjI2IiwiVG9wIjowLjAsIkxlZnQiOjAuMCwiUmlnaHQiOjAuMCwiQm90dG9tIjowLjB9LCJCYWNrZ3JvdW5kIjp7IiRpZCI6IjI3IiwiQ29sb3IiOnsiJGlkIjoiMjgiLCJBIjowLCJSIjoyNTUsIkciOjI1NSwiQiI6MjU1fX0sIklzVmlzaWJsZSI6dHJ1ZSwiV2lkdGgiOjAuMCwiSGVpZ2h0IjowLjAsIkJvcmRlclN0eWxlIjp7IiRpZCI6IjI5IiwiTGluZUNvbG9yIjpudWxsLCJMaW5lV2VpZ2h0IjowLjAsIkxpbmVUeXBlIjowLCJQYXJlbnRTdHlsZSI6bnVsbH0sIlBhcmVudFN0eWxlIjpudWxsfSwiRGF0ZVN0eWxlIjp7IiRpZCI6IjMwIiwiRm9udFNldHRpbmdzIjp7IiRpZCI6IjMxIiwiRm9udFNpemUiOjEwLCJGb250TmFtZSI6IkNhbGlicmkiLCJJc0JvbGQiOmZhbHNlLCJJc0l0YWxpYyI6ZmFsc2UsIklzVW5kZXJsaW5lZCI6ZmFsc2UsIlBhcmVudFN0eWxlIjpudWxsfSwiQXV0b1NpemUiOjAsIkZvcmVncm91bmQiOnsiJGlkIjoiMzIiLCJDb2xvciI6eyIkaWQiOiIzM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zQiLCJUb3AiOjAuMCwiTGVmdCI6MC4wLCJSaWdodCI6MC4wLCJCb3R0b20iOjAuMH0sIlBhZGRpbmciOnsiJGlkIjoiMzUiLCJUb3AiOjAuMCwiTGVmdCI6MC4wLCJSaWdodCI6MC4wLCJCb3R0b20iOjAuMH0sIkJhY2tncm91bmQiOnsiJGlkIjoiMzYiLCJDb2xvciI6eyIkaWQiOiIzNyIsIkEiOjAsIlIiOjI1NSwiRyI6MjU1LCJCIjoyNTV9fSwiSXNWaXNpYmxlIjp0cnVlLCJXaWR0aCI6MC4wLCJIZWlnaHQiOjAuMCwiQm9yZGVyU3R5bGUiOnsiJGlkIjoiMzgiLCJMaW5lQ29sb3IiOm51bGwsIkxpbmVXZWlnaHQiOjAuMCwiTGluZVR5cGUiOjAsIlBhcmVudFN0eWxlIjpudWxsfSwiUGFyZW50U3R5bGUiOm51bGx9LCJEYXRlRm9ybWF0Ijp7IiRpZCI6IjM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wIiwiRm9ybWF0IjowLCJJc1Zpc2libGUiOmZhbHNlLCJMYXN0S25vd25WaXNpYmlsaXR5U3RhdGUiOmZhbHNlfSwiSXNWaXNpYmxlIjp0cnVlLCJQYXJlbnRTdHlsZSI6bnVsbH0sIkluZGV4IjozLCJQZXJjZW50YWdlQ29tcGxldGUiOm51bGwsIlBvc2l0aW9uIjp7IlJhdGlvIjowLjAsIklzQ3VzdG9tIjpmYWxzZX0sIkRhdGVGb3JtYXQiOnsiJHJlZiI6IjM5In0sIldlZWtOdW1iZXJpbmciOnsiJGlkIjoiNDEiLCJGb3JtYXQiOjAsIklzVmlzaWJsZSI6ZmFsc2UsIkxhc3RLbm93blZpc2liaWxpdHlTdGF0ZSI6ZmFsc2V9LCJSZWxhdGVkVGFza0lkIjoiYTQ5ZGY1ZGUtMjE1NC00NGQ3LWI2ODctY2JhYmVkZDBmMmJiIiwiSWQiOiIxOTlkMGNhZS00NmVhLTQxNTMtODU2MS1kZjQ4ODUzMTFjZjYiLCJJbXBvcnRJZCI6IjIiLCJUaXRsZSI6Ik1pbGVzdG9uZSAxIiwiTm90ZSI6bnVsbCwiSHlwZXJsaW5rIjp7IiRpZCI6IjQyIiwiQWRkcmVzcyI6bnVsbCwiU3ViQWRkcmVzcyI6bnVsbH0sIklzQ2hhbmdlZCI6ZmFsc2UsIklzTmV3IjpmYWxzZX0seyIkaWQiOiI0MyIsIkRhdGUiOiIyMDIyLTA5LTI3VDIzOjU5OjAwIiwiU3R5bGUiOnsiJGlkIjoiNDQiLCJTaGFwZSI6MSwiQ29ubmVjdG9yTWFyZ2luIjp7IiRpZCI6IjQ1IiwiVG9wIjowLjAsIkxlZnQiOjIuMCwiUmlnaHQiOjIuMCwiQm90dG9tIjowLjB9LCJDb25uZWN0b3JTdHlsZSI6eyIkaWQiOiI0NiIsIkxpbmVDb2xvciI6eyIkaWQiOiI0NyIsIiR0eXBlIjoiTkxSRS5Db21tb24uRG9tLlNvbGlkQ29sb3JCcnVzaCwgTkxSRS5Db21tb24iLCJDb2xvciI6eyIkaWQiOiI0OCIsIkEiOjEyNywiUiI6NzksIkciOjEyOSwiQiI6MTg5fX0sIkxpbmVXZWlnaHQiOjEuMCwiTGluZVR5cGUiOjAsIlBhcmVudFN0eWxlIjpudWxsfSwiSXNCZWxvd1RpbWViYW5kIjp0cnVlLCJQb3NpdGlvbk9uVGFzayI6MywiSGlkZURhdGUiOmZhbHNlLCJTaGFwZVNpemUiOjAsIlNwYWNpbmciOjIuMCwiUGFkZGluZyI6eyIkaWQiOiI0OSIsIlRvcCI6Ny4wLCJMZWZ0IjozLjAsIlJpZ2h0IjowLjAsIkJvdHRvbSI6Mi4wfSwiU2hhcGVTdHlsZSI6eyIkaWQiOiI1MCIsIk1hcmdpbiI6eyIkaWQiOiI1MSIsIlRvcCI6MC4wLCJMZWZ0IjowLjAsIlJpZ2h0IjowLjAsIkJvdHRvbSI6MC4wfSwiUGFkZGluZyI6eyIkaWQiOiI1MiIsIlRvcCI6MC4wLCJMZWZ0IjowLjAsIlJpZ2h0IjowLjAsIkJvdHRvbSI6MC4wfSwiQmFja2dyb3VuZCI6eyIkaWQiOiI1MyIsIkNvbG9yIjp7IiRpZCI6IjU0IiwiQSI6MjU1LCJSIjoyMzksIkciOjIwMiwiQiI6OH19LCJJc1Zpc2libGUiOnRydWUsIldpZHRoIjoxMi4wLCJIZWlnaHQiOjE0LjAsIkJvcmRlclN0eWxlIjp7IiRpZCI6IjU1IiwiTGluZUNvbG9yIjp7IiRpZCI6IjU2IiwiJHR5cGUiOiJOTFJFLkNvbW1vbi5Eb20uU29saWRDb2xvckJydXNoLCBOTFJFLkNvbW1vbiIsIkNvbG9yIjp7IiRpZCI6IjU3IiwiQSI6MjU1LCJSIjoyNTUsIkciOjAsIkIiOjB9fSwiTGluZVdlaWdodCI6MC4wLCJMaW5lVHlwZSI6MCwiUGFyZW50U3R5bGUiOm51bGx9LCJQYXJlbnRTdHlsZSI6bnVsbH0sIlRpdGxlU3R5bGUiOnsiJGlkIjoiNTgiLCJGb250U2V0dGluZ3MiOnsiJGlkIjoiNTkiLCJGb250U2l6ZSI6MTEsIkZvbnROYW1lIjoiQ2FsaWJyaSIsIklzQm9sZCI6dHJ1ZSwiSXNJdGFsaWMiOmZhbHNlLCJJc1VuZGVybGluZWQiOmZhbHNlLCJQYXJlbnRTdHlsZSI6bnVsbH0sIkF1dG9TaXplIjoyLCJGb3JlZ3JvdW5kIjp7IiRpZCI6IjYwIiwiQ29sb3IiOnsiJGlkIjoiNjEiLCJBIjoyNTUsIlIiOjAsIkciOjAsIkIiOjB9fSwiTWF4V2lkdGgiOjY2LjcyMzMzMzMzMzMzMzM0MywiTWF4SGVpZ2h0IjoiSW5maW5pdHkiLCJTbWFydEZvcmVncm91bmRJc0FjdGl2ZSI6ZmFsc2UsIkhvcml6b250YWxBbGlnbm1lbnQiOjEsIlZlcnRpY2FsQWxpZ25tZW50IjowLCJTbWFydEZvcmVncm91bmQiOm51bGwsIkJhY2tncm91bmRGaWxsVHlwZSI6MCwiTWFyZ2luIjp7IiRpZCI6IjYyIiwiVG9wIjowLjAsIkxlZnQiOjAuMCwiUmlnaHQiOjAuMCwiQm90dG9tIjowLjB9LCJQYWRkaW5nIjp7IiRpZCI6IjYzIiwiVG9wIjowLjAsIkxlZnQiOjAuMCwiUmlnaHQiOjAuMCwiQm90dG9tIjowLjB9LCJCYWNrZ3JvdW5kIjp7IiRpZCI6IjY0IiwiQ29sb3IiOnsiJGlkIjoiNjUiLCJBIjowLCJSIjoyNTUsIkciOjI1NSwiQiI6MjU1fX0sIklzVmlzaWJsZSI6dHJ1ZSwiV2lkdGgiOjAuMCwiSGVpZ2h0IjowLjAsIkJvcmRlclN0eWxlIjp7IiRpZCI6IjY2IiwiTGluZUNvbG9yIjpudWxsLCJMaW5lV2VpZ2h0IjowLjAsIkxpbmVUeXBlIjowLCJQYXJlbnRTdHlsZSI6bnVsbH0sIlBhcmVudFN0eWxlIjpudWxsfSwiRGF0ZVN0eWxlIjp7IiRpZCI6IjY3IiwiRm9udFNldHRpbmdzIjp7IiRpZCI6IjY4IiwiRm9udFNpemUiOjEwLCJGb250TmFtZSI6IkNhbGlicmkiLCJJc0JvbGQiOmZhbHNlLCJJc0l0YWxpYyI6ZmFsc2UsIklzVW5kZXJsaW5lZCI6ZmFsc2UsIlBhcmVudFN0eWxlIjpudWxsfSwiQXV0b1NpemUiOjAsIkZvcmVncm91bmQiOnsiJGlkIjoiNjkiLCJDb2xvciI6eyIkaWQiOiI3M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NzEiLCJUb3AiOjAuMCwiTGVmdCI6MC4wLCJSaWdodCI6MC4wLCJCb3R0b20iOjAuMH0sIlBhZGRpbmciOnsiJGlkIjoiNzIiLCJUb3AiOjAuMCwiTGVmdCI6MC4wLCJSaWdodCI6MC4wLCJCb3R0b20iOjAuMH0sIkJhY2tncm91bmQiOnsiJGlkIjoiNzMiLCJDb2xvciI6eyIkaWQiOiI3NCIsIkEiOjAsIlIiOjI1NSwiRyI6MjU1LCJCIjoyNTV9fSwiSXNWaXNpYmxlIjp0cnVlLCJXaWR0aCI6MC4wLCJIZWlnaHQiOjAuMCwiQm9yZGVyU3R5bGUiOnsiJGlkIjoiNzUiLCJMaW5lQ29sb3IiOm51bGwsIkxpbmVXZWlnaHQiOjAuMCwiTGluZVR5cGUiOjAsIlBhcmVudFN0eWxlIjpudWxsfSwiUGFyZW50U3R5bGUiOm51bGx9LCJEYXRlRm9ybWF0Ijp7IiRpZCI6Ijc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3IiwiRm9ybWF0IjowLCJJc1Zpc2libGUiOmZhbHNlLCJMYXN0S25vd25WaXNpYmlsaXR5U3RhdGUiOmZhbHNlfSwiSXNWaXNpYmxlIjp0cnVlLCJQYXJlbnRTdHlsZSI6bnVsbH0sIkluZGV4Ijo0LCJQZXJjZW50YWdlQ29tcGxldGUiOm51bGwsIlBvc2l0aW9uIjp7IlJhdGlvIjowLjAsIklzQ3VzdG9tIjpmYWxzZX0sIkRhdGVGb3JtYXQiOnsiJHJlZiI6Ijc2In0sIldlZWtOdW1iZXJpbmciOnsiJGlkIjoiNzgiLCJGb3JtYXQiOjAsIklzVmlzaWJsZSI6ZmFsc2UsIkxhc3RLbm93blZpc2liaWxpdHlTdGF0ZSI6ZmFsc2V9LCJSZWxhdGVkVGFza0lkIjoiYTQ5ZGY1ZGUtMjE1NC00NGQ3LWI2ODctY2JhYmVkZDBmMmJiIiwiSWQiOiJkNWI3ZTQzZC03YTM0LTQ4ZjItYjI0ZC0yMTcwNWZhOGRkNzIiLCJJbXBvcnRJZCI6IjMiLCJUaXRsZSI6Ik1pbGVzdG9uZSAyIiwiTm90ZSI6bnVsbCwiSHlwZXJsaW5rIjp7IiRpZCI6Ijc5IiwiQWRkcmVzcyI6bnVsbCwiU3ViQWRkcmVzcyI6bnVsbH0sIklzQ2hhbmdlZCI6ZmFsc2UsIklzTmV3IjpmYWxzZX1dLCJUYXNrRGVmaW5pdGlvbiI6eyIkaWQiOiI4MCIsIkdyb3VwTmFtZSI6bnVsbCwiU3RhcnREYXRlIjoiMjAyMi0wOC0xM1QwMDowMDowMFoiLCJFbmREYXRlIjoiMjAyMi0xMC0wNVQyMzo1OTowMFoiLCJQZXJjZW50YWdlQ29tcGxldGUiOm51bGwsIlN0eWxlIjp7IiRpZCI6IjgxIiwiU2hhcGUiOjAsIlNoYXBlVGhpY2tuZXNzIjoxLCJEdXJhdGlvbkZvcm1hdCI6MCwiSW5jbHVkZU5vbldvcmtpbmdEYXlzSW5EdXJhdGlvbiI6ZmFsc2UsIlBlcmNlbnRhZ2VDb21wbGV0ZVN0eWxlIjp7IiRpZCI6IjgyIiwiRm9udFNldHRpbmdzIjp7IiRpZCI6IjgzIiwiRm9udFNpemUiOjEwLCJGb250TmFtZSI6IkNhbGlicmkiLCJJc0JvbGQiOmZhbHNlLCJJc0l0YWxpYyI6ZmFsc2UsIklzVW5kZXJsaW5lZCI6ZmFsc2UsIlBhcmVudFN0eWxlIjpudWxsfSwiQXV0b1NpemUiOjAsIkZvcmVncm91bmQiOnsiJGlkIjoiODQiLCJDb2xvciI6eyIkaWQiOiI4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g2IiwiVG9wIjowLjAsIkxlZnQiOjAuMCwiUmlnaHQiOjAuMCwiQm90dG9tIjowLjB9LCJQYWRkaW5nIjp7IiRpZCI6Ijg3IiwiVG9wIjowLjAsIkxlZnQiOjAuMCwiUmlnaHQiOjAuMCwiQm90dG9tIjowLjB9LCJCYWNrZ3JvdW5kIjp7IiRpZCI6Ijg4IiwiQ29sb3IiOnsiJGlkIjoiODkiLCJBIjo4OSwiUiI6MCwiRyI6MCwiQiI6MH19LCJJc1Zpc2libGUiOnRydWUsIldpZHRoIjowLjAsIkhlaWdodCI6MC4wLCJCb3JkZXJTdHlsZSI6eyIkaWQiOiI5MCIsIkxpbmVDb2xvciI6bnVsbCwiTGluZVdlaWdodCI6MC4wLCJMaW5lVHlwZSI6MCwiUGFyZW50U3R5bGUiOm51bGx9LCJQYXJlbnRTdHlsZSI6bnVsbH0sIkR1cmF0aW9uU3R5bGUiOnsiJGlkIjoiOTEiLCJGb250U2V0dGluZ3MiOnsiJGlkIjoiOTIiLCJGb250U2l6ZSI6MTAsIkZvbnROYW1lIjoiQ2FsaWJyaSIsIklzQm9sZCI6ZmFsc2UsIklzSXRhbGljIjpmYWxzZSwiSXNVbmRlcmxpbmVkIjpmYWxzZSwiUGFyZW50U3R5bGUiOm51bGx9LCJBdXRvU2l6ZSI6MCwiRm9yZWdyb3VuZCI6eyIkaWQiOiI5MyIsIkNvbG9yIjp7IiRpZCI6Ijk0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k1IiwiVG9wIjowLjAsIkxlZnQiOjAuMCwiUmlnaHQiOjAuMCwiQm90dG9tIjowLjB9LCJQYWRkaW5nIjp7IiRpZCI6Ijk2IiwiVG9wIjowLjAsIkxlZnQiOjAuMCwiUmlnaHQiOjAuMCwiQm90dG9tIjowLjB9LCJCYWNrZ3JvdW5kIjp7IiRpZCI6Ijk3IiwiQ29sb3IiOnsiJGlkIjoiOTgiLCJBIjowLCJSIjoyNTUsIkciOjI1NSwiQiI6MjU1fX0sIklzVmlzaWJsZSI6dHJ1ZSwiV2lkdGgiOjAuMCwiSGVpZ2h0IjowLjAsIkJvcmRlclN0eWxlIjp7IiRpZCI6Ijk5IiwiTGluZUNvbG9yIjpudWxsLCJMaW5lV2VpZ2h0IjowLjAsIkxpbmVUeXBlIjowLCJQYXJlbnRTdHlsZSI6bnVsbH0sIlBhcmVudFN0eWxlIjpudWxsfSwiSG9yaXpvbnRhbENvbm5lY3RvclN0eWxlIjp7IiRpZCI6IjEwMCIsIkxpbmVDb2xvciI6eyIkaWQiOiIxMDEiLCIkdHlwZSI6Ik5MUkUuQ29tbW9uLkRvbS5Tb2xpZENvbG9yQnJ1c2gsIE5MUkUuQ29tbW9uIiwiQ29sb3IiOnsiJGlkIjoiMTAyIiwiQSI6MjU1LCJSIjowLCJHIjoxNjYsIkIiOjE2Nn19LCJMaW5lV2VpZ2h0IjoxLjAsIkxpbmVUeXBlIjowLCJQYXJlbnRTdHlsZSI6bnVsbH0sIlZlcnRpY2FsQ29ubmVjdG9yU3R5bGUiOnsiJGlkIjoiMTAzIiwiTGluZUNvbG9yIjp7IiRpZCI6IjEwNCIsIiR0eXBlIjoiTkxSRS5Db21tb24uRG9tLlNvbGlkQ29sb3JCcnVzaCwgTkxSRS5Db21tb24iLCJDb2xvciI6eyIkaWQiOiIxMDUiLCJBIjoyNTUsIlIiOjAsIkciOjE2NiwiQiI6MTY2fX0sIkxpbmVXZWlnaHQiOjEuMCwiTGluZVR5cGUiOjAsIlBhcmVudFN0eWxlIjpudWxsfSwiTWFyZ2luIjpudWxsLCJTdGFydERhdGVQb3NpdGlvbiI6MSwiRW5kRGF0ZVBvc2l0aW9uIjoxLCJEYXRlSXNWaXNpYmxlIjp0cnVlLCJUaXRsZVBvc2l0aW9uIjoyLCJEdXJhdGlvblBvc2l0aW9uIjo2LCJQZXJjZW50YWdlQ29tcGxldGVkUG9zaXRpb24iOjYsIlNwYWNpbmciOjMsIklzQmVsb3dUaW1lYmFuZCI6dHJ1ZSwiUGVyY2VudGFnZUNvbXBsZXRlU2hhcGVPcGFjaXR5IjozNSwiU2hhcGVTdHlsZSI6eyIkaWQiOiIxMDYiLCJNYXJnaW4iOnsiJGlkIjoiMTA3IiwiVG9wIjowLjAsIkxlZnQiOjQuMCwiUmlnaHQiOjQuMCwiQm90dG9tIjowLjB9LCJQYWRkaW5nIjp7IiRpZCI6IjEwOCIsIlRvcCI6MC4wLCJMZWZ0IjowLjAsIlJpZ2h0IjowLjAsIkJvdHRvbSI6MC4wfSwiQmFja2dyb3VuZCI6eyIkaWQiOiIxMDkiLCJDb2xvciI6eyIkaWQiOiIxMTAiLCJBIjoyNTUsIlIiOjAsIkciOjE2NiwiQiI6MTY2fX0sIklzVmlzaWJsZSI6dHJ1ZSwiV2lkdGgiOjAuMCwiSGVpZ2h0IjoxNi4wLCJCb3JkZXJTdHlsZSI6eyIkaWQiOiIxMTEiLCJMaW5lQ29sb3IiOnsiJGlkIjoiMTEyIiwiJHR5cGUiOiJOTFJFLkNvbW1vbi5Eb20uU29saWRDb2xvckJydXNoLCBOTFJFLkNvbW1vbiIsIkNvbG9yIjp7IiRpZCI6IjExMyIsIkEiOjI1NSwiUiI6MjU1LCJHIjoyNTUsIkIiOjI1NX19LCJMaW5lV2VpZ2h0IjoyLjAsIkxpbmVUeXBlIjowLCJQYXJlbnRTdHlsZSI6bnVsbH0sIlBhcmVudFN0eWxlIjpudWxsfSwiVGl0bGVTdHlsZSI6eyIkaWQiOiIxMTQiLCJGb250U2V0dGluZ3MiOnsiJGlkIjoiMTE1IiwiRm9udFNpemUiOjE0LCJGb250TmFtZSI6IkNhbGlicmkiLCJJc0JvbGQiOnRydWUsIklzSXRhbGljIjpmYWxzZSwiSXNVbmRlcmxpbmVkIjpmYWxzZSwiUGFyZW50U3R5bGUiOm51bGx9LCJBdXRvU2l6ZSI6MCwiRm9yZWdyb3VuZCI6eyIkaWQiOiIxMTYiLCJDb2xvciI6eyIkaWQiOiIxMTc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MTE4IiwiVG9wIjowLjAsIkxlZnQiOjAuMCwiUmlnaHQiOjAuMCwiQm90dG9tIjowLjB9LCJQYWRkaW5nIjp7IiRpZCI6IjExOSIsIlRvcCI6MC4wLCJMZWZ0IjowLjAsIlJpZ2h0IjowLjAsIkJvdHRvbSI6MC4wfSwiQmFja2dyb3VuZCI6eyIkaWQiOiIxMjAiLCJDb2xvciI6eyIkaWQiOiIxMjEiLCJBIjowLCJSIjoyNTUsIkciOjI1NSwiQiI6MjU1fX0sIklzVmlzaWJsZSI6dHJ1ZSwiV2lkdGgiOjAuMCwiSGVpZ2h0IjowLjAsIkJvcmRlclN0eWxlIjp7IiRpZCI6IjEyMiIsIkxpbmVDb2xvciI6bnVsbCwiTGluZVdlaWdodCI6MC4wLCJMaW5lVHlwZSI6MCwiUGFyZW50U3R5bGUiOm51bGx9LCJQYXJlbnRTdHlsZSI6bnVsbH0sIkRhdGVTdHlsZSI6eyIkaWQiOiIxMjMiLCJGb250U2V0dGluZ3MiOnsiJGlkIjoiMTI0IiwiRm9udFNpemUiOjEwLCJGb250TmFtZSI6IkNhbGlicmkiLCJJc0JvbGQiOmZhbHNlLCJJc0l0YWxpYyI6ZmFsc2UsIklzVW5kZXJsaW5lZCI6ZmFsc2UsIlBhcmVudFN0eWxlIjpudWxsfSwiQXV0b1NpemUiOjAsIkZvcmVncm91bmQiOnsiJGlkIjoiMTI1IiwiQ29sb3IiOnsiJGlkIjoiMTI2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yNyIsIlRvcCI6MC4wLCJMZWZ0IjowLjAsIlJpZ2h0IjowLjAsIkJvdHRvbSI6MC4wfSwiUGFkZGluZyI6eyIkaWQiOiIxMjgiLCJUb3AiOjAuMCwiTGVmdCI6MC4wLCJSaWdodCI6MC4wLCJCb3R0b20iOjAuMH0sIkJhY2tncm91bmQiOnsiJGlkIjoiMTI5IiwiQ29sb3IiOnsiJGlkIjoiMTMwIiwiQSI6MCwiUiI6MjU1LCJHIjoyNTUsIkIiOjI1NX19LCJJc1Zpc2libGUiOnRydWUsIldpZHRoIjowLjAsIkhlaWdodCI6MC4wLCJCb3JkZXJTdHlsZSI6eyIkaWQiOiIxMzEiLCJMaW5lQ29sb3IiOm51bGwsIkxpbmVXZWlnaHQiOjAuMCwiTGluZVR5cGUiOjAsIlBhcmVudFN0eWxlIjpudWxsfSwiUGFyZW50U3R5bGUiOm51bGx9LCJEYXRlRm9ybWF0Ijp7IiRpZCI6IjEz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MiLCJGb3JtYXQiOjAsIklzVmlzaWJsZSI6ZmFsc2UsIkxhc3RLbm93blZpc2liaWxpdHlTdGF0ZSI6ZmFsc2V9LCJJc1Zpc2libGUiOnRydWUsIlBhcmVudFN0eWxlIjpudWxsfSwiSW5kZXgiOjIsIlNtYXJ0RHVyYXRpb25BY3RpdmF0ZWQiOmZhbHNlLCJEYXRlRm9ybWF0Ijp7IiRyZWYiOiIxMzIifSwiV2Vla051bWJlcmluZyI6eyIkaWQiOiIxMzQiLCJGb3JtYXQiOjAsIklzVmlzaWJsZSI6ZmFsc2UsIkxhc3RLbm93blZpc2liaWxpdHlTdGF0ZSI6ZmFsc2V9LCJJZCI6ImE0OWRmNWRlLTIxNTQtNDRkNy1iNjg3LWNiYWJlZGQwZjJiYiIsIkltcG9ydElkIjoiMTEiLCJUaXRsZSI6IkFjdGl2aXR5IEEiLCJOb3RlIjpudWxsLCJIeXBlcmxpbmsiOnsiJGlkIjoiMTM1IiwiQWRkcmVzcyI6bnVsbCwiU3ViQWRkcmVzcyI6bnVsbH0sIklzQ2hhbmdlZCI6ZmFsc2UsIklzTmV3IjpmYWxzZX19LHsiJGlkIjoiMTM2IiwiX2F0dGFjaGVkTWlsZXN0b25lcyI6W3siJGlkIjoiMTM3IiwiRGF0ZSI6IjIwMjItMTAtMjJUMjM6NTk6MDAiLCJTdHlsZSI6eyIkaWQiOiIxMzgiLCJTaGFwZSI6MSwiQ29ubmVjdG9yTWFyZ2luIjp7IiRpZCI6IjEzOSIsIlRvcCI6MC4wLCJMZWZ0IjoyLjAsIlJpZ2h0IjoyLjAsIkJvdHRvbSI6MC4wfSwiQ29ubmVjdG9yU3R5bGUiOnsiJGlkIjoiMTQwIiwiTGluZUNvbG9yIjp7IiRpZCI6IjE0MSIsIiR0eXBlIjoiTkxSRS5Db21tb24uRG9tLlNvbGlkQ29sb3JCcnVzaCwgTkxSRS5Db21tb24iLCJDb2xvciI6eyIkaWQiOiIxNDIiLCJBIjoxMjcsIlIiOjc5LCJHIjoxMjksIkIiOjE4OX19LCJMaW5lV2VpZ2h0IjoxLjAsIkxpbmVUeXBlIjowLCJQYXJlbnRTdHlsZSI6bnVsbH0sIklzQmVsb3dUaW1lYmFuZCI6dHJ1ZSwiUG9zaXRpb25PblRhc2siOjMsIkhpZGVEYXRlIjpmYWxzZSwiU2hhcGVTaXplIjowLCJTcGFjaW5nIjoyLjAsIlBhZGRpbmciOnsiJGlkIjoiMTQzIiwiVG9wIjo3LjAsIkxlZnQiOjMuMCwiUmlnaHQiOjAuMCwiQm90dG9tIjoyLjB9LCJTaGFwZVN0eWxlIjp7IiRpZCI6IjE0NCIsIk1hcmdpbiI6eyIkaWQiOiIxNDUiLCJUb3AiOjAuMCwiTGVmdCI6MC4wLCJSaWdodCI6MC4wLCJCb3R0b20iOjAuMH0sIlBhZGRpbmciOnsiJGlkIjoiMTQ2IiwiVG9wIjowLjAsIkxlZnQiOjAuMCwiUmlnaHQiOjAuMCwiQm90dG9tIjowLjB9LCJCYWNrZ3JvdW5kIjp7IiRpZCI6IjE0NyIsIkNvbG9yIjp7IiRpZCI6IjE0OCIsIkEiOjI1NSwiUiI6MjM5LCJHIjoyMDIsIkIiOjh9fSwiSXNWaXNpYmxlIjp0cnVlLCJXaWR0aCI6MTIuMCwiSGVpZ2h0IjoxNC4wLCJCb3JkZXJTdHlsZSI6eyIkaWQiOiIxNDkiLCJMaW5lQ29sb3IiOnsiJGlkIjoiMTUwIiwiJHR5cGUiOiJOTFJFLkNvbW1vbi5Eb20uU29saWRDb2xvckJydXNoLCBOTFJFLkNvbW1vbiIsIkNvbG9yIjp7IiRpZCI6IjE1MSIsIkEiOjI1NSwiUiI6MjU1LCJHIjowLCJCIjowfX0sIkxpbmVXZWlnaHQiOjAuMCwiTGluZVR5cGUiOjAsIlBhcmVudFN0eWxlIjpudWxsfSwiUGFyZW50U3R5bGUiOm51bGx9LCJUaXRsZVN0eWxlIjp7IiRpZCI6IjE1MiIsIkZvbnRTZXR0aW5ncyI6eyIkaWQiOiIxNTMiLCJGb250U2l6ZSI6MTEsIkZvbnROYW1lIjoiQ2FsaWJyaSIsIklzQm9sZCI6dHJ1ZSwiSXNJdGFsaWMiOmZhbHNlLCJJc1VuZGVybGluZWQiOmZhbHNlLCJQYXJlbnRTdHlsZSI6bnVsbH0sIkF1dG9TaXplIjowLCJGb3JlZ3JvdW5kIjp7IiRpZCI6IjE1NCIsIkNvbG9yIjp7IiRpZCI6IjE1N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NTYiLCJUb3AiOjAuMCwiTGVmdCI6MC4wLCJSaWdodCI6MC4wLCJCb3R0b20iOjAuMH0sIlBhZGRpbmciOnsiJGlkIjoiMTU3IiwiVG9wIjowLjAsIkxlZnQiOjAuMCwiUmlnaHQiOjAuMCwiQm90dG9tIjowLjB9LCJCYWNrZ3JvdW5kIjp7IiRpZCI6IjE1OCIsIkNvbG9yIjp7IiRpZCI6IjE1OSIsIkEiOjAsIlIiOjI1NSwiRyI6MjU1LCJCIjoyNTV9fSwiSXNWaXNpYmxlIjp0cnVlLCJXaWR0aCI6MC4wLCJIZWlnaHQiOjAuMCwiQm9yZGVyU3R5bGUiOnsiJGlkIjoiMTYwIiwiTGluZUNvbG9yIjpudWxsLCJMaW5lV2VpZ2h0IjowLjAsIkxpbmVUeXBlIjowLCJQYXJlbnRTdHlsZSI6bnVsbH0sIlBhcmVudFN0eWxlIjpudWxsfSwiRGF0ZVN0eWxlIjp7IiRpZCI6IjE2MSIsIkZvbnRTZXR0aW5ncyI6eyIkaWQiOiIxNjIiLCJGb250U2l6ZSI6MTAsIkZvbnROYW1lIjoiQ2FsaWJyaSIsIklzQm9sZCI6ZmFsc2UsIklzSXRhbGljIjpmYWxzZSwiSXNVbmRlcmxpbmVkIjpmYWxzZSwiUGFyZW50U3R5bGUiOm51bGx9LCJBdXRvU2l6ZSI6MCwiRm9yZWdyb3VuZCI6eyIkaWQiOiIxNjMiLCJDb2xvciI6eyIkaWQiOiIxNjQ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2NSIsIlRvcCI6MC4wLCJMZWZ0IjowLjAsIlJpZ2h0IjowLjAsIkJvdHRvbSI6MC4wfSwiUGFkZGluZyI6eyIkaWQiOiIxNjYiLCJUb3AiOjAuMCwiTGVmdCI6MC4wLCJSaWdodCI6MC4wLCJCb3R0b20iOjAuMH0sIkJhY2tncm91bmQiOnsiJGlkIjoiMTY3IiwiQ29sb3IiOnsiJGlkIjoiMTY4IiwiQSI6MCwiUiI6MjU1LCJHIjoyNTUsIkIiOjI1NX19LCJJc1Zpc2libGUiOnRydWUsIldpZHRoIjowLjAsIkhlaWdodCI6MC4wLCJCb3JkZXJTdHlsZSI6eyIkaWQiOiIxNjkiLCJMaW5lQ29sb3IiOm51bGwsIkxpbmVXZWlnaHQiOjAuMCwiTGluZVR5cGUiOjAsIlBhcmVudFN0eWxlIjpudWxsfSwiUGFyZW50U3R5bGUiOm51bGx9LCJEYXRlRm9ybWF0Ijp7IiRpZCI6IjE3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zEiLCJGb3JtYXQiOjAsIklzVmlzaWJsZSI6ZmFsc2UsIkxhc3RLbm93blZpc2liaWxpdHlTdGF0ZSI6ZmFsc2V9LCJJc1Zpc2libGUiOnRydWUsIlBhcmVudFN0eWxlIjpudWxsfSwiSW5kZXgiOjYsIlBlcmNlbnRhZ2VDb21wbGV0ZSI6bnVsbCwiUG9zaXRpb24iOnsiUmF0aW8iOjAuMCwiSXNDdXN0b20iOmZhbHNlfSwiRGF0ZUZvcm1hdCI6eyIkcmVmIjoiMTcwIn0sIldlZWtOdW1iZXJpbmciOnsiJGlkIjoiMTcyIiwiRm9ybWF0IjowLCJJc1Zpc2libGUiOmZhbHNlLCJMYXN0S25vd25WaXNpYmlsaXR5U3RhdGUiOmZhbHNlfSwiUmVsYXRlZFRhc2tJZCI6ImVlODBlMWEwLTZlYjctNDg4ZS1hNTUxLTVlNzQwMzNjYTFkNyIsIklkIjoiOTgwMmY3NWQtY2VkMS00M2FkLWE2NWMtZjQ2MmJjNWY5ZWNjIiwiSW1wb3J0SWQiOiI0IiwiVGl0bGUiOiJNaWxlc3RvbmUgMyIsIk5vdGUiOm51bGwsIkh5cGVybGluayI6eyIkaWQiOiIxNzMiLCJBZGRyZXNzIjpudWxsLCJTdWJBZGRyZXNzIjpudWxsfSwiSXNDaGFuZ2VkIjpmYWxzZSwiSXNOZXciOmZhbHNlfSx7IiRpZCI6IjE3NCIsIkRhdGUiOiIyMDIyLTExLTMwVDIzOjU5OjAwIiwiU3R5bGUiOnsiJGlkIjoiMTc1IiwiU2hhcGUiOjEsIkNvbm5lY3Rvck1hcmdpbiI6eyIkaWQiOiIxNzYiLCJUb3AiOjAuMCwiTGVmdCI6Mi4wLCJSaWdodCI6Mi4wLCJCb3R0b20iOjAuMH0sIkNvbm5lY3RvclN0eWxlIjp7IiRpZCI6IjE3NyIsIkxpbmVDb2xvciI6eyIkaWQiOiIxNzgiLCIkdHlwZSI6Ik5MUkUuQ29tbW9uLkRvbS5Tb2xpZENvbG9yQnJ1c2gsIE5MUkUuQ29tbW9uIiwiQ29sb3IiOnsiJGlkIjoiMTc5IiwiQSI6MTI3LCJSIjo3OSwiRyI6MTI5LCJCIjoxODl9fSwiTGluZVdlaWdodCI6MS4wLCJMaW5lVHlwZSI6MCwiUGFyZW50U3R5bGUiOm51bGx9LCJJc0JlbG93VGltZWJhbmQiOnRydWUsIlBvc2l0aW9uT25UYXNrIjozLCJIaWRlRGF0ZSI6ZmFsc2UsIlNoYXBlU2l6ZSI6MCwiU3BhY2luZyI6Mi4wLCJQYWRkaW5nIjp7IiRpZCI6IjE4MCIsIlRvcCI6Ny4wLCJMZWZ0IjozLjAsIlJpZ2h0IjowLjAsIkJvdHRvbSI6Mi4wfSwiU2hhcGVTdHlsZSI6eyIkaWQiOiIxODEiLCJNYXJnaW4iOnsiJGlkIjoiMTgyIiwiVG9wIjowLjAsIkxlZnQiOjAuMCwiUmlnaHQiOjAuMCwiQm90dG9tIjowLjB9LCJQYWRkaW5nIjp7IiRpZCI6IjE4MyIsIlRvcCI6MC4wLCJMZWZ0IjowLjAsIlJpZ2h0IjowLjAsIkJvdHRvbSI6MC4wfSwiQmFja2dyb3VuZCI6eyIkaWQiOiIxODQiLCJDb2xvciI6eyIkaWQiOiIxODUiLCJBIjoyNTUsIlIiOjIzOSwiRyI6MjAyLCJCIjo4fX0sIklzVmlzaWJsZSI6dHJ1ZSwiV2lkdGgiOjEyLjAsIkhlaWdodCI6MTQuMCwiQm9yZGVyU3R5bGUiOnsiJGlkIjoiMTg2IiwiTGluZUNvbG9yIjp7IiRpZCI6IjE4NyIsIiR0eXBlIjoiTkxSRS5Db21tb24uRG9tLlNvbGlkQ29sb3JCcnVzaCwgTkxSRS5Db21tb24iLCJDb2xvciI6eyIkaWQiOiIxODgiLCJBIjoyNTUsIlIiOjI1NSwiRyI6MCwiQiI6MH19LCJMaW5lV2VpZ2h0IjowLjAsIkxpbmVUeXBlIjowLCJQYXJlbnRTdHlsZSI6bnVsbH0sIlBhcmVudFN0eWxlIjpudWxsfSwiVGl0bGVTdHlsZSI6eyIkaWQiOiIxODkiLCJGb250U2V0dGluZ3MiOnsiJGlkIjoiMTkwIiwiRm9udFNpemUiOjExLCJGb250TmFtZSI6IkNhbGlicmkiLCJJc0JvbGQiOnRydWUsIklzSXRhbGljIjpmYWxzZSwiSXNVbmRlcmxpbmVkIjpmYWxzZSwiUGFyZW50U3R5bGUiOm51bGx9LCJBdXRvU2l6ZSI6MCwiRm9yZWdyb3VuZCI6eyIkaWQiOiIxOTEiLCJDb2xvciI6eyIkaWQiOiIxOTI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kzIiwiVG9wIjowLjAsIkxlZnQiOjAuMCwiUmlnaHQiOjAuMCwiQm90dG9tIjowLjB9LCJQYWRkaW5nIjp7IiRpZCI6IjE5NCIsIlRvcCI6MC4wLCJMZWZ0IjowLjAsIlJpZ2h0IjowLjAsIkJvdHRvbSI6MC4wfSwiQmFja2dyb3VuZCI6eyIkaWQiOiIxOTUiLCJDb2xvciI6eyIkaWQiOiIxOTYiLCJBIjowLCJSIjoyNTUsIkciOjI1NSwiQiI6MjU1fX0sIklzVmlzaWJsZSI6dHJ1ZSwiV2lkdGgiOjAuMCwiSGVpZ2h0IjowLjAsIkJvcmRlclN0eWxlIjp7IiRpZCI6IjE5NyIsIkxpbmVDb2xvciI6bnVsbCwiTGluZVdlaWdodCI6MC4wLCJMaW5lVHlwZSI6MCwiUGFyZW50U3R5bGUiOm51bGx9LCJQYXJlbnRTdHlsZSI6bnVsbH0sIkRhdGVTdHlsZSI6eyIkaWQiOiIxOTgiLCJGb250U2V0dGluZ3MiOnsiJGlkIjoiMTk5IiwiRm9udFNpemUiOjEwLCJGb250TmFtZSI6IkNhbGlicmkiLCJJc0JvbGQiOmZhbHNlLCJJc0l0YWxpYyI6ZmFsc2UsIklzVW5kZXJsaW5lZCI6ZmFsc2UsIlBhcmVudFN0eWxlIjpudWxsfSwiQXV0b1NpemUiOjAsIkZvcmVncm91bmQiOnsiJGlkIjoiMjAwIiwiQ29sb3IiOnsiJGlkIjoiMjAx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yMDIiLCJUb3AiOjAuMCwiTGVmdCI6MC4wLCJSaWdodCI6MC4wLCJCb3R0b20iOjAuMH0sIlBhZGRpbmciOnsiJGlkIjoiMjAzIiwiVG9wIjowLjAsIkxlZnQiOjAuMCwiUmlnaHQiOjAuMCwiQm90dG9tIjowLjB9LCJCYWNrZ3JvdW5kIjp7IiRpZCI6IjIwNCIsIkNvbG9yIjp7IiRpZCI6IjIwNSIsIkEiOjAsIlIiOjI1NSwiRyI6MjU1LCJCIjoyNTV9fSwiSXNWaXNpYmxlIjp0cnVlLCJXaWR0aCI6MC4wLCJIZWlnaHQiOjAuMCwiQm9yZGVyU3R5bGUiOnsiJGlkIjoiMjA2IiwiTGluZUNvbG9yIjpudWxsLCJMaW5lV2VpZ2h0IjowLjAsIkxpbmVUeXBlIjowLCJQYXJlbnRTdHlsZSI6bnVsbH0sIlBhcmVudFN0eWxlIjpudWxsfSwiRGF0ZUZvcm1hdCI6eyIkaWQiOiIyMD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A4IiwiRm9ybWF0IjowLCJJc1Zpc2libGUiOmZhbHNlLCJMYXN0S25vd25WaXNpYmlsaXR5U3RhdGUiOmZhbHNlfSwiSXNWaXNpYmxlIjp0cnVlLCJQYXJlbnRTdHlsZSI6bnVsbH0sIkluZGV4Ijo3LCJQZXJjZW50YWdlQ29tcGxldGUiOm51bGwsIlBvc2l0aW9uIjp7IlJhdGlvIjowLjAsIklzQ3VzdG9tIjpmYWxzZX0sIkRhdGVGb3JtYXQiOnsiJHJlZiI6IjIwNyJ9LCJXZWVrTnVtYmVyaW5nIjp7IiRpZCI6IjIwOSIsIkZvcm1hdCI6MCwiSXNWaXNpYmxlIjpmYWxzZSwiTGFzdEtub3duVmlzaWJpbGl0eVN0YXRlIjpmYWxzZX0sIlJlbGF0ZWRUYXNrSWQiOiJlZTgwZTFhMC02ZWI3LTQ4OGUtYTU1MS01ZTc0MDMzY2ExZDciLCJJZCI6IjgxNzJlNjBkLWIwMmYtNGYyMC05Njc0LTA1OWJkY2YzNThkNiIsIkltcG9ydElkIjoiNSIsIlRpdGxlIjoiTWlsZXN0b25lIDQiLCJOb3RlIjpudWxsLCJIeXBlcmxpbmsiOnsiJGlkIjoiMjEwIiwiQWRkcmVzcyI6bnVsbCwiU3ViQWRkcmVzcyI6bnVsbH0sIklzQ2hhbmdlZCI6ZmFsc2UsIklzTmV3IjpmYWxzZX1dLCJUYXNrRGVmaW5pdGlvbiI6eyIkaWQiOiIyMTEiLCJHcm91cE5hbWUiOm51bGwsIlN0YXJ0RGF0ZSI6IjIwMjItMTAtMDZUMDA6MDA6MDBaIiwiRW5kRGF0ZSI6IjIwMjItMTItMDlUMjM6NTk6MDBaIiwiUGVyY2VudGFnZUNvbXBsZXRlIjpudWxsLCJTdHlsZSI6eyIkaWQiOiIyMTIiLCJTaGFwZSI6MCwiU2hhcGVUaGlja25lc3MiOjEsIkR1cmF0aW9uRm9ybWF0IjowLCJJbmNsdWRlTm9uV29ya2luZ0RheXNJbkR1cmF0aW9uIjpmYWxzZSwiUGVyY2VudGFnZUNvbXBsZXRlU3R5bGUiOnsiJGlkIjoiMjEzIiwiRm9udFNldHRpbmdzIjp7IiRpZCI6IjIxNCIsIkZvbnRTaXplIjoxMCwiRm9udE5hbWUiOiJDYWxpYnJpIiwiSXNCb2xkIjpmYWxzZSwiSXNJdGFsaWMiOmZhbHNlLCJJc1VuZGVybGluZWQiOmZhbHNlLCJQYXJlbnRTdHlsZSI6bnVsbH0sIkF1dG9TaXplIjowLCJGb3JlZ3JvdW5kIjp7IiRpZCI6IjIxNSIsIkNvbG9yIjp7IiRpZCI6IjIxN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jE3IiwiVG9wIjowLjAsIkxlZnQiOjAuMCwiUmlnaHQiOjAuMCwiQm90dG9tIjowLjB9LCJQYWRkaW5nIjp7IiRpZCI6IjIxOCIsIlRvcCI6MC4wLCJMZWZ0IjowLjAsIlJpZ2h0IjowLjAsIkJvdHRvbSI6MC4wfSwiQmFja2dyb3VuZCI6eyIkaWQiOiIyMTkiLCJDb2xvciI6eyIkaWQiOiIyMjAiLCJBIjo4OSwiUiI6MCwiRyI6MCwiQiI6MH19LCJJc1Zpc2libGUiOnRydWUsIldpZHRoIjowLjAsIkhlaWdodCI6MC4wLCJCb3JkZXJTdHlsZSI6eyIkaWQiOiIyMjEiLCJMaW5lQ29sb3IiOm51bGwsIkxpbmVXZWlnaHQiOjAuMCwiTGluZVR5cGUiOjAsIlBhcmVudFN0eWxlIjpudWxsfSwiUGFyZW50U3R5bGUiOm51bGx9LCJEdXJhdGlvblN0eWxlIjp7IiRpZCI6IjIyMiIsIkZvbnRTZXR0aW5ncyI6eyIkaWQiOiIyMjMiLCJGb250U2l6ZSI6MTAsIkZvbnROYW1lIjoiQ2FsaWJyaSIsIklzQm9sZCI6ZmFsc2UsIklzSXRhbGljIjpmYWxzZSwiSXNVbmRlcmxpbmVkIjpmYWxzZSwiUGFyZW50U3R5bGUiOm51bGx9LCJBdXRvU2l6ZSI6MCwiRm9yZWdyb3VuZCI6eyIkaWQiOiIyMjQiLCJDb2xvciI6eyIkaWQiOiIyMjU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MjI2IiwiVG9wIjowLjAsIkxlZnQiOjAuMCwiUmlnaHQiOjAuMCwiQm90dG9tIjowLjB9LCJQYWRkaW5nIjp7IiRpZCI6IjIyNyIsIlRvcCI6MC4wLCJMZWZ0IjowLjAsIlJpZ2h0IjowLjAsIkJvdHRvbSI6MC4wfSwiQmFja2dyb3VuZCI6eyIkaWQiOiIyMjgiLCJDb2xvciI6eyIkaWQiOiIyMjkiLCJBIjowLCJSIjoyNTUsIkciOjI1NSwiQiI6MjU1fX0sIklzVmlzaWJsZSI6dHJ1ZSwiV2lkdGgiOjAuMCwiSGVpZ2h0IjowLjAsIkJvcmRlclN0eWxlIjp7IiRpZCI6IjIzMCIsIkxpbmVDb2xvciI6bnVsbCwiTGluZVdlaWdodCI6MC4wLCJMaW5lVHlwZSI6MCwiUGFyZW50U3R5bGUiOm51bGx9LCJQYXJlbnRTdHlsZSI6bnVsbH0sIkhvcml6b250YWxDb25uZWN0b3JTdHlsZSI6eyIkaWQiOiIyMzEiLCJMaW5lQ29sb3IiOnsiJHJlZiI6IjEwMSJ9LCJMaW5lV2VpZ2h0IjoxLjAsIkxpbmVUeXBlIjowLCJQYXJlbnRTdHlsZSI6bnVsbH0sIlZlcnRpY2FsQ29ubmVjdG9yU3R5bGUiOnsiJGlkIjoiMjMyIiwiTGluZUNvbG9yIjp7IiRyZWYiOiIxMDQifSwiTGluZVdlaWdodCI6MS4wLCJMaW5lVHlwZSI6MCwiUGFyZW50U3R5bGUiOm51bGx9LCJNYXJnaW4iOm51bGwsIlN0YXJ0RGF0ZVBvc2l0aW9uIjoxLCJFbmREYXRlUG9zaXRpb24iOjEsIkRhdGVJc1Zpc2libGUiOnRydWUsIlRpdGxlUG9zaXRpb24iOjIsIkR1cmF0aW9uUG9zaXRpb24iOjYsIlBlcmNlbnRhZ2VDb21wbGV0ZWRQb3NpdGlvbiI6NiwiU3BhY2luZyI6MywiSXNCZWxvd1RpbWViYW5kIjp0cnVlLCJQZXJjZW50YWdlQ29tcGxldGVTaGFwZU9wYWNpdHkiOjM1LCJTaGFwZVN0eWxlIjp7IiRpZCI6IjIzMyIsIk1hcmdpbiI6eyIkaWQiOiIyMzQiLCJUb3AiOjAuMCwiTGVmdCI6NC4wLCJSaWdodCI6NC4wLCJCb3R0b20iOjAuMH0sIlBhZGRpbmciOnsiJGlkIjoiMjM1IiwiVG9wIjowLjAsIkxlZnQiOjAuMCwiUmlnaHQiOjAuMCwiQm90dG9tIjowLjB9LCJCYWNrZ3JvdW5kIjp7IiRpZCI6IjIzNiIsIkNvbG9yIjp7IiRpZCI6IjIzNyIsIkEiOjI1NSwiUiI6MCwiRyI6MTY2LCJCIjoxNjZ9fSwiSXNWaXNpYmxlIjp0cnVlLCJXaWR0aCI6MC4wLCJIZWlnaHQiOjE2LjAsIkJvcmRlclN0eWxlIjp7IiRpZCI6IjIzOCIsIkxpbmVDb2xvciI6eyIkaWQiOiIyMzkiLCIkdHlwZSI6Ik5MUkUuQ29tbW9uLkRvbS5Tb2xpZENvbG9yQnJ1c2gsIE5MUkUuQ29tbW9uIiwiQ29sb3IiOnsiJGlkIjoiMjQwIiwiQSI6MjU1LCJSIjoyNTUsIkciOjI1NSwiQiI6MjU1fX0sIkxpbmVXZWlnaHQiOjIuMCwiTGluZVR5cGUiOjAsIlBhcmVudFN0eWxlIjpudWxsfSwiUGFyZW50U3R5bGUiOm51bGx9LCJUaXRsZVN0eWxlIjp7IiRpZCI6IjI0MSIsIkZvbnRTZXR0aW5ncyI6eyIkaWQiOiIyNDIiLCJGb250U2l6ZSI6MTQsIkZvbnROYW1lIjoiQ2FsaWJyaSIsIklzQm9sZCI6dHJ1ZSwiSXNJdGFsaWMiOmZhbHNlLCJJc1VuZGVybGluZWQiOmZhbHNlLCJQYXJlbnRTdHlsZSI6bnVsbH0sIkF1dG9TaXplIjowLCJGb3JlZ3JvdW5kIjp7IiRpZCI6IjI0MyIsIkNvbG9yIjp7IiRpZCI6IjI0NC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MjQ1IiwiVG9wIjowLjAsIkxlZnQiOjAuMCwiUmlnaHQiOjAuMCwiQm90dG9tIjowLjB9LCJQYWRkaW5nIjp7IiRpZCI6IjI0NiIsIlRvcCI6MC4wLCJMZWZ0IjowLjAsIlJpZ2h0IjowLjAsIkJvdHRvbSI6MC4wfSwiQmFja2dyb3VuZCI6eyIkaWQiOiIyNDciLCJDb2xvciI6eyIkaWQiOiIyNDgiLCJBIjowLCJSIjoyNTUsIkciOjI1NSwiQiI6MjU1fX0sIklzVmlzaWJsZSI6dHJ1ZSwiV2lkdGgiOjAuMCwiSGVpZ2h0IjowLjAsIkJvcmRlclN0eWxlIjp7IiRpZCI6IjI0OSIsIkxpbmVDb2xvciI6bnVsbCwiTGluZVdlaWdodCI6MC4wLCJMaW5lVHlwZSI6MCwiUGFyZW50U3R5bGUiOm51bGx9LCJQYXJlbnRTdHlsZSI6bnVsbH0sIkRhdGVTdHlsZSI6eyIkaWQiOiIyNTAiLCJGb250U2V0dGluZ3MiOnsiJGlkIjoiMjUxIiwiRm9udFNpemUiOjEwLCJGb250TmFtZSI6IkNhbGlicmkiLCJJc0JvbGQiOmZhbHNlLCJJc0l0YWxpYyI6ZmFsc2UsIklzVW5kZXJsaW5lZCI6ZmFsc2UsIlBhcmVudFN0eWxlIjpudWxsfSwiQXV0b1NpemUiOjAsIkZvcmVncm91bmQiOnsiJGlkIjoiMjUyIiwiQ29sb3IiOnsiJGlkIjoiMjU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I1NCIsIlRvcCI6MC4wLCJMZWZ0IjowLjAsIlJpZ2h0IjowLjAsIkJvdHRvbSI6MC4wfSwiUGFkZGluZyI6eyIkaWQiOiIyNTUiLCJUb3AiOjAuMCwiTGVmdCI6MC4wLCJSaWdodCI6MC4wLCJCb3R0b20iOjAuMH0sIkJhY2tncm91bmQiOnsiJGlkIjoiMjU2IiwiQ29sb3IiOnsiJGlkIjoiMjU3IiwiQSI6MCwiUiI6MjU1LCJHIjoyNTUsIkIiOjI1NX19LCJJc1Zpc2libGUiOnRydWUsIldpZHRoIjowLjAsIkhlaWdodCI6MC4wLCJCb3JkZXJTdHlsZSI6eyIkaWQiOiIyNTgiLCJMaW5lQ29sb3IiOm51bGwsIkxpbmVXZWlnaHQiOjAuMCwiTGluZVR5cGUiOjAsIlBhcmVudFN0eWxlIjpudWxsfSwiUGFyZW50U3R5bGUiOm51bGx9LCJEYXRlRm9ybWF0Ijp7IiRpZCI6IjI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jAiLCJGb3JtYXQiOjAsIklzVmlzaWJsZSI6ZmFsc2UsIkxhc3RLbm93blZpc2liaWxpdHlTdGF0ZSI6ZmFsc2V9LCJJc1Zpc2libGUiOnRydWUsIlBhcmVudFN0eWxlIjpudWxsfSwiSW5kZXgiOjUsIlNtYXJ0RHVyYXRpb25BY3RpdmF0ZWQiOmZhbHNlLCJEYXRlRm9ybWF0Ijp7IiRyZWYiOiIyNTkifSwiV2Vla051bWJlcmluZyI6eyIkaWQiOiIyNjEiLCJGb3JtYXQiOjAsIklzVmlzaWJsZSI6ZmFsc2UsIkxhc3RLbm93blZpc2liaWxpdHlTdGF0ZSI6ZmFsc2V9LCJJZCI6ImVlODBlMWEwLTZlYjctNDg4ZS1hNTUxLTVlNzQwMzNjYTFkNyIsIkltcG9ydElkIjoiMTIiLCJUaXRsZSI6IkFjdGl2aXR5IEIiLCJOb3RlIjpudWxsLCJIeXBlcmxpbmsiOnsiJGlkIjoiMjYyIiwiQWRkcmVzcyI6bnVsbCwiU3ViQWRkcmVzcyI6bnVsbH0sIklzQ2hhbmdlZCI6ZmFsc2UsIklzTmV3IjpmYWxzZX19XSwiX21pbGVzdG9uZXMiOltdLCJJZCI6IjMyMmE4ZTJlLTk5MTktNGI2Zi05Mjk3LTI0OTIzNzk3NTI4NSIsIklzU2luZ2xlSXRlbVJvdyI6ZmFsc2V9XSwiSW5kZXgiOjAsIklkIjoiYjBmMDFhM2YtNGYzMS00MGY3LWFjNWYtYTE4MTNmNmI4YjRmIiwiSGVhZGVyVGV4dCI6IiIsIklzRGVmYXVsdCI6dHJ1ZSwiU3R5bGUiOnsiJGlkIjoiMjYzIiwiSGVhZGVyU3R5bGUiOnsiJGlkIjoiMjY0IiwiVGV4dFN0eWxlIjp7IiRpZCI6IjI2NSIsIkZvbnRTZXR0aW5ncyI6eyIkaWQiOiIyNjYiLCJGb250U2l6ZSI6MTEsIkZvbnROYW1lIjoiQ2FsaWJyaSIsIklzQm9sZCI6ZmFsc2UsIklzSXRhbGljIjpmYWxzZSwiSXNVbmRlcmxpbmVkIjpmYWxzZSwiUGFyZW50U3R5bGUiOm51bGx9LCJBdXRvU2l6ZSI6MiwiRm9yZWdyb3VuZCI6eyIkaWQiOiIyNjciLCJDb2xvciI6eyIkaWQiOiIyNjgiLCJBIjoyNTUsIlIiOjAsIkciOjAsIkIiOjB9fSwiTWF4V2lkdGgiOjAuMCwiTWF4SGVpZ2h0IjoiSW5maW5pdHkiLCJTbWFydEZvcmVncm91bmRJc0FjdGl2ZSI6ZmFsc2UsIkhvcml6b250YWxBbGlnbm1lbnQiOjAsIlZlcnRpY2FsQWxpZ25tZW50IjowLCJTbWFydEZvcmVncm91bmQiOm51bGwsIkJhY2tncm91bmRGaWxsVHlwZSI6MCwiTWFyZ2luIjp7IiRpZCI6IjI2OSIsIlRvcCI6MC4wLCJMZWZ0IjowLjAsIlJpZ2h0IjowLjAsIkJvdHRvbSI6MC4wfSwiUGFkZGluZyI6eyIkaWQiOiIyNzAiLCJUb3AiOjAuMCwiTGVmdCI6MC4wLCJSaWdodCI6MC4wLCJCb3R0b20iOjAuMH0sIkJhY2tncm91bmQiOnsiJGlkIjoiMjcxIiwiQ29sb3IiOnsiJGlkIjoiMjcyIiwiQSI6MCwiUiI6MjU1LCJHIjoyNTUsIkIiOjI1NX19LCJJc1Zpc2libGUiOnRydWUsIldpZHRoIjowLjAsIkhlaWdodCI6MC4wLCJCb3JkZXJTdHlsZSI6bnVsbCwiUGFyZW50U3R5bGUiOm51bGx9LCJSZWN0YW5nbGVTdHlsZSI6eyIkaWQiOiIyNzMiLCJNYXJnaW4iOnsiJGlkIjoiMjc0IiwiVG9wIjowLjAsIkxlZnQiOjAuMCwiUmlnaHQiOjAuMCwiQm90dG9tIjowLjB9LCJQYWRkaW5nIjp7IiRpZCI6IjI3NSIsIlRvcCI6MC4wLCJMZWZ0IjowLjAsIlJpZ2h0IjowLjAsIkJvdHRvbSI6MC4wfSwiQmFja2dyb3VuZCI6eyIkaWQiOiIyNzYiLCJDb2xvciI6eyIkaWQiOiIyNzciLCJBIjo2MywiUiI6NjgsIkciOjExNCwiQiI6MTk2fX0sIklzVmlzaWJsZSI6dHJ1ZSwiV2lkdGgiOjAuMCwiSGVpZ2h0IjowLjAsIkJvcmRlclN0eWxlIjp7IiRpZCI6IjI3OCIsIkxpbmVDb2xvciI6eyIkaWQiOiIyNzkiLCIkdHlwZSI6Ik5MUkUuQ29tbW9uLkRvbS5Tb2xpZENvbG9yQnJ1c2gsIE5MUkUuQ29tbW9uIiwiQ29sb3IiOnsiJGlkIjoiMjgwIiwiQSI6MjU1LCJSIjoyNTUsIkciOjAsIkIiOjB9fSwiTGluZVdlaWdodCI6MC4wLCJMaW5lVHlwZSI6MCwiUGFyZW50U3R5bGUiOm51bGx9LCJQYXJlbnRTdHlsZSI6bnVsbH0sIk1hcmdpbiI6eyIkaWQiOiIyODEiLCJUb3AiOjAuMCwiTGVmdCI6MC4wLCJSaWdodCI6MC4wLCJCb3R0b20iOjAuMH0sIlBhZGRpbmciOnsiJGlkIjoiMjgyIiwiVG9wIjowLjAsIkxlZnQiOjAuMCwiUmlnaHQiOjAuMCwiQm90dG9tIjowLjB9LCJCYWNrZ3JvdW5kIjpudWxsLCJJc1Zpc2libGUiOnRydWUsIldpZHRoIjowLjAsIkhlaWdodCI6MC4wLCJCb3JkZXJTdHlsZSI6bnVsbCwiUGFyZW50U3R5bGUiOm51bGx9LCJCYWNrZ3JvdW5kU3R5bGUiOnsiJGlkIjoiMjgzIiwiTWFyZ2luIjp7IiRpZCI6IjI4NCIsIlRvcCI6MC4wLCJMZWZ0IjowLjAsIlJpZ2h0IjowLjAsIkJvdHRvbSI6MC4wfSwiUGFkZGluZyI6eyIkaWQiOiIyODUiLCJUb3AiOjAuMCwiTGVmdCI6MC4wLCJSaWdodCI6MC4wLCJCb3R0b20iOjAuMH0sIkJhY2tncm91bmQiOnsiJGlkIjoiMjg2IiwiQ29sb3IiOnsiJGlkIjoiMjg3IiwiQSI6NTEsIlIiOjE2NSwiRyI6MTY1LCJCIjoxNjV9fSwiSXNWaXNpYmxlIjp0cnVlLCJXaWR0aCI6MC4wLCJIZWlnaHQiOjAuMCwiQm9yZGVyU3R5bGUiOnsiJGlkIjoiMjg4IiwiTGluZUNvbG9yIjp7IiRpZCI6IjI4OSIsIiR0eXBlIjoiTkxSRS5Db21tb24uRG9tLlNvbGlkQ29sb3JCcnVzaCwgTkxSRS5Db21tb24iLCJDb2xvciI6eyIkaWQiOiIyOTAiLCJBIjoyNTUsIlIiOjI1NSwiRyI6MCwiQiI6MH19LCJMaW5lV2VpZ2h0IjowLjAsIkxpbmVUeXBlIjowLCJQYXJlbnRTdHlsZSI6bnVsbH0sIlBhcmVudFN0eWxlIjpudWxsfSwiTWFyZ2luIjp7IiRpZCI6IjI5MSIsIlRvcCI6MC4wLCJMZWZ0IjowLjAsIlJpZ2h0IjowLjAsIkJvdHRvbSI6MC4wfSwiUGFkZGluZyI6eyIkaWQiOiIyOTIiLCJUb3AiOjAuMCwiTGVmdCI6MC4wLCJSaWdodCI6MC4wLCJCb3R0b20iOjAuMH0sIklzVmlzaWJsZSI6dHJ1ZSwiV2lkdGgiOjAuMCwiSGVpZ2h0IjowLjAsIkJvcmRlclN0eWxlIjpudWxsLCJQYXJlbnRTdHlsZSI6bnVsbH19XSwiSWQiOiI3NTA5ZjE5Ny05ODM4LTQ5Y2MtYWViMy05MTI5MmIzNzVmMzAiLCJJbmRleCI6MCwiSGVhZGVyVGV4dCI6IlN0YWdlIEkiLCJTdHlsZSI6eyIkaWQiOiIyOTMiLCJIZWFkZXJTdHlsZSI6eyIkaWQiOiIyOTQiLCJUZXh0SXNWZXJ0aWNhbCI6ZmFsc2UsIlRleHRTdHlsZSI6eyIkaWQiOiIyOTUiLCJGb250U2V0dGluZ3MiOnsiJGlkIjoiMjk2IiwiRm9udFNpemUiOjEyLCJGb250TmFtZSI6IkNhbGlicmkiLCJJc0JvbGQiOnRydWUsIklzSXRhbGljIjpmYWxzZSwiSXNVbmRlcmxpbmVkIjpmYWxzZSwiUGFyZW50U3R5bGUiOm51bGx9LCJBdXRvU2l6ZSI6MiwiRm9yZWdyb3VuZCI6eyIkaWQiOiIyOTciLCJDb2xvciI6eyIkaWQiOiIyOTg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yOTkiLCJUb3AiOjAuMCwiTGVmdCI6MC4wLCJSaWdodCI6MC4wLCJCb3R0b20iOjAuMH0sIlBhZGRpbmciOnsiJGlkIjoiMzAwIiwiVG9wIjowLjAsIkxlZnQiOjAuMCwiUmlnaHQiOjAuMCwiQm90dG9tIjowLjB9LCJCYWNrZ3JvdW5kIjp7IiRpZCI6IjMwMSIsIkNvbG9yIjp7IiRpZCI6IjMwMiIsIkEiOjAsIlIiOjI1NSwiRyI6MjU1LCJCIjoyNTV9fSwiSXNWaXNpYmxlIjp0cnVlLCJXaWR0aCI6MC4wLCJIZWlnaHQiOjAuMCwiQm9yZGVyU3R5bGUiOm51bGwsIlBhcmVudFN0eWxlIjpudWxsfSwiUmVjdGFuZ2xlU3R5bGUiOnsiJGlkIjoiMzAzIiwiTWFyZ2luIjp7IiRpZCI6IjMwNCIsIlRvcCI6MC4wLCJMZWZ0IjowLjAsIlJpZ2h0IjowLjAsIkJvdHRvbSI6MC4wfSwiUGFkZGluZyI6eyIkaWQiOiIzMDUiLCJUb3AiOjAuMCwiTGVmdCI6MC4wLCJSaWdodCI6MC4wLCJCb3R0b20iOjAuMH0sIkJhY2tncm91bmQiOnsiJGlkIjoiMzA2IiwiQ29sb3IiOnsiJGlkIjoiMzA3IiwiQSI6MjU1LCJSIjoxODcsIkciOjIyMiwiQiI6MjQwfX0sIklzVmlzaWJsZSI6dHJ1ZSwiV2lkdGgiOjAuMCwiSGVpZ2h0IjowLjAsIkJvcmRlclN0eWxlIjp7IiRpZCI6IjMwOCIsIkxpbmVDb2xvciI6eyIkaWQiOiIzMDkiLCIkdHlwZSI6Ik5MUkUuQ29tbW9uLkRvbS5Tb2xpZENvbG9yQnJ1c2gsIE5MUkUuQ29tbW9uIiwiQ29sb3IiOnsiJGlkIjoiMzEwIiwiQSI6MjU1LCJSIjoyNTUsIkciOjAsIkIiOjB9fSwiTGluZVdlaWdodCI6MC4wLCJMaW5lVHlwZSI6MCwiUGFyZW50U3R5bGUiOm51bGx9LCJQYXJlbnRTdHlsZSI6bnVsbH0sIk1hcmdpbiI6eyIkaWQiOiIzMTEiLCJUb3AiOjAuMCwiTGVmdCI6MC4wLCJSaWdodCI6MC4wLCJCb3R0b20iOjAuMH0sIlBhZGRpbmciOnsiJGlkIjoiMzEyIiwiVG9wIjowLjAsIkxlZnQiOjAuMCwiUmlnaHQiOjAuMCwiQm90dG9tIjowLjB9LCJCYWNrZ3JvdW5kIjpudWxsLCJJc1Zpc2libGUiOnRydWUsIldpZHRoIjowLjAsIkhlaWdodCI6MC4wLCJCb3JkZXJTdHlsZSI6bnVsbCwiUGFyZW50U3R5bGUiOm51bGx9LCJCYWNrZ3JvdW5kU3R5bGUiOnsiJGlkIjoiMzEzIiwiTWFyZ2luIjp7IiRpZCI6IjMxNCIsIlRvcCI6MC4wLCJMZWZ0IjowLjAsIlJpZ2h0IjowLjAsIkJvdHRvbSI6MC4wfSwiUGFkZGluZyI6eyIkaWQiOiIzMTUiLCJUb3AiOjAuMCwiTGVmdCI6MC4wLCJSaWdodCI6MC4wLCJCb3R0b20iOjAuMH0sIkJhY2tncm91bmQiOnsiJGlkIjoiMzE2IiwiQ29sb3IiOnsiJGlkIjoiMzE3IiwiQSI6NTEsIlIiOjE4NywiRyI6MjIyLCJCIjoyNDB9fSwiSXNWaXNpYmxlIjp0cnVlLCJXaWR0aCI6MC4wLCJIZWlnaHQiOjAuMCwiQm9yZGVyU3R5bGUiOnsiJGlkIjoiMzE4IiwiTGluZUNvbG9yIjp7IiRpZCI6IjMxOSIsIiR0eXBlIjoiTkxSRS5Db21tb24uRG9tLlNvbGlkQ29sb3JCcnVzaCwgTkxSRS5Db21tb24iLCJDb2xvciI6eyIkaWQiOiIzMjAiLCJBIjoyNTUsIlIiOjI1NSwiRyI6MCwiQiI6MH19LCJMaW5lV2VpZ2h0IjowLjAsIkxpbmVUeXBlIjowLCJQYXJlbnRTdHlsZSI6bnVsbH0sIlBhcmVudFN0eWxlIjpudWxsfSwiSXNBYm92ZVRpbWViYW5kIjpmYWxzZSwiTWFyZ2luIjp7IiRpZCI6IjMyMSIsIlRvcCI6MC4wLCJMZWZ0IjowLjAsIlJpZ2h0IjowLjAsIkJvdHRvbSI6MC4wfSwiUGFkZGluZyI6eyIkaWQiOiIzMjIiLCJUb3AiOjAuMCwiTGVmdCI6MC4wLCJSaWdodCI6MC4wLCJCb3R0b20iOjAuMH0sIklzVmlzaWJsZSI6dHJ1ZSwiV2lkdGgiOjAuMCwiSGVpZ2h0IjowLjAsIkJvcmRlclN0eWxlIjp7IiRpZCI6IjMyMyIsIkxpbmVDb2xvciI6bnVsbCwiTGluZVdlaWdodCI6MC4wLCJMaW5lVHlwZSI6MCwiUGFyZW50U3R5bGUiOm51bGx9LCJQYXJlbnRTdHlsZSI6bnVsbH19LHsiJGlkIjoiMzI0IiwiX2FjdGl2aXRpZXMiOlt7IiRpZCI6IjMyNSIsIl9yb3dzIjpbeyIkaWQiOiIzMjYiLCJfdGFza3MiOlt7IiRpZCI6IjMyNyIsIl9hdHRhY2hlZE1pbGVzdG9uZXMiOlt7IiRpZCI6IjMyOCIsIkRhdGUiOiIyMDIyLTEyLTIyVDIzOjU5OjAwIiwiU3R5bGUiOnsiJGlkIjoiMzI5IiwiU2hhcGUiOjEsIkNvbm5lY3Rvck1hcmdpbiI6eyIkaWQiOiIzMzAiLCJUb3AiOjAuMCwiTGVmdCI6Mi4wLCJSaWdodCI6Mi4wLCJCb3R0b20iOjAuMH0sIkNvbm5lY3RvclN0eWxlIjp7IiRpZCI6IjMzMSIsIkxpbmVDb2xvciI6eyIkaWQiOiIzMzIiLCIkdHlwZSI6Ik5MUkUuQ29tbW9uLkRvbS5Tb2xpZENvbG9yQnJ1c2gsIE5MUkUuQ29tbW9uIiwiQ29sb3IiOnsiJGlkIjoiMzMzIiwiQSI6MTI3LCJSIjo3OSwiRyI6MTI5LCJCIjoxODl9fSwiTGluZVdlaWdodCI6MS4wLCJMaW5lVHlwZSI6MCwiUGFyZW50U3R5bGUiOm51bGx9LCJJc0JlbG93VGltZWJhbmQiOnRydWUsIlBvc2l0aW9uT25UYXNrIjozLCJIaWRlRGF0ZSI6ZmFsc2UsIlNoYXBlU2l6ZSI6MCwiU3BhY2luZyI6Mi4wLCJQYWRkaW5nIjp7IiRpZCI6IjMzNCIsIlRvcCI6Ny4wLCJMZWZ0IjozLjAsIlJpZ2h0IjowLjAsIkJvdHRvbSI6Mi4wfSwiU2hhcGVTdHlsZSI6eyIkaWQiOiIzMzUiLCJNYXJnaW4iOnsiJGlkIjoiMzM2IiwiVG9wIjowLjAsIkxlZnQiOjAuMCwiUmlnaHQiOjAuMCwiQm90dG9tIjowLjB9LCJQYWRkaW5nIjp7IiRpZCI6IjMzNyIsIlRvcCI6MC4wLCJMZWZ0IjowLjAsIlJpZ2h0IjowLjAsIkJvdHRvbSI6MC4wfSwiQmFja2dyb3VuZCI6eyIkaWQiOiIzMzgiLCJDb2xvciI6eyIkaWQiOiIzMzkiLCJBIjoyNTUsIlIiOjIzOSwiRyI6MjAyLCJCIjo4fX0sIklzVmlzaWJsZSI6dHJ1ZSwiV2lkdGgiOjEyLjAsIkhlaWdodCI6MTQuMCwiQm9yZGVyU3R5bGUiOnsiJGlkIjoiMzQwIiwiTGluZUNvbG9yIjp7IiRpZCI6IjM0MSIsIiR0eXBlIjoiTkxSRS5Db21tb24uRG9tLlNvbGlkQ29sb3JCcnVzaCwgTkxSRS5Db21tb24iLCJDb2xvciI6eyIkaWQiOiIzNDIiLCJBIjoyNTUsIlIiOjI1NSwiRyI6MCwiQiI6MH19LCJMaW5lV2VpZ2h0IjowLjAsIkxpbmVUeXBlIjowLCJQYXJlbnRTdHlsZSI6bnVsbH0sIlBhcmVudFN0eWxlIjpudWxsfSwiVGl0bGVTdHlsZSI6eyIkaWQiOiIzNDMiLCJGb250U2V0dGluZ3MiOnsiJGlkIjoiMzQ0IiwiRm9udFNpemUiOjExLCJGb250TmFtZSI6IkNhbGlicmkiLCJJc0JvbGQiOnRydWUsIklzSXRhbGljIjpmYWxzZSwiSXNVbmRlcmxpbmVkIjpmYWxzZSwiUGFyZW50U3R5bGUiOm51bGx9LCJBdXRvU2l6ZSI6MCwiRm9yZWdyb3VuZCI6eyIkaWQiOiIzNDUiLCJDb2xvciI6eyIkaWQiOiIzNDY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zQ3IiwiVG9wIjowLjAsIkxlZnQiOjAuMCwiUmlnaHQiOjAuMCwiQm90dG9tIjowLjB9LCJQYWRkaW5nIjp7IiRpZCI6IjM0OCIsIlRvcCI6MC4wLCJMZWZ0IjowLjAsIlJpZ2h0IjowLjAsIkJvdHRvbSI6MC4wfSwiQmFja2dyb3VuZCI6eyIkaWQiOiIzNDkiLCJDb2xvciI6eyIkaWQiOiIzNTAiLCJBIjowLCJSIjoyNTUsIkciOjI1NSwiQiI6MjU1fX0sIklzVmlzaWJsZSI6dHJ1ZSwiV2lkdGgiOjAuMCwiSGVpZ2h0IjowLjAsIkJvcmRlclN0eWxlIjp7IiRpZCI6IjM1MSIsIkxpbmVDb2xvciI6bnVsbCwiTGluZVdlaWdodCI6MC4wLCJMaW5lVHlwZSI6MCwiUGFyZW50U3R5bGUiOm51bGx9LCJQYXJlbnRTdHlsZSI6bnVsbH0sIkRhdGVTdHlsZSI6eyIkaWQiOiIzNTIiLCJGb250U2V0dGluZ3MiOnsiJGlkIjoiMzUzIiwiRm9udFNpemUiOjEwLCJGb250TmFtZSI6IkNhbGlicmkiLCJJc0JvbGQiOmZhbHNlLCJJc0l0YWxpYyI6ZmFsc2UsIklzVW5kZXJsaW5lZCI6ZmFsc2UsIlBhcmVudFN0eWxlIjpudWxsfSwiQXV0b1NpemUiOjAsIkZvcmVncm91bmQiOnsiJGlkIjoiMzU0IiwiQ29sb3IiOnsiJGlkIjoiMzU1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zNTYiLCJUb3AiOjAuMCwiTGVmdCI6MC4wLCJSaWdodCI6MC4wLCJCb3R0b20iOjAuMH0sIlBhZGRpbmciOnsiJGlkIjoiMzU3IiwiVG9wIjowLjAsIkxlZnQiOjAuMCwiUmlnaHQiOjAuMCwiQm90dG9tIjowLjB9LCJCYWNrZ3JvdW5kIjp7IiRpZCI6IjM1OCIsIkNvbG9yIjp7IiRpZCI6IjM1OSIsIkEiOjAsIlIiOjI1NSwiRyI6MjU1LCJCIjoyNTV9fSwiSXNWaXNpYmxlIjp0cnVlLCJXaWR0aCI6MC4wLCJIZWlnaHQiOjAuMCwiQm9yZGVyU3R5bGUiOnsiJGlkIjoiMzYwIiwiTGluZUNvbG9yIjpudWxsLCJMaW5lV2VpZ2h0IjowLjAsIkxpbmVUeXBlIjowLCJQYXJlbnRTdHlsZSI6bnVsbH0sIlBhcmVudFN0eWxlIjpudWxsfSwiRGF0ZUZvcm1hdCI6eyIkaWQiOiIzNj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YyIiwiRm9ybWF0IjowLCJJc1Zpc2libGUiOmZhbHNlLCJMYXN0S25vd25WaXNpYmlsaXR5U3RhdGUiOmZhbHNlfSwiSXNWaXNpYmxlIjp0cnVlLCJQYXJlbnRTdHlsZSI6bnVsbH0sIkluZGV4Ijo5LCJQZXJjZW50YWdlQ29tcGxldGUiOm51bGwsIlBvc2l0aW9uIjp7IlJhdGlvIjowLjAsIklzQ3VzdG9tIjpmYWxzZX0sIkRhdGVGb3JtYXQiOnsiJHJlZiI6IjM2MSJ9LCJXZWVrTnVtYmVyaW5nIjp7IiRpZCI6IjM2MyIsIkZvcm1hdCI6MCwiSXNWaXNpYmxlIjpmYWxzZSwiTGFzdEtub3duVmlzaWJpbGl0eVN0YXRlIjpmYWxzZX0sIlJlbGF0ZWRUYXNrSWQiOiIwYmRkZDY1OS1jNGViLTQ5NjYtYWEzOC0yMTliYWVjYmE3ZjUiLCJJZCI6ImI5M2FhNDdmLTI4OGUtNDkwOS1hMzFjLThjZGNkMDc4MzU2YiIsIkltcG9ydElkIjoiNiIsIlRpdGxlIjoiTWlsZXN0b25lICA1IiwiTm90ZSI6bnVsbCwiSHlwZXJsaW5rIjp7IiRpZCI6IjM2NCIsIkFkZHJlc3MiOm51bGwsIlN1YkFkZHJlc3MiOm51bGx9LCJJc0NoYW5nZWQiOmZhbHNlLCJJc05ldyI6ZmFsc2V9XSwiVGFza0RlZmluaXRpb24iOnsiJGlkIjoiMzY1IiwiR3JvdXBOYW1lIjpudWxsLCJTdGFydERhdGUiOiIyMDIyLTEwLTE1VDAwOjAwOjAwIiwiRW5kRGF0ZSI6IjIwMjMtMDItMDNUMjM6NTk6MDAiLCJQZXJjZW50YWdlQ29tcGxldGUiOm51bGwsIlN0eWxlIjp7IiRpZCI6IjM2NiIsIlNoYXBlIjowLCJTaGFwZVRoaWNrbmVzcyI6MSwiRHVyYXRpb25Gb3JtYXQiOjAsIkluY2x1ZGVOb25Xb3JraW5nRGF5c0luRHVyYXRpb24iOmZhbHNlLCJQZXJjZW50YWdlQ29tcGxldGVTdHlsZSI6eyIkaWQiOiIzNjciLCJGb250U2V0dGluZ3MiOnsiJGlkIjoiMzY4IiwiRm9udFNpemUiOjEwLCJGb250TmFtZSI6IkNhbGlicmkiLCJJc0JvbGQiOmZhbHNlLCJJc0l0YWxpYyI6ZmFsc2UsIklzVW5kZXJsaW5lZCI6ZmFsc2UsIlBhcmVudFN0eWxlIjpudWxsfSwiQXV0b1NpemUiOjAsIkZvcmVncm91bmQiOnsiJGlkIjoiMzY5IiwiQ29sb3IiOnsiJGlkIjoiMzcw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zNzEiLCJUb3AiOjAuMCwiTGVmdCI6MC4wLCJSaWdodCI6MC4wLCJCb3R0b20iOjAuMH0sIlBhZGRpbmciOnsiJGlkIjoiMzcyIiwiVG9wIjowLjAsIkxlZnQiOjAuMCwiUmlnaHQiOjAuMCwiQm90dG9tIjowLjB9LCJCYWNrZ3JvdW5kIjp7IiRpZCI6IjM3MyIsIkNvbG9yIjp7IiRpZCI6IjM3NCIsIkEiOjg5LCJSIjowLCJHIjowLCJCIjowfX0sIklzVmlzaWJsZSI6dHJ1ZSwiV2lkdGgiOjAuMCwiSGVpZ2h0IjowLjAsIkJvcmRlclN0eWxlIjp7IiRpZCI6IjM3NSIsIkxpbmVDb2xvciI6bnVsbCwiTGluZVdlaWdodCI6MC4wLCJMaW5lVHlwZSI6MCwiUGFyZW50U3R5bGUiOm51bGx9LCJQYXJlbnRTdHlsZSI6bnVsbH0sIkR1cmF0aW9uU3R5bGUiOnsiJGlkIjoiMzc2IiwiRm9udFNldHRpbmdzIjp7IiRpZCI6IjM3NyIsIkZvbnRTaXplIjoxMCwiRm9udE5hbWUiOiJDYWxpYnJpIiwiSXNCb2xkIjpmYWxzZSwiSXNJdGFsaWMiOmZhbHNlLCJJc1VuZGVybGluZWQiOmZhbHNlLCJQYXJlbnRTdHlsZSI6bnVsbH0sIkF1dG9TaXplIjowLCJGb3JlZ3JvdW5kIjp7IiRpZCI6IjM3OCIsIkNvbG9yIjp7IiRpZCI6IjM3O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zODAiLCJUb3AiOjAuMCwiTGVmdCI6MC4wLCJSaWdodCI6MC4wLCJCb3R0b20iOjAuMH0sIlBhZGRpbmciOnsiJGlkIjoiMzgxIiwiVG9wIjowLjAsIkxlZnQiOjAuMCwiUmlnaHQiOjAuMCwiQm90dG9tIjowLjB9LCJCYWNrZ3JvdW5kIjp7IiRpZCI6IjM4MiIsIkNvbG9yIjp7IiRpZCI6IjM4MyIsIkEiOjAsIlIiOjI1NSwiRyI6MjU1LCJCIjoyNTV9fSwiSXNWaXNpYmxlIjp0cnVlLCJXaWR0aCI6MC4wLCJIZWlnaHQiOjAuMCwiQm9yZGVyU3R5bGUiOnsiJGlkIjoiMzg0IiwiTGluZUNvbG9yIjpudWxsLCJMaW5lV2VpZ2h0IjowLjAsIkxpbmVUeXBlIjowLCJQYXJlbnRTdHlsZSI6bnVsbH0sIlBhcmVudFN0eWxlIjpudWxsfSwiSG9yaXpvbnRhbENvbm5lY3RvclN0eWxlIjp7IiRpZCI6IjM4NSIsIkxpbmVDb2xvciI6eyIkcmVmIjoiMTAxIn0sIkxpbmVXZWlnaHQiOjEuMCwiTGluZVR5cGUiOjAsIlBhcmVudFN0eWxlIjpudWxsfSwiVmVydGljYWxDb25uZWN0b3JTdHlsZSI6eyIkaWQiOiIzODY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Mzg3IiwiTWFyZ2luIjp7IiRpZCI6IjM4OCIsIlRvcCI6MC4wLCJMZWZ0Ijo0LjAsIlJpZ2h0Ijo0LjAsIkJvdHRvbSI6MC4wfSwiUGFkZGluZyI6eyIkaWQiOiIzODkiLCJUb3AiOjAuMCwiTGVmdCI6MC4wLCJSaWdodCI6MC4wLCJCb3R0b20iOjAuMH0sIkJhY2tncm91bmQiOnsiJGlkIjoiMzkwIiwiQ29sb3IiOnsiJGlkIjoiMzkxIiwiQSI6MjU1LCJSIjowLCJHIjoxNjYsIkIiOjE2Nn19LCJJc1Zpc2libGUiOnRydWUsIldpZHRoIjowLjAsIkhlaWdodCI6MTYuMCwiQm9yZGVyU3R5bGUiOnsiJGlkIjoiMzkyIiwiTGluZUNvbG9yIjp7IiRpZCI6IjM5MyIsIiR0eXBlIjoiTkxSRS5Db21tb24uRG9tLlNvbGlkQ29sb3JCcnVzaCwgTkxSRS5Db21tb24iLCJDb2xvciI6eyIkaWQiOiIzOTQiLCJBIjoyNTUsIlIiOjI1NSwiRyI6MjU1LCJCIjoyNTV9fSwiTGluZVdlaWdodCI6Mi4wLCJMaW5lVHlwZSI6MCwiUGFyZW50U3R5bGUiOm51bGx9LCJQYXJlbnRTdHlsZSI6bnVsbH0sIlRpdGxlU3R5bGUiOnsiJGlkIjoiMzk1IiwiRm9udFNldHRpbmdzIjp7IiRpZCI6IjM5NiIsIkZvbnRTaXplIjoxNCwiRm9udE5hbWUiOiJDYWxpYnJpIiwiSXNCb2xkIjp0cnVlLCJJc0l0YWxpYyI6ZmFsc2UsIklzVW5kZXJsaW5lZCI6ZmFsc2UsIlBhcmVudFN0eWxlIjpudWxsfSwiQXV0b1NpemUiOjAsIkZvcmVncm91bmQiOnsiJGlkIjoiMzk3IiwiQ29sb3IiOnsiJGlkIjoiMzk4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zOTkiLCJUb3AiOjAuMCwiTGVmdCI6MC4wLCJSaWdodCI6MC4wLCJCb3R0b20iOjAuMH0sIlBhZGRpbmciOnsiJGlkIjoiNDAwIiwiVG9wIjowLjAsIkxlZnQiOjAuMCwiUmlnaHQiOjAuMCwiQm90dG9tIjowLjB9LCJCYWNrZ3JvdW5kIjp7IiRpZCI6IjQwMSIsIkNvbG9yIjp7IiRpZCI6IjQwMiIsIkEiOjAsIlIiOjI1NSwiRyI6MjU1LCJCIjoyNTV9fSwiSXNWaXNpYmxlIjp0cnVlLCJXaWR0aCI6MC4wLCJIZWlnaHQiOjAuMCwiQm9yZGVyU3R5bGUiOnsiJGlkIjoiNDAzIiwiTGluZUNvbG9yIjpudWxsLCJMaW5lV2VpZ2h0IjowLjAsIkxpbmVUeXBlIjowLCJQYXJlbnRTdHlsZSI6bnVsbH0sIlBhcmVudFN0eWxlIjpudWxsfSwiRGF0ZVN0eWxlIjp7IiRpZCI6IjQwNCIsIkZvbnRTZXR0aW5ncyI6eyIkaWQiOiI0MDUiLCJGb250U2l6ZSI6MTAsIkZvbnROYW1lIjoiQ2FsaWJyaSIsIklzQm9sZCI6ZmFsc2UsIklzSXRhbGljIjpmYWxzZSwiSXNVbmRlcmxpbmVkIjpmYWxzZSwiUGFyZW50U3R5bGUiOm51bGx9LCJBdXRvU2l6ZSI6MCwiRm9yZWdyb3VuZCI6eyIkaWQiOiI0MDYiLCJDb2xvciI6eyIkaWQiOiI0MDc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DA4IiwiVG9wIjowLjAsIkxlZnQiOjAuMCwiUmlnaHQiOjAuMCwiQm90dG9tIjowLjB9LCJQYWRkaW5nIjp7IiRpZCI6IjQwOSIsIlRvcCI6MC4wLCJMZWZ0IjowLjAsIlJpZ2h0IjowLjAsIkJvdHRvbSI6MC4wfSwiQmFja2dyb3VuZCI6eyIkaWQiOiI0MTAiLCJDb2xvciI6eyIkaWQiOiI0MTEiLCJBIjowLCJSIjoyNTUsIkciOjI1NSwiQiI6MjU1fX0sIklzVmlzaWJsZSI6dHJ1ZSwiV2lkdGgiOjAuMCwiSGVpZ2h0IjowLjAsIkJvcmRlclN0eWxlIjp7IiRpZCI6IjQxMiIsIkxpbmVDb2xvciI6bnVsbCwiTGluZVdlaWdodCI6MC4wLCJMaW5lVHlwZSI6MCwiUGFyZW50U3R5bGUiOm51bGx9LCJQYXJlbnRTdHlsZSI6bnVsbH0sIkRhdGVGb3JtYXQiOnsiJGlkIjoiNDE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xNCIsIkZvcm1hdCI6MCwiSXNWaXNpYmxlIjpmYWxzZSwiTGFzdEtub3duVmlzaWJpbGl0eVN0YXRlIjpmYWxzZX0sIklzVmlzaWJsZSI6dHJ1ZSwiUGFyZW50U3R5bGUiOm51bGx9LCJJbmRleCI6OCwiU21hcnREdXJhdGlvbkFjdGl2YXRlZCI6ZmFsc2UsIkRhdGVGb3JtYXQiOnsiJHJlZiI6IjQxMyJ9LCJXZWVrTnVtYmVyaW5nIjp7IiRpZCI6IjQxNSIsIkZvcm1hdCI6MCwiSXNWaXNpYmxlIjpmYWxzZSwiTGFzdEtub3duVmlzaWJpbGl0eVN0YXRlIjpmYWxzZX0sIklkIjoiMGJkZGQ2NTktYzRlYi00OTY2LWFhMzgtMjE5YmFlY2JhN2Y1IiwiSW1wb3J0SWQiOiIxMyIsIlRpdGxlIjoiQWN0aXZpdHkgQyIsIk5vdGUiOm51bGwsIkh5cGVybGluayI6eyIkaWQiOiI0MTYiLCJBZGRyZXNzIjpudWxsLCJTdWJBZGRyZXNzIjpudWxsfSwiSXNDaGFuZ2VkIjpmYWxzZSwiSXNOZXciOmZhbHNlfX1dLCJfbWlsZXN0b25lcyI6W10sIklkIjoiMDAwMDAwMDAtMDAwMC0wMDAwLTAwMDAtMDAwMDAwMDAwMDAwIiwiSXNTaW5nbGVJdGVtUm93Ijp0cnVlfV0sIkluZGV4IjowLCJJZCI6ImU3MmQwNmQzLTg3YWYtNDgzNy1iNjQ3LTI3YjI2MGE1NTYzMSIsIkhlYWRlclRleHQiOiIiLCJJc0RlZmF1bHQiOnRydWUsIlN0eWxlIjp7IiRpZCI6IjQxNyIsIkhlYWRlclN0eWxlIjp7IiRpZCI6IjQxOCIsIlRleHRTdHlsZSI6eyIkaWQiOiI0MTkiLCJGb250U2V0dGluZ3MiOnsiJGlkIjoiNDIwIiwiRm9udFNpemUiOjExLCJGb250TmFtZSI6IkNhbGlicmkiLCJJc0JvbGQiOmZhbHNlLCJJc0l0YWxpYyI6ZmFsc2UsIklzVW5kZXJsaW5lZCI6ZmFsc2UsIlBhcmVudFN0eWxlIjpudWxsfSwiQXV0b1NpemUiOjIsIkZvcmVncm91bmQiOnsiJGlkIjoiNDIxIiwiQ29sb3IiOnsiJGlkIjoiNDIyIiwiQSI6MjU1LCJSIjowLCJHIjowLCJCIjowfX0sIk1heFdpZHRoIjowLjAsIk1heEhlaWdodCI6IkluZmluaXR5IiwiU21hcnRGb3JlZ3JvdW5kSXNBY3RpdmUiOmZhbHNlLCJIb3Jpem9udGFsQWxpZ25tZW50IjowLCJWZXJ0aWNhbEFsaWdubWVudCI6MCwiU21hcnRGb3JlZ3JvdW5kIjpudWxsLCJCYWNrZ3JvdW5kRmlsbFR5cGUiOjAsIk1hcmdpbiI6eyIkaWQiOiI0MjMiLCJUb3AiOjAuMCwiTGVmdCI6MC4wLCJSaWdodCI6MC4wLCJCb3R0b20iOjAuMH0sIlBhZGRpbmciOnsiJGlkIjoiNDI0IiwiVG9wIjowLjAsIkxlZnQiOjAuMCwiUmlnaHQiOjAuMCwiQm90dG9tIjowLjB9LCJCYWNrZ3JvdW5kIjp7IiRpZCI6IjQyNSIsIkNvbG9yIjp7IiRpZCI6IjQyNiIsIkEiOjAsIlIiOjI1NSwiRyI6MjU1LCJCIjoyNTV9fSwiSXNWaXNpYmxlIjp0cnVlLCJXaWR0aCI6MC4wLCJIZWlnaHQiOjAuMCwiQm9yZGVyU3R5bGUiOm51bGwsIlBhcmVudFN0eWxlIjpudWxsfSwiUmVjdGFuZ2xlU3R5bGUiOnsiJGlkIjoiNDI3IiwiTWFyZ2luIjp7IiRpZCI6IjQyOCIsIlRvcCI6MC4wLCJMZWZ0IjowLjAsIlJpZ2h0IjowLjAsIkJvdHRvbSI6MC4wfSwiUGFkZGluZyI6eyIkaWQiOiI0MjkiLCJUb3AiOjAuMCwiTGVmdCI6MC4wLCJSaWdodCI6MC4wLCJCb3R0b20iOjAuMH0sIkJhY2tncm91bmQiOnsiJGlkIjoiNDMwIiwiQ29sb3IiOnsiJGlkIjoiNDMxIiwiQSI6NjMsIlIiOjIzNywiRyI6MTI1LCJCIjo0OX19LCJJc1Zpc2libGUiOnRydWUsIldpZHRoIjowLjAsIkhlaWdodCI6MC4wLCJCb3JkZXJTdHlsZSI6eyIkaWQiOiI0MzIiLCJMaW5lQ29sb3IiOnsiJGlkIjoiNDMzIiwiJHR5cGUiOiJOTFJFLkNvbW1vbi5Eb20uU29saWRDb2xvckJydXNoLCBOTFJFLkNvbW1vbiIsIkNvbG9yIjp7IiRpZCI6IjQzNCIsIkEiOjI1NSwiUiI6MjU1LCJHIjowLCJCIjowfX0sIkxpbmVXZWlnaHQiOjAuMCwiTGluZVR5cGUiOjAsIlBhcmVudFN0eWxlIjpudWxsfSwiUGFyZW50U3R5bGUiOm51bGx9LCJNYXJnaW4iOnsiJGlkIjoiNDM1IiwiVG9wIjowLjAsIkxlZnQiOjAuMCwiUmlnaHQiOjAuMCwiQm90dG9tIjowLjB9LCJQYWRkaW5nIjp7IiRpZCI6IjQzNiIsIlRvcCI6MC4wLCJMZWZ0IjowLjAsIlJpZ2h0IjowLjAsIkJvdHRvbSI6MC4wfSwiQmFja2dyb3VuZCI6bnVsbCwiSXNWaXNpYmxlIjp0cnVlLCJXaWR0aCI6MC4wLCJIZWlnaHQiOjAuMCwiQm9yZGVyU3R5bGUiOm51bGwsIlBhcmVudFN0eWxlIjpudWxsfSwiQmFja2dyb3VuZFN0eWxlIjp7IiRpZCI6IjQzNyIsIk1hcmdpbiI6eyIkaWQiOiI0MzgiLCJUb3AiOjAuMCwiTGVmdCI6MC4wLCJSaWdodCI6MC4wLCJCb3R0b20iOjAuMH0sIlBhZGRpbmciOnsiJGlkIjoiNDM5IiwiVG9wIjowLjAsIkxlZnQiOjAuMCwiUmlnaHQiOjAuMCwiQm90dG9tIjowLjB9LCJCYWNrZ3JvdW5kIjp7IiRpZCI6IjQ0MCIsIkNvbG9yIjp7IiRpZCI6IjQ0MSIsIkEiOjUxLCJSIjoxNjUsIkciOjE2NSwiQiI6MTY1fX0sIklzVmlzaWJsZSI6dHJ1ZSwiV2lkdGgiOjAuMCwiSGVpZ2h0IjowLjAsIkJvcmRlclN0eWxlIjp7IiRpZCI6IjQ0MiIsIkxpbmVDb2xvciI6eyIkaWQiOiI0NDMiLCIkdHlwZSI6Ik5MUkUuQ29tbW9uLkRvbS5Tb2xpZENvbG9yQnJ1c2gsIE5MUkUuQ29tbW9uIiwiQ29sb3IiOnsiJGlkIjoiNDQ0IiwiQSI6MjU1LCJSIjoyNTUsIkciOjAsIkIiOjB9fSwiTGluZVdlaWdodCI6MC4wLCJMaW5lVHlwZSI6MCwiUGFyZW50U3R5bGUiOm51bGx9LCJQYXJlbnRTdHlsZSI6bnVsbH0sIk1hcmdpbiI6eyIkaWQiOiI0NDUiLCJUb3AiOjAuMCwiTGVmdCI6MC4wLCJSaWdodCI6MC4wLCJCb3R0b20iOjAuMH0sIlBhZGRpbmciOnsiJGlkIjoiNDQ2IiwiVG9wIjowLjAsIkxlZnQiOjAuMCwiUmlnaHQiOjAuMCwiQm90dG9tIjowLjB9LCJJc1Zpc2libGUiOnRydWUsIldpZHRoIjowLjAsIkhlaWdodCI6MC4wLCJCb3JkZXJTdHlsZSI6bnVsbCwiUGFyZW50U3R5bGUiOm51bGx9fV0sIklkIjoiMDYwZDllYmEtZmEzNy00M2M3LWEzZWYtNzQ4NzM0NTAyZDRmIiwiSW5kZXgiOjEsIkhlYWRlclRleHQiOiJTdGFnZSBJSSIsIlN0eWxlIjp7IiRpZCI6IjQ0NyIsIkhlYWRlclN0eWxlIjp7IiRpZCI6IjQ0OCIsIlRleHRJc1ZlcnRpY2FsIjpmYWxzZSwiVGV4dFN0eWxlIjp7IiRpZCI6IjQ0OSIsIkZvbnRTZXR0aW5ncyI6eyIkaWQiOiI0NTAiLCJGb250U2l6ZSI6MTIsIkZvbnROYW1lIjoiQ2FsaWJyaSIsIklzQm9sZCI6dHJ1ZSwiSXNJdGFsaWMiOmZhbHNlLCJJc1VuZGVybGluZWQiOmZhbHNlLCJQYXJlbnRTdHlsZSI6bnVsbH0sIkF1dG9TaXplIjoyLCJGb3JlZ3JvdW5kIjp7IiRpZCI6IjQ1MSIsIkNvbG9yIjp7IiRpZCI6IjQ1M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Q1MyIsIlRvcCI6MC4wLCJMZWZ0IjowLjAsIlJpZ2h0IjowLjAsIkJvdHRvbSI6MC4wfSwiUGFkZGluZyI6eyIkaWQiOiI0NTQiLCJUb3AiOjAuMCwiTGVmdCI6MC4wLCJSaWdodCI6MC4wLCJCb3R0b20iOjAuMH0sIkJhY2tncm91bmQiOnsiJGlkIjoiNDU1IiwiQ29sb3IiOnsiJGlkIjoiNDU2IiwiQSI6MCwiUiI6MjU1LCJHIjoyNTUsIkIiOjI1NX19LCJJc1Zpc2libGUiOnRydWUsIldpZHRoIjowLjAsIkhlaWdodCI6MC4wLCJCb3JkZXJTdHlsZSI6bnVsbCwiUGFyZW50U3R5bGUiOm51bGx9LCJSZWN0YW5nbGVTdHlsZSI6eyIkaWQiOiI0NTciLCJNYXJnaW4iOnsiJGlkIjoiNDU4IiwiVG9wIjowLjAsIkxlZnQiOjAuMCwiUmlnaHQiOjAuMCwiQm90dG9tIjowLjB9LCJQYWRkaW5nIjp7IiRpZCI6IjQ1OSIsIlRvcCI6MC4wLCJMZWZ0IjowLjAsIlJpZ2h0IjowLjAsIkJvdHRvbSI6MC4wfSwiQmFja2dyb3VuZCI6eyIkaWQiOiI0NjAiLCJDb2xvciI6eyIkaWQiOiI0NjEiLCJBIjoyNTUsIlIiOjE4NywiRyI6MjIyLCJCIjoyNDB9fSwiSXNWaXNpYmxlIjp0cnVlLCJXaWR0aCI6MC4wLCJIZWlnaHQiOjAuMCwiQm9yZGVyU3R5bGUiOnsiJGlkIjoiNDYyIiwiTGluZUNvbG9yIjp7IiRpZCI6IjQ2MyIsIiR0eXBlIjoiTkxSRS5Db21tb24uRG9tLlNvbGlkQ29sb3JCcnVzaCwgTkxSRS5Db21tb24iLCJDb2xvciI6eyIkaWQiOiI0NjQiLCJBIjoyNTUsIlIiOjI1NSwiRyI6MCwiQiI6MH19LCJMaW5lV2VpZ2h0IjowLjAsIkxpbmVUeXBlIjowLCJQYXJlbnRTdHlsZSI6bnVsbH0sIlBhcmVudFN0eWxlIjpudWxsfSwiTWFyZ2luIjp7IiRpZCI6IjQ2NSIsIlRvcCI6MC4wLCJMZWZ0IjowLjAsIlJpZ2h0IjowLjAsIkJvdHRvbSI6MC4wfSwiUGFkZGluZyI6eyIkaWQiOiI0NjYiLCJUb3AiOjAuMCwiTGVmdCI6MC4wLCJSaWdodCI6MC4wLCJCb3R0b20iOjAuMH0sIkJhY2tncm91bmQiOm51bGwsIklzVmlzaWJsZSI6dHJ1ZSwiV2lkdGgiOjAuMCwiSGVpZ2h0IjowLjAsIkJvcmRlclN0eWxlIjpudWxsLCJQYXJlbnRTdHlsZSI6bnVsbH0sIkJhY2tncm91bmRTdHlsZSI6eyIkaWQiOiI0NjciLCJNYXJnaW4iOnsiJGlkIjoiNDY4IiwiVG9wIjowLjAsIkxlZnQiOjAuMCwiUmlnaHQiOjAuMCwiQm90dG9tIjowLjB9LCJQYWRkaW5nIjp7IiRpZCI6IjQ2OSIsIlRvcCI6MC4wLCJMZWZ0IjowLjAsIlJpZ2h0IjowLjAsIkJvdHRvbSI6MC4wfSwiQmFja2dyb3VuZCI6eyIkaWQiOiI0NzAiLCJDb2xvciI6eyIkaWQiOiI0NzEiLCJBIjo1MSwiUiI6MTg3LCJHIjoyMjIsIkIiOjI0MH19LCJJc1Zpc2libGUiOnRydWUsIldpZHRoIjowLjAsIkhlaWdodCI6MC4wLCJCb3JkZXJTdHlsZSI6eyIkaWQiOiI0NzIiLCJMaW5lQ29sb3IiOnsiJGlkIjoiNDczIiwiJHR5cGUiOiJOTFJFLkNvbW1vbi5Eb20uU29saWRDb2xvckJydXNoLCBOTFJFLkNvbW1vbiIsIkNvbG9yIjp7IiRpZCI6IjQ3NCIsIkEiOjI1NSwiUiI6MjU1LCJHIjowLCJCIjowfX0sIkxpbmVXZWlnaHQiOjAuMCwiTGluZVR5cGUiOjAsIlBhcmVudFN0eWxlIjpudWxsfSwiUGFyZW50U3R5bGUiOm51bGx9LCJJc0Fib3ZlVGltZWJhbmQiOmZhbHNlLCJNYXJnaW4iOnsiJGlkIjoiNDc1IiwiVG9wIjowLjAsIkxlZnQiOjAuMCwiUmlnaHQiOjAuMCwiQm90dG9tIjowLjB9LCJQYWRkaW5nIjp7IiRpZCI6IjQ3NiIsIlRvcCI6MC4wLCJMZWZ0IjowLjAsIlJpZ2h0IjowLjAsIkJvdHRvbSI6MC4wfSwiSXNWaXNpYmxlIjp0cnVlLCJXaWR0aCI6MC4wLCJIZWlnaHQiOjAuMCwiQm9yZGVyU3R5bGUiOnsiJGlkIjoiNDc3IiwiTGluZUNvbG9yIjpudWxsLCJMaW5lV2VpZ2h0IjowLjAsIkxpbmVUeXBlIjowLCJQYXJlbnRTdHlsZSI6bnVsbH0sIlBhcmVudFN0eWxlIjpudWxsfX0seyIkaWQiOiI0NzgiLCJfYWN0aXZpdGllcyI6W3siJGlkIjoiNDc5IiwiX3Jvd3MiOlt7IiRpZCI6IjQ4MCIsIl90YXNrcyI6W3siJGlkIjoiNDgxIiwiX2F0dGFjaGVkTWlsZXN0b25lcyI6W3siJGlkIjoiNDgyIiwiRGF0ZSI6IjIwMjItMTItMjdUMjM6NTk6MDAiLCJTdHlsZSI6eyIkaWQiOiI0ODMiLCJTaGFwZSI6MSwiQ29ubmVjdG9yTWFyZ2luIjp7IiRpZCI6IjQ4NCIsIlRvcCI6MC4wLCJMZWZ0IjoyLjAsIlJpZ2h0IjoyLjAsIkJvdHRvbSI6MC4wfSwiQ29ubmVjdG9yU3R5bGUiOnsiJGlkIjoiNDg1IiwiTGluZUNvbG9yIjp7IiRpZCI6IjQ4NiIsIiR0eXBlIjoiTkxSRS5Db21tb24uRG9tLlNvbGlkQ29sb3JCcnVzaCwgTkxSRS5Db21tb24iLCJDb2xvciI6eyIkaWQiOiI0ODciLCJBIjoxMjcsIlIiOjc5LCJHIjoxMjksIkIiOjE4OX19LCJMaW5lV2VpZ2h0IjoxLjAsIkxpbmVUeXBlIjowLCJQYXJlbnRTdHlsZSI6bnVsbH0sIklzQmVsb3dUaW1lYmFuZCI6dHJ1ZSwiUG9zaXRpb25PblRhc2siOjMsIkhpZGVEYXRlIjpmYWxzZSwiU2hhcGVTaXplIjowLCJTcGFjaW5nIjoyLjAsIlBhZGRpbmciOnsiJGlkIjoiNDg4IiwiVG9wIjo3LjAsIkxlZnQiOjMuMCwiUmlnaHQiOjAuMCwiQm90dG9tIjoyLjB9LCJTaGFwZVN0eWxlIjp7IiRpZCI6IjQ4OSIsIk1hcmdpbiI6eyIkaWQiOiI0OTAiLCJUb3AiOjAuMCwiTGVmdCI6MC4wLCJSaWdodCI6MC4wLCJCb3R0b20iOjAuMH0sIlBhZGRpbmciOnsiJGlkIjoiNDkxIiwiVG9wIjowLjAsIkxlZnQiOjAuMCwiUmlnaHQiOjAuMCwiQm90dG9tIjowLjB9LCJCYWNrZ3JvdW5kIjp7IiRpZCI6IjQ5MiIsIkNvbG9yIjp7IiRpZCI6IjQ5MyIsIkEiOjI1NSwiUiI6MjM5LCJHIjoyMDIsIkIiOjh9fSwiSXNWaXNpYmxlIjp0cnVlLCJXaWR0aCI6MTIuMCwiSGVpZ2h0IjoxNC4wLCJCb3JkZXJTdHlsZSI6eyIkaWQiOiI0OTQiLCJMaW5lQ29sb3IiOnsiJGlkIjoiNDk1IiwiJHR5cGUiOiJOTFJFLkNvbW1vbi5Eb20uU29saWRDb2xvckJydXNoLCBOTFJFLkNvbW1vbiIsIkNvbG9yIjp7IiRpZCI6IjQ5NiIsIkEiOjI1NSwiUiI6MjU1LCJHIjowLCJCIjowfX0sIkxpbmVXZWlnaHQiOjAuMCwiTGluZVR5cGUiOjAsIlBhcmVudFN0eWxlIjpudWxsfSwiUGFyZW50U3R5bGUiOm51bGx9LCJUaXRsZVN0eWxlIjp7IiRpZCI6IjQ5NyIsIkZvbnRTZXR0aW5ncyI6eyIkaWQiOiI0OTgiLCJGb250U2l6ZSI6MTEsIkZvbnROYW1lIjoiQ2FsaWJyaSIsIklzQm9sZCI6dHJ1ZSwiSXNJdGFsaWMiOmZhbHNlLCJJc1VuZGVybGluZWQiOmZhbHNlLCJQYXJlbnRTdHlsZSI6bnVsbH0sIkF1dG9TaXplIjoyLCJGb3JlZ3JvdW5kIjp7IiRpZCI6IjQ5OSIsIkNvbG9yIjp7IiRpZCI6IjUwMCIsIkEiOjI1NSwiUiI6MCwiRyI6MCwiQiI6MH19LCJNYXhXaWR0aCI6NjcuMTk2NjY2NjY2NjY2NjczLCJNYXhIZWlnaHQiOiJJbmZpbml0eSIsIlNtYXJ0Rm9yZWdyb3VuZElzQWN0aXZlIjpmYWxzZSwiSG9yaXpvbnRhbEFsaWdubWVudCI6MSwiVmVydGljYWxBbGlnbm1lbnQiOjAsIlNtYXJ0Rm9yZWdyb3VuZCI6bnVsbCwiQmFja2dyb3VuZEZpbGxUeXBlIjowLCJNYXJnaW4iOnsiJGlkIjoiNTAxIiwiVG9wIjowLjAsIkxlZnQiOjAuMCwiUmlnaHQiOjAuMCwiQm90dG9tIjowLjB9LCJQYWRkaW5nIjp7IiRpZCI6IjUwMiIsIlRvcCI6MC4wLCJMZWZ0IjowLjAsIlJpZ2h0IjowLjAsIkJvdHRvbSI6MC4wfSwiQmFja2dyb3VuZCI6eyIkaWQiOiI1MDMiLCJDb2xvciI6eyIkaWQiOiI1MDQiLCJBIjowLCJSIjoyNTUsIkciOjI1NSwiQiI6MjU1fX0sIklzVmlzaWJsZSI6dHJ1ZSwiV2lkdGgiOjAuMCwiSGVpZ2h0IjowLjAsIkJvcmRlclN0eWxlIjp7IiRpZCI6IjUwNSIsIkxpbmVDb2xvciI6bnVsbCwiTGluZVdlaWdodCI6MC4wLCJMaW5lVHlwZSI6MCwiUGFyZW50U3R5bGUiOm51bGx9LCJQYXJlbnRTdHlsZSI6bnVsbH0sIkRhdGVTdHlsZSI6eyIkaWQiOiI1MDYiLCJGb250U2V0dGluZ3MiOnsiJGlkIjoiNTA3IiwiRm9udFNpemUiOjEwLCJGb250TmFtZSI6IkNhbGlicmkiLCJJc0JvbGQiOmZhbHNlLCJJc0l0YWxpYyI6ZmFsc2UsIklzVW5kZXJsaW5lZCI6ZmFsc2UsIlBhcmVudFN0eWxlIjpudWxsfSwiQXV0b1NpemUiOjAsIkZvcmVncm91bmQiOnsiJGlkIjoiNTA4IiwiQ29sb3IiOnsiJGlkIjoiNTA5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1MTAiLCJUb3AiOjAuMCwiTGVmdCI6MC4wLCJSaWdodCI6MC4wLCJCb3R0b20iOjAuMH0sIlBhZGRpbmciOnsiJGlkIjoiNTExIiwiVG9wIjowLjAsIkxlZnQiOjAuMCwiUmlnaHQiOjAuMCwiQm90dG9tIjowLjB9LCJCYWNrZ3JvdW5kIjp7IiRpZCI6IjUxMiIsIkNvbG9yIjp7IiRpZCI6IjUxMyIsIkEiOjAsIlIiOjI1NSwiRyI6MjU1LCJCIjoyNTV9fSwiSXNWaXNpYmxlIjp0cnVlLCJXaWR0aCI6MC4wLCJIZWlnaHQiOjAuMCwiQm9yZGVyU3R5bGUiOnsiJGlkIjoiNTE0IiwiTGluZUNvbG9yIjpudWxsLCJMaW5lV2VpZ2h0IjowLjAsIkxpbmVUeXBlIjowLCJQYXJlbnRTdHlsZSI6bnVsbH0sIlBhcmVudFN0eWxlIjpudWxsfSwiRGF0ZUZvcm1hdCI6eyIkaWQiOiI1MT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E2IiwiRm9ybWF0IjowLCJJc1Zpc2libGUiOmZhbHNlLCJMYXN0S25vd25WaXNpYmlsaXR5U3RhdGUiOmZhbHNlfSwiSXNWaXNpYmxlIjp0cnVlLCJQYXJlbnRTdHlsZSI6bnVsbH0sIkluZGV4IjoxMSwiUGVyY2VudGFnZUNvbXBsZXRlIjpudWxsLCJQb3NpdGlvbiI6eyJSYXRpbyI6MC4wLCJJc0N1c3RvbSI6ZmFsc2V9LCJEYXRlRm9ybWF0Ijp7IiRyZWYiOiI1MTUifSwiV2Vla051bWJlcmluZyI6eyIkaWQiOiI1MTciLCJGb3JtYXQiOjAsIklzVmlzaWJsZSI6ZmFsc2UsIkxhc3RLbm93blZpc2liaWxpdHlTdGF0ZSI6ZmFsc2V9LCJSZWxhdGVkVGFza0lkIjoiN2JlOTU2NjEtNDgwMS00NTFlLWJmNGItMTkxMWEyOWFhNmRmIiwiSWQiOiJjZTUzNGRjMS00YjMxLTQxNzQtOWJmMC1lMzM4NjdkOWNhNDQiLCJJbXBvcnRJZCI6IjciLCJUaXRsZSI6Ik1pbGVzdG9uZSA2IiwiTm90ZSI6bnVsbCwiSHlwZXJsaW5rIjp7IiRpZCI6IjUxOCIsIkFkZHJlc3MiOm51bGwsIlN1YkFkZHJlc3MiOm51bGx9LCJJc0NoYW5nZWQiOmZhbHNlLCJJc05ldyI6ZmFsc2V9XSwiVGFza0RlZmluaXRpb24iOnsiJGlkIjoiNTE5IiwiR3JvdXBOYW1lIjpudWxsLCJTdGFydERhdGUiOiIyMDIyLTExLTE2VDAwOjAwOjAwIiwiRW5kRGF0ZSI6IjIwMjItMTItMzFUMjM6NTk6MDAiLCJQZXJjZW50YWdlQ29tcGxldGUiOm51bGwsIlN0eWxlIjp7IiRpZCI6IjUyMCIsIlNoYXBlIjowLCJTaGFwZVRoaWNrbmVzcyI6MSwiRHVyYXRpb25Gb3JtYXQiOjAsIkluY2x1ZGVOb25Xb3JraW5nRGF5c0luRHVyYXRpb24iOmZhbHNlLCJQZXJjZW50YWdlQ29tcGxldGVTdHlsZSI6eyIkaWQiOiI1MjEiLCJGb250U2V0dGluZ3MiOnsiJGlkIjoiNTIyIiwiRm9udFNpemUiOjEwLCJGb250TmFtZSI6IkNhbGlicmkiLCJJc0JvbGQiOmZhbHNlLCJJc0l0YWxpYyI6ZmFsc2UsIklzVW5kZXJsaW5lZCI6ZmFsc2UsIlBhcmVudFN0eWxlIjpudWxsfSwiQXV0b1NpemUiOjAsIkZvcmVncm91bmQiOnsiJGlkIjoiNTIzIiwiQ29sb3IiOnsiJGlkIjoiNTI0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1MjUiLCJUb3AiOjAuMCwiTGVmdCI6MC4wLCJSaWdodCI6MC4wLCJCb3R0b20iOjAuMH0sIlBhZGRpbmciOnsiJGlkIjoiNTI2IiwiVG9wIjowLjAsIkxlZnQiOjAuMCwiUmlnaHQiOjAuMCwiQm90dG9tIjowLjB9LCJCYWNrZ3JvdW5kIjp7IiRpZCI6IjUyNyIsIkNvbG9yIjp7IiRpZCI6IjUyOCIsIkEiOjg5LCJSIjowLCJHIjowLCJCIjowfX0sIklzVmlzaWJsZSI6dHJ1ZSwiV2lkdGgiOjAuMCwiSGVpZ2h0IjowLjAsIkJvcmRlclN0eWxlIjp7IiRpZCI6IjUyOSIsIkxpbmVDb2xvciI6bnVsbCwiTGluZVdlaWdodCI6MC4wLCJMaW5lVHlwZSI6MCwiUGFyZW50U3R5bGUiOm51bGx9LCJQYXJlbnRTdHlsZSI6bnVsbH0sIkR1cmF0aW9uU3R5bGUiOnsiJGlkIjoiNTMwIiwiRm9udFNldHRpbmdzIjp7IiRpZCI6IjUzMSIsIkZvbnRTaXplIjoxMCwiRm9udE5hbWUiOiJDYWxpYnJpIiwiSXNCb2xkIjpmYWxzZSwiSXNJdGFsaWMiOmZhbHNlLCJJc1VuZGVybGluZWQiOmZhbHNlLCJQYXJlbnRTdHlsZSI6bnVsbH0sIkF1dG9TaXplIjowLCJGb3JlZ3JvdW5kIjp7IiRpZCI6IjUzMiIsIkNvbG9yIjp7IiRpZCI6IjUzMy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1MzQiLCJUb3AiOjAuMCwiTGVmdCI6MC4wLCJSaWdodCI6MC4wLCJCb3R0b20iOjAuMH0sIlBhZGRpbmciOnsiJGlkIjoiNTM1IiwiVG9wIjowLjAsIkxlZnQiOjAuMCwiUmlnaHQiOjAuMCwiQm90dG9tIjowLjB9LCJCYWNrZ3JvdW5kIjp7IiRpZCI6IjUzNiIsIkNvbG9yIjp7IiRpZCI6IjUzNyIsIkEiOjAsIlIiOjI1NSwiRyI6MjU1LCJCIjoyNTV9fSwiSXNWaXNpYmxlIjp0cnVlLCJXaWR0aCI6MC4wLCJIZWlnaHQiOjAuMCwiQm9yZGVyU3R5bGUiOnsiJGlkIjoiNTM4IiwiTGluZUNvbG9yIjpudWxsLCJMaW5lV2VpZ2h0IjowLjAsIkxpbmVUeXBlIjowLCJQYXJlbnRTdHlsZSI6bnVsbH0sIlBhcmVudFN0eWxlIjpudWxsfSwiSG9yaXpvbnRhbENvbm5lY3RvclN0eWxlIjp7IiRpZCI6IjUzOSIsIkxpbmVDb2xvciI6eyIkcmVmIjoiMTAxIn0sIkxpbmVXZWlnaHQiOjEuMCwiTGluZVR5cGUiOjAsIlBhcmVudFN0eWxlIjpudWxsfSwiVmVydGljYWxDb25uZWN0b3JTdHlsZSI6eyIkaWQiOiI1NDA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NTQxIiwiTWFyZ2luIjp7IiRpZCI6IjU0MiIsIlRvcCI6MC4wLCJMZWZ0Ijo0LjAsIlJpZ2h0Ijo0LjAsIkJvdHRvbSI6MC4wfSwiUGFkZGluZyI6eyIkaWQiOiI1NDMiLCJUb3AiOjAuMCwiTGVmdCI6MC4wLCJSaWdodCI6MC4wLCJCb3R0b20iOjAuMH0sIkJhY2tncm91bmQiOnsiJGlkIjoiNTQ0IiwiQ29sb3IiOnsiJGlkIjoiNTQ1IiwiQSI6MjU1LCJSIjowLCJHIjoxNjYsIkIiOjE2Nn19LCJJc1Zpc2libGUiOnRydWUsIldpZHRoIjowLjAsIkhlaWdodCI6MTYuMCwiQm9yZGVyU3R5bGUiOnsiJGlkIjoiNTQ2IiwiTGluZUNvbG9yIjp7IiRpZCI6IjU0NyIsIiR0eXBlIjoiTkxSRS5Db21tb24uRG9tLlNvbGlkQ29sb3JCcnVzaCwgTkxSRS5Db21tb24iLCJDb2xvciI6eyIkaWQiOiI1NDgiLCJBIjoyNTUsIlIiOjI1NSwiRyI6MjU1LCJCIjoyNTV9fSwiTGluZVdlaWdodCI6Mi4wLCJMaW5lVHlwZSI6MCwiUGFyZW50U3R5bGUiOm51bGx9LCJQYXJlbnRTdHlsZSI6bnVsbH0sIlRpdGxlU3R5bGUiOnsiJGlkIjoiNTQ5IiwiRm9udFNldHRpbmdzIjp7IiRpZCI6IjU1MCIsIkZvbnRTaXplIjoxNCwiRm9udE5hbWUiOiJDYWxpYnJpIiwiSXNCb2xkIjp0cnVlLCJJc0l0YWxpYyI6ZmFsc2UsIklzVW5kZXJsaW5lZCI6ZmFsc2UsIlBhcmVudFN0eWxlIjpudWxsfSwiQXV0b1NpemUiOjAsIkZvcmVncm91bmQiOnsiJGlkIjoiNTUxIiwiQ29sb3IiOnsiJGlkIjoiNTUy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1NTMiLCJUb3AiOjAuMCwiTGVmdCI6MC4wLCJSaWdodCI6MC4wLCJCb3R0b20iOjAuMH0sIlBhZGRpbmciOnsiJGlkIjoiNTU0IiwiVG9wIjowLjAsIkxlZnQiOjAuMCwiUmlnaHQiOjAuMCwiQm90dG9tIjowLjB9LCJCYWNrZ3JvdW5kIjp7IiRpZCI6IjU1NSIsIkNvbG9yIjp7IiRpZCI6IjU1NiIsIkEiOjAsIlIiOjI1NSwiRyI6MjU1LCJCIjoyNTV9fSwiSXNWaXNpYmxlIjp0cnVlLCJXaWR0aCI6MC4wLCJIZWlnaHQiOjAuMCwiQm9yZGVyU3R5bGUiOnsiJGlkIjoiNTU3IiwiTGluZUNvbG9yIjpudWxsLCJMaW5lV2VpZ2h0IjowLjAsIkxpbmVUeXBlIjowLCJQYXJlbnRTdHlsZSI6bnVsbH0sIlBhcmVudFN0eWxlIjpudWxsfSwiRGF0ZVN0eWxlIjp7IiRpZCI6IjU1OCIsIkZvbnRTZXR0aW5ncyI6eyIkaWQiOiI1NTkiLCJGb250U2l6ZSI6MTAsIkZvbnROYW1lIjoiQ2FsaWJyaSIsIklzQm9sZCI6ZmFsc2UsIklzSXRhbGljIjpmYWxzZSwiSXNVbmRlcmxpbmVkIjpmYWxzZSwiUGFyZW50U3R5bGUiOm51bGx9LCJBdXRvU2l6ZSI6MCwiRm9yZWdyb3VuZCI6eyIkaWQiOiI1NjAiLCJDb2xvciI6eyIkaWQiOiI1NjE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TYyIiwiVG9wIjowLjAsIkxlZnQiOjAuMCwiUmlnaHQiOjAuMCwiQm90dG9tIjowLjB9LCJQYWRkaW5nIjp7IiRpZCI6IjU2MyIsIlRvcCI6MC4wLCJMZWZ0IjowLjAsIlJpZ2h0IjowLjAsIkJvdHRvbSI6MC4wfSwiQmFja2dyb3VuZCI6eyIkaWQiOiI1NjQiLCJDb2xvciI6eyIkaWQiOiI1NjUiLCJBIjowLCJSIjoyNTUsIkciOjI1NSwiQiI6MjU1fX0sIklzVmlzaWJsZSI6dHJ1ZSwiV2lkdGgiOjAuMCwiSGVpZ2h0IjowLjAsIkJvcmRlclN0eWxlIjp7IiRpZCI6IjU2NiIsIkxpbmVDb2xvciI6bnVsbCwiTGluZVdlaWdodCI6MC4wLCJMaW5lVHlwZSI6MCwiUGFyZW50U3R5bGUiOm51bGx9LCJQYXJlbnRTdHlsZSI6bnVsbH0sIkRhdGVGb3JtYXQiOnsiJGlkIjoiNTY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2OCIsIkZvcm1hdCI6MCwiSXNWaXNpYmxlIjpmYWxzZSwiTGFzdEtub3duVmlzaWJpbGl0eVN0YXRlIjpmYWxzZX0sIklzVmlzaWJsZSI6dHJ1ZSwiUGFyZW50U3R5bGUiOm51bGx9LCJJbmRleCI6MTAsIlNtYXJ0RHVyYXRpb25BY3RpdmF0ZWQiOmZhbHNlLCJEYXRlRm9ybWF0Ijp7IiRyZWYiOiI1NjcifSwiV2Vla051bWJlcmluZyI6eyIkaWQiOiI1NjkiLCJGb3JtYXQiOjAsIklzVmlzaWJsZSI6ZmFsc2UsIkxhc3RLbm93blZpc2liaWxpdHlTdGF0ZSI6ZmFsc2V9LCJJZCI6IjdiZTk1NjYxLTQ4MDEtNDUxZS1iZjRiLTE5MTFhMjlhYTZkZiIsIkltcG9ydElkIjoiMTQiLCJUaXRsZSI6IkFjdGl2aXR5IEQiLCJOb3RlIjpudWxsLCJIeXBlcmxpbmsiOnsiJGlkIjoiNTcwIiwiQWRkcmVzcyI6bnVsbCwiU3ViQWRkcmVzcyI6bnVsbH0sIklzQ2hhbmdlZCI6ZmFsc2UsIklzTmV3IjpmYWxzZX19LHsiJGlkIjoiNTcxIiwiX2F0dGFjaGVkTWlsZXN0b25lcyI6W3siJGlkIjoiNTcyIiwiRGF0ZSI6IjIwMjMtMDItMDhUMjM6NTk6MDAiLCJTdHlsZSI6eyIkaWQiOiI1NzMiLCJTaGFwZSI6MSwiQ29ubmVjdG9yTWFyZ2luIjp7IiRpZCI6IjU3NCIsIlRvcCI6MC4wLCJMZWZ0IjoyLjAsIlJpZ2h0IjoyLjAsIkJvdHRvbSI6MC4wfSwiQ29ubmVjdG9yU3R5bGUiOnsiJGlkIjoiNTc1IiwiTGluZUNvbG9yIjp7IiRpZCI6IjU3NiIsIiR0eXBlIjoiTkxSRS5Db21tb24uRG9tLlNvbGlkQ29sb3JCcnVzaCwgTkxSRS5Db21tb24iLCJDb2xvciI6eyIkaWQiOiI1NzciLCJBIjoxMjcsIlIiOjc5LCJHIjoxMjksIkIiOjE4OX19LCJMaW5lV2VpZ2h0IjoxLjAsIkxpbmVUeXBlIjowLCJQYXJlbnRTdHlsZSI6bnVsbH0sIklzQmVsb3dUaW1lYmFuZCI6dHJ1ZSwiUG9zaXRpb25PblRhc2siOjMsIkhpZGVEYXRlIjpmYWxzZSwiU2hhcGVTaXplIjowLCJTcGFjaW5nIjoyLjAsIlBhZGRpbmciOnsiJGlkIjoiNTc4IiwiVG9wIjo3LjAsIkxlZnQiOjMuMCwiUmlnaHQiOjAuMCwiQm90dG9tIjoyLjB9LCJTaGFwZVN0eWxlIjp7IiRpZCI6IjU3OSIsIk1hcmdpbiI6eyIkaWQiOiI1ODAiLCJUb3AiOjAuMCwiTGVmdCI6MC4wLCJSaWdodCI6MC4wLCJCb3R0b20iOjAuMH0sIlBhZGRpbmciOnsiJGlkIjoiNTgxIiwiVG9wIjowLjAsIkxlZnQiOjAuMCwiUmlnaHQiOjAuMCwiQm90dG9tIjowLjB9LCJCYWNrZ3JvdW5kIjp7IiRpZCI6IjU4MiIsIkNvbG9yIjp7IiRpZCI6IjU4MyIsIkEiOjI1NSwiUiI6MjM5LCJHIjoyMDIsIkIiOjh9fSwiSXNWaXNpYmxlIjp0cnVlLCJXaWR0aCI6MTIuMCwiSGVpZ2h0IjoxNC4wLCJCb3JkZXJTdHlsZSI6eyIkaWQiOiI1ODQiLCJMaW5lQ29sb3IiOnsiJGlkIjoiNTg1IiwiJHR5cGUiOiJOTFJFLkNvbW1vbi5Eb20uU29saWRDb2xvckJydXNoLCBOTFJFLkNvbW1vbiIsIkNvbG9yIjp7IiRpZCI6IjU4NiIsIkEiOjI1NSwiUiI6MjU1LCJHIjowLCJCIjowfX0sIkxpbmVXZWlnaHQiOjAuMCwiTGluZVR5cGUiOjAsIlBhcmVudFN0eWxlIjpudWxsfSwiUGFyZW50U3R5bGUiOm51bGx9LCJUaXRsZVN0eWxlIjp7IiRpZCI6IjU4NyIsIkZvbnRTZXR0aW5ncyI6eyIkaWQiOiI1ODgiLCJGb250U2l6ZSI6MTEsIkZvbnROYW1lIjoiQ2FsaWJyaSIsIklzQm9sZCI6dHJ1ZSwiSXNJdGFsaWMiOmZhbHNlLCJJc1VuZGVybGluZWQiOmZhbHNlLCJQYXJlbnRTdHlsZSI6bnVsbH0sIkF1dG9TaXplIjowLCJGb3JlZ3JvdW5kIjp7IiRpZCI6IjU4OSIsIkNvbG9yIjp7IiRpZCI6IjU5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1OTEiLCJUb3AiOjAuMCwiTGVmdCI6MC4wLCJSaWdodCI6MC4wLCJCb3R0b20iOjAuMH0sIlBhZGRpbmciOnsiJGlkIjoiNTkyIiwiVG9wIjowLjAsIkxlZnQiOjAuMCwiUmlnaHQiOjAuMCwiQm90dG9tIjowLjB9LCJCYWNrZ3JvdW5kIjp7IiRpZCI6IjU5MyIsIkNvbG9yIjp7IiRpZCI6IjU5NCIsIkEiOjAsIlIiOjI1NSwiRyI6MjU1LCJCIjoyNTV9fSwiSXNWaXNpYmxlIjp0cnVlLCJXaWR0aCI6MC4wLCJIZWlnaHQiOjAuMCwiQm9yZGVyU3R5bGUiOnsiJGlkIjoiNTk1IiwiTGluZUNvbG9yIjpudWxsLCJMaW5lV2VpZ2h0IjowLjAsIkxpbmVUeXBlIjowLCJQYXJlbnRTdHlsZSI6bnVsbH0sIlBhcmVudFN0eWxlIjpudWxsfSwiRGF0ZVN0eWxlIjp7IiRpZCI6IjU5NiIsIkZvbnRTZXR0aW5ncyI6eyIkaWQiOiI1OTciLCJGb250U2l6ZSI6MTAsIkZvbnROYW1lIjoiQ2FsaWJyaSIsIklzQm9sZCI6ZmFsc2UsIklzSXRhbGljIjpmYWxzZSwiSXNVbmRlcmxpbmVkIjpmYWxzZSwiUGFyZW50U3R5bGUiOm51bGx9LCJBdXRvU2l6ZSI6MCwiRm9yZWdyb3VuZCI6eyIkaWQiOiI1OTgiLCJDb2xvciI6eyIkaWQiOiI1OTk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YwMCIsIlRvcCI6MC4wLCJMZWZ0IjowLjAsIlJpZ2h0IjowLjAsIkJvdHRvbSI6MC4wfSwiUGFkZGluZyI6eyIkaWQiOiI2MDEiLCJUb3AiOjAuMCwiTGVmdCI6MC4wLCJSaWdodCI6MC4wLCJCb3R0b20iOjAuMH0sIkJhY2tncm91bmQiOnsiJGlkIjoiNjAyIiwiQ29sb3IiOnsiJGlkIjoiNjAzIiwiQSI6MCwiUiI6MjU1LCJHIjoyNTUsIkIiOjI1NX19LCJJc1Zpc2libGUiOnRydWUsIldpZHRoIjowLjAsIkhlaWdodCI6MC4wLCJCb3JkZXJTdHlsZSI6eyIkaWQiOiI2MDQiLCJMaW5lQ29sb3IiOm51bGwsIkxpbmVXZWlnaHQiOjAuMCwiTGluZVR5cGUiOjAsIlBhcmVudFN0eWxlIjpudWxsfSwiUGFyZW50U3R5bGUiOm51bGx9LCJEYXRlRm9ybWF0Ijp7IiRpZCI6IjYw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MDYiLCJGb3JtYXQiOjAsIklzVmlzaWJsZSI6ZmFsc2UsIkxhc3RLbm93blZpc2liaWxpdHlTdGF0ZSI6ZmFsc2V9LCJJc1Zpc2libGUiOnRydWUsIlBhcmVudFN0eWxlIjpudWxsfSwiSW5kZXgiOjEzLCJQZXJjZW50YWdlQ29tcGxldGUiOm51bGwsIlBvc2l0aW9uIjp7IlJhdGlvIjowLjAsIklzQ3VzdG9tIjpmYWxzZX0sIkRhdGVGb3JtYXQiOnsiJHJlZiI6IjYwNSJ9LCJXZWVrTnVtYmVyaW5nIjp7IiRpZCI6IjYwNyIsIkZvcm1hdCI6MCwiSXNWaXNpYmxlIjpmYWxzZSwiTGFzdEtub3duVmlzaWJpbGl0eVN0YXRlIjpmYWxzZX0sIlJlbGF0ZWRUYXNrSWQiOiJhOTBhNWNmZi0xMmVhLTRiNTctOWMwNC0xZTMxYTkyNjZhNzIiLCJJZCI6IjJkNjg3ZTU5LWZhMjAtNDQxNS04ODQ4LTk0MTk0YjYyOTNhNSIsIkltcG9ydElkIjoiOCIsIlRpdGxlIjoiTWlsZXN0b25lIDciLCJOb3RlIjpudWxsLCJIeXBlcmxpbmsiOnsiJGlkIjoiNjA4IiwiQWRkcmVzcyI6bnVsbCwiU3ViQWRkcmVzcyI6bnVsbH0sIklzQ2hhbmdlZCI6ZmFsc2UsIklzTmV3IjpmYWxzZX1dLCJUYXNrRGVmaW5pdGlvbiI6eyIkaWQiOiI2MDkiLCJHcm91cE5hbWUiOm51bGwsIlN0YXJ0RGF0ZSI6IjIwMjMtMDEtMTFUMDA6MDA6MDAiLCJFbmREYXRlIjoiMjAyMy0wMi0xMVQyMzo1OTowMCIsIlBlcmNlbnRhZ2VDb21wbGV0ZSI6bnVsbCwiU3R5bGUiOnsiJGlkIjoiNjEwIiwiU2hhcGUiOjAsIlNoYXBlVGhpY2tuZXNzIjoxLCJEdXJhdGlvbkZvcm1hdCI6MCwiSW5jbHVkZU5vbldvcmtpbmdEYXlzSW5EdXJhdGlvbiI6ZmFsc2UsIlBlcmNlbnRhZ2VDb21wbGV0ZVN0eWxlIjp7IiRpZCI6IjYxMSIsIkZvbnRTZXR0aW5ncyI6eyIkaWQiOiI2MTIiLCJGb250U2l6ZSI6MTAsIkZvbnROYW1lIjoiQ2FsaWJyaSIsIklzQm9sZCI6ZmFsc2UsIklzSXRhbGljIjpmYWxzZSwiSXNVbmRlcmxpbmVkIjpmYWxzZSwiUGFyZW50U3R5bGUiOm51bGx9LCJBdXRvU2l6ZSI6MCwiRm9yZWdyb3VuZCI6eyIkaWQiOiI2MTMiLCJDb2xvciI6eyIkaWQiOiI2MTQ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YxNSIsIlRvcCI6MC4wLCJMZWZ0IjowLjAsIlJpZ2h0IjowLjAsIkJvdHRvbSI6MC4wfSwiUGFkZGluZyI6eyIkaWQiOiI2MTYiLCJUb3AiOjAuMCwiTGVmdCI6MC4wLCJSaWdodCI6MC4wLCJCb3R0b20iOjAuMH0sIkJhY2tncm91bmQiOnsiJGlkIjoiNjE3IiwiQ29sb3IiOnsiJGlkIjoiNjE4IiwiQSI6ODksIlIiOjAsIkciOjAsIkIiOjB9fSwiSXNWaXNpYmxlIjp0cnVlLCJXaWR0aCI6MC4wLCJIZWlnaHQiOjAuMCwiQm9yZGVyU3R5bGUiOnsiJGlkIjoiNjE5IiwiTGluZUNvbG9yIjpudWxsLCJMaW5lV2VpZ2h0IjowLjAsIkxpbmVUeXBlIjowLCJQYXJlbnRTdHlsZSI6bnVsbH0sIlBhcmVudFN0eWxlIjpudWxsfSwiRHVyYXRpb25TdHlsZSI6eyIkaWQiOiI2MjAiLCJGb250U2V0dGluZ3MiOnsiJGlkIjoiNjIxIiwiRm9udFNpemUiOjEwLCJGb250TmFtZSI6IkNhbGlicmkiLCJJc0JvbGQiOmZhbHNlLCJJc0l0YWxpYyI6ZmFsc2UsIklzVW5kZXJsaW5lZCI6ZmFsc2UsIlBhcmVudFN0eWxlIjpudWxsfSwiQXV0b1NpemUiOjAsIkZvcmVncm91bmQiOnsiJGlkIjoiNjIyIiwiQ29sb3IiOnsiJGlkIjoiNjI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YyNCIsIlRvcCI6MC4wLCJMZWZ0IjowLjAsIlJpZ2h0IjowLjAsIkJvdHRvbSI6MC4wfSwiUGFkZGluZyI6eyIkaWQiOiI2MjUiLCJUb3AiOjAuMCwiTGVmdCI6MC4wLCJSaWdodCI6MC4wLCJCb3R0b20iOjAuMH0sIkJhY2tncm91bmQiOnsiJGlkIjoiNjI2IiwiQ29sb3IiOnsiJGlkIjoiNjI3IiwiQSI6MCwiUiI6MjU1LCJHIjoyNTUsIkIiOjI1NX19LCJJc1Zpc2libGUiOnRydWUsIldpZHRoIjowLjAsIkhlaWdodCI6MC4wLCJCb3JkZXJTdHlsZSI6eyIkaWQiOiI2MjgiLCJMaW5lQ29sb3IiOm51bGwsIkxpbmVXZWlnaHQiOjAuMCwiTGluZVR5cGUiOjAsIlBhcmVudFN0eWxlIjpudWxsfSwiUGFyZW50U3R5bGUiOm51bGx9LCJIb3Jpem9udGFsQ29ubmVjdG9yU3R5bGUiOnsiJGlkIjoiNjI5IiwiTGluZUNvbG9yIjp7IiRyZWYiOiIxMDEifSwiTGluZVdlaWdodCI6MS4wLCJMaW5lVHlwZSI6MCwiUGFyZW50U3R5bGUiOm51bGx9LCJWZXJ0aWNhbENvbm5lY3RvclN0eWxlIjp7IiRpZCI6IjYzMCIsIkxpbmVDb2xvciI6eyIkcmVmIjoiMTA0In0sIkxpbmVXZWlnaHQiOjEuMCwiTGluZVR5cGUiOjAsIlBhcmVudFN0eWxlIjpudWxsfSwiTWFyZ2luIjpudWxsLCJTdGFydERhdGVQb3NpdGlvbiI6NCwiRW5kRGF0ZVBvc2l0aW9uIjo0LCJEYXRlSXNWaXNpYmxlIjp0cnVlLCJUaXRsZVBvc2l0aW9uIjoyLCJEdXJhdGlvblBvc2l0aW9uIjo2LCJQZXJjZW50YWdlQ29tcGxldGVkUG9zaXRpb24iOjYsIlNwYWNpbmciOjMsIklzQmVsb3dUaW1lYmFuZCI6dHJ1ZSwiUGVyY2VudGFnZUNvbXBsZXRlU2hhcGVPcGFjaXR5IjozNSwiU2hhcGVTdHlsZSI6eyIkaWQiOiI2MzEiLCJNYXJnaW4iOnsiJGlkIjoiNjMyIiwiVG9wIjowLjAsIkxlZnQiOjQuMCwiUmlnaHQiOjQuMCwiQm90dG9tIjowLjB9LCJQYWRkaW5nIjp7IiRpZCI6IjYzMyIsIlRvcCI6MC4wLCJMZWZ0IjowLjAsIlJpZ2h0IjowLjAsIkJvdHRvbSI6MC4wfSwiQmFja2dyb3VuZCI6eyIkaWQiOiI2MzQiLCJDb2xvciI6eyIkaWQiOiI2MzUiLCJBIjoyNTUsIlIiOjAsIkciOjE2NiwiQiI6MTY2fX0sIklzVmlzaWJsZSI6dHJ1ZSwiV2lkdGgiOjAuMCwiSGVpZ2h0IjoxNi4wLCJCb3JkZXJTdHlsZSI6eyIkaWQiOiI2MzYiLCJMaW5lQ29sb3IiOnsiJGlkIjoiNjM3IiwiJHR5cGUiOiJOTFJFLkNvbW1vbi5Eb20uU29saWRDb2xvckJydXNoLCBOTFJFLkNvbW1vbiIsIkNvbG9yIjp7IiRpZCI6IjYzOCIsIkEiOjI1NSwiUiI6MjU1LCJHIjoyNTUsIkIiOjI1NX19LCJMaW5lV2VpZ2h0IjoyLjAsIkxpbmVUeXBlIjowLCJQYXJlbnRTdHlsZSI6bnVsbH0sIlBhcmVudFN0eWxlIjpudWxsfSwiVGl0bGVTdHlsZSI6eyIkaWQiOiI2MzkiLCJGb250U2V0dGluZ3MiOnsiJGlkIjoiNjQwIiwiRm9udFNpemUiOjE0LCJGb250TmFtZSI6IkNhbGlicmkiLCJJc0JvbGQiOnRydWUsIklzSXRhbGljIjpmYWxzZSwiSXNVbmRlcmxpbmVkIjpmYWxzZSwiUGFyZW50U3R5bGUiOm51bGx9LCJBdXRvU2l6ZSI6MCwiRm9yZWdyb3VuZCI6eyIkaWQiOiI2NDEiLCJDb2xvciI6eyIkaWQiOiI2NDIiLCJBIjoyNTUsIlIiOjI1NSwiRyI6MjU1LCJCIjoyNTV9fSwiTWF4V2lkdGgiOjEyMjEuODE4MTgxODE4MTgxOCwiTWF4SGVpZ2h0IjoiSW5maW5pdHkiLCJTbWFydEZvcmVncm91bmRJc0FjdGl2ZSI6ZmFsc2UsIkhvcml6b250YWxBbGlnbm1lbnQiOjEsIlZlcnRpY2FsQWxpZ25tZW50IjowLCJTbWFydEZvcmVncm91bmQiOm51bGwsIkJhY2tncm91bmRGaWxsVHlwZSI6MCwiTWFyZ2luIjp7IiRpZCI6IjY0MyIsIlRvcCI6MC4wLCJMZWZ0IjowLjAsIlJpZ2h0IjowLjAsIkJvdHRvbSI6MC4wfSwiUGFkZGluZyI6eyIkaWQiOiI2NDQiLCJUb3AiOjAuMCwiTGVmdCI6MC4wLCJSaWdodCI6MC4wLCJCb3R0b20iOjAuMH0sIkJhY2tncm91bmQiOnsiJGlkIjoiNjQ1IiwiQ29sb3IiOnsiJGlkIjoiNjQ2IiwiQSI6MCwiUiI6MjU1LCJHIjoyNTUsIkIiOjI1NX19LCJJc1Zpc2libGUiOnRydWUsIldpZHRoIjowLjAsIkhlaWdodCI6MC4wLCJCb3JkZXJTdHlsZSI6eyIkaWQiOiI2NDciLCJMaW5lQ29sb3IiOm51bGwsIkxpbmVXZWlnaHQiOjAuMCwiTGluZVR5cGUiOjAsIlBhcmVudFN0eWxlIjpudWxsfSwiUGFyZW50U3R5bGUiOm51bGx9LCJEYXRlU3R5bGUiOnsiJGlkIjoiNjQ4IiwiRm9udFNldHRpbmdzIjp7IiRpZCI6IjY0OSIsIkZvbnRTaXplIjoxMCwiRm9udE5hbWUiOiJDYWxpYnJpIiwiSXNCb2xkIjpmYWxzZSwiSXNJdGFsaWMiOmZhbHNlLCJJc1VuZGVybGluZWQiOmZhbHNlLCJQYXJlbnRTdHlsZSI6bnVsbH0sIkF1dG9TaXplIjowLCJGb3JlZ3JvdW5kIjp7IiRpZCI6IjY1MCIsIkNvbG9yIjp7IiRpZCI6IjY1M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2NTIiLCJUb3AiOjAuMCwiTGVmdCI6MC4wLCJSaWdodCI6MC4wLCJCb3R0b20iOjAuMH0sIlBhZGRpbmciOnsiJGlkIjoiNjUzIiwiVG9wIjowLjAsIkxlZnQiOjAuMCwiUmlnaHQiOjAuMCwiQm90dG9tIjowLjB9LCJCYWNrZ3JvdW5kIjp7IiRpZCI6IjY1NCIsIkNvbG9yIjp7IiRpZCI6IjY1NSIsIkEiOjAsIlIiOjI1NSwiRyI6MjU1LCJCIjoyNTV9fSwiSXNWaXNpYmxlIjp0cnVlLCJXaWR0aCI6MC4wLCJIZWlnaHQiOjAuMCwiQm9yZGVyU3R5bGUiOnsiJGlkIjoiNjU2IiwiTGluZUNvbG9yIjpudWxsLCJMaW5lV2VpZ2h0IjowLjAsIkxpbmVUeXBlIjowLCJQYXJlbnRTdHlsZSI6bnVsbH0sIlBhcmVudFN0eWxlIjpudWxsfSwiRGF0ZUZvcm1hdCI6eyIkaWQiOiI2NT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U4IiwiRm9ybWF0IjowLCJJc1Zpc2libGUiOmZhbHNlLCJMYXN0S25vd25WaXNpYmlsaXR5U3RhdGUiOmZhbHNlfSwiSXNWaXNpYmxlIjp0cnVlLCJQYXJlbnRTdHlsZSI6bnVsbH0sIkluZGV4IjoxMiwiU21hcnREdXJhdGlvbkFjdGl2YXRlZCI6ZmFsc2UsIkRhdGVGb3JtYXQiOnsiJHJlZiI6IjY1NyJ9LCJXZWVrTnVtYmVyaW5nIjp7IiRpZCI6IjY1OSIsIkZvcm1hdCI6MCwiSXNWaXNpYmxlIjpmYWxzZSwiTGFzdEtub3duVmlzaWJpbGl0eVN0YXRlIjpmYWxzZX0sIklkIjoiYTkwYTVjZmYtMTJlYS00YjU3LTljMDQtMWUzMWE5MjY2YTcyIiwiSW1wb3J0SWQiOiIxNSIsIlRpdGxlIjoiQWN0aXZpdHkgRSIsIk5vdGUiOm51bGwsIkh5cGVybGluayI6eyIkaWQiOiI2NjAiLCJBZGRyZXNzIjpudWxsLCJTdWJBZGRyZXNzIjpudWxsfSwiSXNDaGFuZ2VkIjpmYWxzZSwiSXNOZXciOmZhbHNlfX1dLCJfbWlsZXN0b25lcyI6W10sIklkIjoiZDAzMDU3NDUtNjJiMS00NmRhLWI1M2ItYWM2MDEzNGFmOTkxIiwiSXNTaW5nbGVJdGVtUm93IjpmYWxzZX1dLCJJbmRleCI6MCwiSWQiOiJmNzcwNzM1Zi1lYjkyLTRkOGYtYTg0ZC0xZDRiMjM5Y2M5NTkiLCJIZWFkZXJUZXh0IjoiIiwiSXNEZWZhdWx0Ijp0cnVlLCJTdHlsZSI6eyIkaWQiOiI2NjEiLCJIZWFkZXJTdHlsZSI6eyIkaWQiOiI2NjIiLCJUZXh0U3R5bGUiOnsiJGlkIjoiNjYzIiwiRm9udFNldHRpbmdzIjp7IiRpZCI6IjY2NCIsIkZvbnRTaXplIjoxMSwiRm9udE5hbWUiOiJDYWxpYnJpIiwiSXNCb2xkIjpmYWxzZSwiSXNJdGFsaWMiOmZhbHNlLCJJc1VuZGVybGluZWQiOmZhbHNlLCJQYXJlbnRTdHlsZSI6bnVsbH0sIkF1dG9TaXplIjoyLCJGb3JlZ3JvdW5kIjp7IiRpZCI6IjY2NSIsIkNvbG9yIjp7IiRpZCI6IjY2NiIsIkEiOjI1NSwiUiI6MCwiRyI6MCwiQiI6MH19LCJNYXhXaWR0aCI6MC4wLCJNYXhIZWlnaHQiOiJJbmZpbml0eSIsIlNtYXJ0Rm9yZWdyb3VuZElzQWN0aXZlIjpmYWxzZSwiSG9yaXpvbnRhbEFsaWdubWVudCI6MCwiVmVydGljYWxBbGlnbm1lbnQiOjAsIlNtYXJ0Rm9yZWdyb3VuZCI6bnVsbCwiQmFja2dyb3VuZEZpbGxUeXBlIjowLCJNYXJnaW4iOnsiJGlkIjoiNjY3IiwiVG9wIjowLjAsIkxlZnQiOjAuMCwiUmlnaHQiOjAuMCwiQm90dG9tIjowLjB9LCJQYWRkaW5nIjp7IiRpZCI6IjY2OCIsIlRvcCI6MC4wLCJMZWZ0IjowLjAsIlJpZ2h0IjowLjAsIkJvdHRvbSI6MC4wfSwiQmFja2dyb3VuZCI6eyIkaWQiOiI2NjkiLCJDb2xvciI6eyIkaWQiOiI2NzAiLCJBIjowLCJSIjoyNTUsIkciOjI1NSwiQiI6MjU1fX0sIklzVmlzaWJsZSI6dHJ1ZSwiV2lkdGgiOjAuMCwiSGVpZ2h0IjowLjAsIkJvcmRlclN0eWxlIjpudWxsLCJQYXJlbnRTdHlsZSI6bnVsbH0sIlJlY3RhbmdsZVN0eWxlIjp7IiRpZCI6IjY3MSIsIk1hcmdpbiI6eyIkaWQiOiI2NzIiLCJUb3AiOjAuMCwiTGVmdCI6MC4wLCJSaWdodCI6MC4wLCJCb3R0b20iOjAuMH0sIlBhZGRpbmciOnsiJGlkIjoiNjczIiwiVG9wIjowLjAsIkxlZnQiOjAuMCwiUmlnaHQiOjAuMCwiQm90dG9tIjowLjB9LCJCYWNrZ3JvdW5kIjp7IiRpZCI6IjY3NCIsIkNvbG9yIjp7IiRpZCI6IjY3NSIsIkEiOjYzLCJSIjoxNjUsIkciOjE2NSwiQiI6MTY1fX0sIklzVmlzaWJsZSI6dHJ1ZSwiV2lkdGgiOjAuMCwiSGVpZ2h0IjowLjAsIkJvcmRlclN0eWxlIjp7IiRpZCI6IjY3NiIsIkxpbmVDb2xvciI6eyIkaWQiOiI2NzciLCIkdHlwZSI6Ik5MUkUuQ29tbW9uLkRvbS5Tb2xpZENvbG9yQnJ1c2gsIE5MUkUuQ29tbW9uIiwiQ29sb3IiOnsiJGlkIjoiNjc4IiwiQSI6MjU1LCJSIjoyNTUsIkciOjAsIkIiOjB9fSwiTGluZVdlaWdodCI6MC4wLCJMaW5lVHlwZSI6MCwiUGFyZW50U3R5bGUiOm51bGx9LCJQYXJlbnRTdHlsZSI6bnVsbH0sIk1hcmdpbiI6eyIkaWQiOiI2NzkiLCJUb3AiOjAuMCwiTGVmdCI6MC4wLCJSaWdodCI6MC4wLCJCb3R0b20iOjAuMH0sIlBhZGRpbmciOnsiJGlkIjoiNjgwIiwiVG9wIjowLjAsIkxlZnQiOjAuMCwiUmlnaHQiOjAuMCwiQm90dG9tIjowLjB9LCJCYWNrZ3JvdW5kIjpudWxsLCJJc1Zpc2libGUiOnRydWUsIldpZHRoIjowLjAsIkhlaWdodCI6MC4wLCJCb3JkZXJTdHlsZSI6bnVsbCwiUGFyZW50U3R5bGUiOm51bGx9LCJCYWNrZ3JvdW5kU3R5bGUiOnsiJGlkIjoiNjgxIiwiTWFyZ2luIjp7IiRpZCI6IjY4MiIsIlRvcCI6MC4wLCJMZWZ0IjowLjAsIlJpZ2h0IjowLjAsIkJvdHRvbSI6MC4wfSwiUGFkZGluZyI6eyIkaWQiOiI2ODMiLCJUb3AiOjAuMCwiTGVmdCI6MC4wLCJSaWdodCI6MC4wLCJCb3R0b20iOjAuMH0sIkJhY2tncm91bmQiOnsiJGlkIjoiNjg0IiwiQ29sb3IiOnsiJGlkIjoiNjg1IiwiQSI6NTEsIlIiOjE2NSwiRyI6MTY1LCJCIjoxNjV9fSwiSXNWaXNpYmxlIjp0cnVlLCJXaWR0aCI6MC4wLCJIZWlnaHQiOjAuMCwiQm9yZGVyU3R5bGUiOnsiJGlkIjoiNjg2IiwiTGluZUNvbG9yIjp7IiRpZCI6IjY4NyIsIiR0eXBlIjoiTkxSRS5Db21tb24uRG9tLlNvbGlkQ29sb3JCcnVzaCwgTkxSRS5Db21tb24iLCJDb2xvciI6eyIkaWQiOiI2ODgiLCJBIjoyNTUsIlIiOjI1NSwiRyI6MCwiQiI6MH19LCJMaW5lV2VpZ2h0IjowLjAsIkxpbmVUeXBlIjowLCJQYXJlbnRTdHlsZSI6bnVsbH0sIlBhcmVudFN0eWxlIjpudWxsfSwiTWFyZ2luIjp7IiRpZCI6IjY4OSIsIlRvcCI6MC4wLCJMZWZ0IjowLjAsIlJpZ2h0IjowLjAsIkJvdHRvbSI6MC4wfSwiUGFkZGluZyI6eyIkaWQiOiI2OTAiLCJUb3AiOjAuMCwiTGVmdCI6MC4wLCJSaWdodCI6MC4wLCJCb3R0b20iOjAuMH0sIklzVmlzaWJsZSI6dHJ1ZSwiV2lkdGgiOjAuMCwiSGVpZ2h0IjowLjAsIkJvcmRlclN0eWxlIjpudWxsLCJQYXJlbnRTdHlsZSI6bnVsbH19XSwiSWQiOiJmMjNjNDBhZi03ZDQxLTQ5NTktOTA5Zi1kYzQ4MzBjZDI4ZjMiLCJJbmRleCI6MiwiSGVhZGVyVGV4dCI6IlN0YWdlIElJSSIsIlN0eWxlIjp7IiRpZCI6IjY5MSIsIkhlYWRlclN0eWxlIjp7IiRpZCI6IjY5MiIsIlRleHRJc1ZlcnRpY2FsIjpmYWxzZSwiVGV4dFN0eWxlIjp7IiRpZCI6IjY5MyIsIkZvbnRTZXR0aW5ncyI6eyIkaWQiOiI2OTQiLCJGb250U2l6ZSI6MTIsIkZvbnROYW1lIjoiQ2FsaWJyaSIsIklzQm9sZCI6dHJ1ZSwiSXNJdGFsaWMiOmZhbHNlLCJJc1VuZGVybGluZWQiOmZhbHNlLCJQYXJlbnRTdHlsZSI6bnVsbH0sIkF1dG9TaXplIjoyLCJGb3JlZ3JvdW5kIjp7IiRpZCI6IjY5NSIsIkNvbG9yIjp7IiRpZCI6IjY5N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Y5NyIsIlRvcCI6MC4wLCJMZWZ0IjowLjAsIlJpZ2h0IjowLjAsIkJvdHRvbSI6MC4wfSwiUGFkZGluZyI6eyIkaWQiOiI2OTgiLCJUb3AiOjAuMCwiTGVmdCI6MC4wLCJSaWdodCI6MC4wLCJCb3R0b20iOjAuMH0sIkJhY2tncm91bmQiOnsiJGlkIjoiNjk5IiwiQ29sb3IiOnsiJGlkIjoiNzAwIiwiQSI6MCwiUiI6MjU1LCJHIjoyNTUsIkIiOjI1NX19LCJJc1Zpc2libGUiOnRydWUsIldpZHRoIjowLjAsIkhlaWdodCI6MC4wLCJCb3JkZXJTdHlsZSI6bnVsbCwiUGFyZW50U3R5bGUiOm51bGx9LCJSZWN0YW5nbGVTdHlsZSI6eyIkaWQiOiI3MDEiLCJNYXJnaW4iOnsiJGlkIjoiNzAyIiwiVG9wIjowLjAsIkxlZnQiOjAuMCwiUmlnaHQiOjAuMCwiQm90dG9tIjowLjB9LCJQYWRkaW5nIjp7IiRpZCI6IjcwMyIsIlRvcCI6MC4wLCJMZWZ0IjowLjAsIlJpZ2h0IjowLjAsIkJvdHRvbSI6MC4wfSwiQmFja2dyb3VuZCI6eyIkaWQiOiI3MDQiLCJDb2xvciI6eyIkaWQiOiI3MDUiLCJBIjoyNTUsIlIiOjE4NywiRyI6MjIyLCJCIjoyNDB9fSwiSXNWaXNpYmxlIjp0cnVlLCJXaWR0aCI6MC4wLCJIZWlnaHQiOjAuMCwiQm9yZGVyU3R5bGUiOnsiJGlkIjoiNzA2IiwiTGluZUNvbG9yIjp7IiRpZCI6IjcwNyIsIiR0eXBlIjoiTkxSRS5Db21tb24uRG9tLlNvbGlkQ29sb3JCcnVzaCwgTkxSRS5Db21tb24iLCJDb2xvciI6eyIkaWQiOiI3MDgiLCJBIjoyNTUsIlIiOjI1NSwiRyI6MCwiQiI6MH19LCJMaW5lV2VpZ2h0IjowLjAsIkxpbmVUeXBlIjowLCJQYXJlbnRTdHlsZSI6bnVsbH0sIlBhcmVudFN0eWxlIjpudWxsfSwiTWFyZ2luIjp7IiRpZCI6IjcwOSIsIlRvcCI6MC4wLCJMZWZ0IjowLjAsIlJpZ2h0IjowLjAsIkJvdHRvbSI6MC4wfSwiUGFkZGluZyI6eyIkaWQiOiI3MTAiLCJUb3AiOjAuMCwiTGVmdCI6MC4wLCJSaWdodCI6MC4wLCJCb3R0b20iOjAuMH0sIkJhY2tncm91bmQiOm51bGwsIklzVmlzaWJsZSI6dHJ1ZSwiV2lkdGgiOjAuMCwiSGVpZ2h0IjowLjAsIkJvcmRlclN0eWxlIjpudWxsLCJQYXJlbnRTdHlsZSI6bnVsbH0sIkJhY2tncm91bmRTdHlsZSI6eyIkaWQiOiI3MTEiLCJNYXJnaW4iOnsiJGlkIjoiNzEyIiwiVG9wIjowLjAsIkxlZnQiOjAuMCwiUmlnaHQiOjAuMCwiQm90dG9tIjowLjB9LCJQYWRkaW5nIjp7IiRpZCI6IjcxMyIsIlRvcCI6MC4wLCJMZWZ0IjowLjAsIlJpZ2h0IjowLjAsIkJvdHRvbSI6MC4wfSwiQmFja2dyb3VuZCI6eyIkaWQiOiI3MTQiLCJDb2xvciI6eyIkaWQiOiI3MTUiLCJBIjo1MSwiUiI6MTg3LCJHIjoyMjIsIkIiOjI0MH19LCJJc1Zpc2libGUiOnRydWUsIldpZHRoIjowLjAsIkhlaWdodCI6MC4wLCJCb3JkZXJTdHlsZSI6eyIkaWQiOiI3MTYiLCJMaW5lQ29sb3IiOnsiJGlkIjoiNzE3IiwiJHR5cGUiOiJOTFJFLkNvbW1vbi5Eb20uU29saWRDb2xvckJydXNoLCBOTFJFLkNvbW1vbiIsIkNvbG9yIjp7IiRpZCI6IjcxOCIsIkEiOjI1NSwiUiI6MjU1LCJHIjowLCJCIjowfX0sIkxpbmVXZWlnaHQiOjAuMCwiTGluZVR5cGUiOjAsIlBhcmVudFN0eWxlIjpudWxsfSwiUGFyZW50U3R5bGUiOm51bGx9LCJJc0Fib3ZlVGltZWJhbmQiOmZhbHNlLCJNYXJnaW4iOnsiJGlkIjoiNzE5IiwiVG9wIjowLjAsIkxlZnQiOjAuMCwiUmlnaHQiOjAuMCwiQm90dG9tIjowLjB9LCJQYWRkaW5nIjp7IiRpZCI6IjcyMCIsIlRvcCI6MC4wLCJMZWZ0IjowLjAsIlJpZ2h0IjowLjAsIkJvdHRvbSI6MC4wfSwiSXNWaXNpYmxlIjp0cnVlLCJXaWR0aCI6MC4wLCJIZWlnaHQiOjAuMCwiQm9yZGVyU3R5bGUiOnsiJGlkIjoiNzIxIiwiTGluZUNvbG9yIjpudWxsLCJMaW5lV2VpZ2h0IjowLjAsIkxpbmVUeXBlIjowLCJQYXJlbnRTdHlsZSI6bnVsbH0sIlBhcmVudFN0eWxlIjpudWxsfX0seyIkaWQiOiI3MjIiLCJfYWN0aXZpdGllcyI6W3siJGlkIjoiNzIzIiwiX3Jvd3MiOlt7IiRpZCI6IjcyNCIsIl90YXNrcyI6W3siJGlkIjoiNzI1IiwiX2F0dGFjaGVkTWlsZXN0b25lcyI6W3siJGlkIjoiNzI2IiwiRGF0ZSI6IjIwMjMtMDItMjZUMjM6NTk6MDAiLCJTdHlsZSI6eyIkaWQiOiI3MjciLCJTaGFwZSI6MSwiQ29ubmVjdG9yTWFyZ2luIjp7IiRpZCI6IjcyOCIsIlRvcCI6MC4wLCJMZWZ0IjoyLjAsIlJpZ2h0IjoyLjAsIkJvdHRvbSI6MC4wfSwiQ29ubmVjdG9yU3R5bGUiOnsiJGlkIjoiNzI5IiwiTGluZUNvbG9yIjp7IiRpZCI6IjczMCIsIiR0eXBlIjoiTkxSRS5Db21tb24uRG9tLlNvbGlkQ29sb3JCcnVzaCwgTkxSRS5Db21tb24iLCJDb2xvciI6eyIkaWQiOiI3MzEiLCJBIjoxMjcsIlIiOjc5LCJHIjoxMjksIkIiOjE4OX19LCJMaW5lV2VpZ2h0IjoxLjAsIkxpbmVUeXBlIjowLCJQYXJlbnRTdHlsZSI6bnVsbH0sIklzQmVsb3dUaW1lYmFuZCI6dHJ1ZSwiUG9zaXRpb25PblRhc2siOjMsIkhpZGVEYXRlIjpmYWxzZSwiU2hhcGVTaXplIjowLCJTcGFjaW5nIjoyLjAsIlBhZGRpbmciOnsiJGlkIjoiNzMyIiwiVG9wIjo3LjAsIkxlZnQiOjMuMCwiUmlnaHQiOjAuMCwiQm90dG9tIjoyLjB9LCJTaGFwZVN0eWxlIjp7IiRpZCI6IjczMyIsIk1hcmdpbiI6eyIkaWQiOiI3MzQiLCJUb3AiOjAuMCwiTGVmdCI6MC4wLCJSaWdodCI6MC4wLCJCb3R0b20iOjAuMH0sIlBhZGRpbmciOnsiJGlkIjoiNzM1IiwiVG9wIjowLjAsIkxlZnQiOjAuMCwiUmlnaHQiOjAuMCwiQm90dG9tIjowLjB9LCJCYWNrZ3JvdW5kIjp7IiRpZCI6IjczNiIsIkNvbG9yIjp7IiRpZCI6IjczNyIsIkEiOjI1NSwiUiI6MjM5LCJHIjoyMDIsIkIiOjh9fSwiSXNWaXNpYmxlIjp0cnVlLCJXaWR0aCI6MTIuMCwiSGVpZ2h0IjoxNC4wLCJCb3JkZXJTdHlsZSI6eyIkaWQiOiI3MzgiLCJMaW5lQ29sb3IiOnsiJGlkIjoiNzM5IiwiJHR5cGUiOiJOTFJFLkNvbW1vbi5Eb20uU29saWRDb2xvckJydXNoLCBOTFJFLkNvbW1vbiIsIkNvbG9yIjp7IiRpZCI6Ijc0MCIsIkEiOjI1NSwiUiI6MjU1LCJHIjowLCJCIjowfX0sIkxpbmVXZWlnaHQiOjAuMCwiTGluZVR5cGUiOjAsIlBhcmVudFN0eWxlIjpudWxsfSwiUGFyZW50U3R5bGUiOm51bGx9LCJUaXRsZVN0eWxlIjp7IiRpZCI6Ijc0MSIsIkZvbnRTZXR0aW5ncyI6eyIkaWQiOiI3NDIiLCJGb250U2l6ZSI6MTEsIkZvbnROYW1lIjoiQ2FsaWJyaSIsIklzQm9sZCI6dHJ1ZSwiSXNJdGFsaWMiOmZhbHNlLCJJc1VuZGVybGluZWQiOmZhbHNlLCJQYXJlbnRTdHlsZSI6bnVsbH0sIkF1dG9TaXplIjowLCJGb3JlZ3JvdW5kIjp7IiRpZCI6Ijc0MyIsIkNvbG9yIjp7IiRpZCI6Ijc0N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3NDUiLCJUb3AiOjAuMCwiTGVmdCI6MC4wLCJSaWdodCI6MC4wLCJCb3R0b20iOjAuMH0sIlBhZGRpbmciOnsiJGlkIjoiNzQ2IiwiVG9wIjowLjAsIkxlZnQiOjAuMCwiUmlnaHQiOjAuMCwiQm90dG9tIjowLjB9LCJCYWNrZ3JvdW5kIjp7IiRpZCI6Ijc0NyIsIkNvbG9yIjp7IiRpZCI6Ijc0OCIsIkEiOjAsIlIiOjI1NSwiRyI6MjU1LCJCIjoyNTV9fSwiSXNWaXNpYmxlIjp0cnVlLCJXaWR0aCI6MC4wLCJIZWlnaHQiOjAuMCwiQm9yZGVyU3R5bGUiOnsiJGlkIjoiNzQ5IiwiTGluZUNvbG9yIjpudWxsLCJMaW5lV2VpZ2h0IjowLjAsIkxpbmVUeXBlIjowLCJQYXJlbnRTdHlsZSI6bnVsbH0sIlBhcmVudFN0eWxlIjpudWxsfSwiRGF0ZVN0eWxlIjp7IiRpZCI6Ijc1MCIsIkZvbnRTZXR0aW5ncyI6eyIkaWQiOiI3NTEiLCJGb250U2l6ZSI6MTAsIkZvbnROYW1lIjoiQ2FsaWJyaSIsIklzQm9sZCI6ZmFsc2UsIklzSXRhbGljIjpmYWxzZSwiSXNVbmRlcmxpbmVkIjpmYWxzZSwiUGFyZW50U3R5bGUiOm51bGx9LCJBdXRvU2l6ZSI6MCwiRm9yZWdyb3VuZCI6eyIkaWQiOiI3NTIiLCJDb2xvciI6eyIkaWQiOiI3NTM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c1NCIsIlRvcCI6MC4wLCJMZWZ0IjowLjAsIlJpZ2h0IjowLjAsIkJvdHRvbSI6MC4wfSwiUGFkZGluZyI6eyIkaWQiOiI3NTUiLCJUb3AiOjAuMCwiTGVmdCI6MC4wLCJSaWdodCI6MC4wLCJCb3R0b20iOjAuMH0sIkJhY2tncm91bmQiOnsiJGlkIjoiNzU2IiwiQ29sb3IiOnsiJGlkIjoiNzU3IiwiQSI6MCwiUiI6MjU1LCJHIjoyNTUsIkIiOjI1NX19LCJJc1Zpc2libGUiOnRydWUsIldpZHRoIjowLjAsIkhlaWdodCI6MC4wLCJCb3JkZXJTdHlsZSI6eyIkaWQiOiI3NTgiLCJMaW5lQ29sb3IiOm51bGwsIkxpbmVXZWlnaHQiOjAuMCwiTGluZVR5cGUiOjAsIlBhcmVudFN0eWxlIjpudWxsfSwiUGFyZW50U3R5bGUiOm51bGx9LCJEYXRlRm9ybWF0Ijp7IiRpZCI6Ijc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NjAiLCJGb3JtYXQiOjAsIklzVmlzaWJsZSI6ZmFsc2UsIkxhc3RLbm93blZpc2liaWxpdHlTdGF0ZSI6ZmFsc2V9LCJJc1Zpc2libGUiOnRydWUsIlBhcmVudFN0eWxlIjpudWxsfSwiSW5kZXgiOjE1LCJQZXJjZW50YWdlQ29tcGxldGUiOm51bGwsIlBvc2l0aW9uIjp7IlJhdGlvIjowLjAsIklzQ3VzdG9tIjpmYWxzZX0sIkRhdGVGb3JtYXQiOnsiJHJlZiI6Ijc1OSJ9LCJXZWVrTnVtYmVyaW5nIjp7IiRpZCI6Ijc2MSIsIkZvcm1hdCI6MCwiSXNWaXNpYmxlIjpmYWxzZSwiTGFzdEtub3duVmlzaWJpbGl0eVN0YXRlIjpmYWxzZX0sIlJlbGF0ZWRUYXNrSWQiOiI2ZmQwYWZlNS01ZTAxLTQyNTQtYWE2Yy02YzM0ODk2YTZlMmQiLCJJZCI6IjU3YWNlNjY5LTk3OTYtNDJjOC1hOTQ1LTFhYmI3OTQxODRjOCIsIkltcG9ydElkIjoiOSIsIlRpdGxlIjoiTWlsZXN0b25lIDgiLCJOb3RlIjpudWxsLCJIeXBlcmxpbmsiOnsiJGlkIjoiNzYyIiwiQWRkcmVzcyI6bnVsbCwiU3ViQWRkcmVzcyI6bnVsbH0sIklzQ2hhbmdlZCI6ZmFsc2UsIklzTmV3IjpmYWxzZX1dLCJUYXNrRGVmaW5pdGlvbiI6eyIkaWQiOiI3NjMiLCJHcm91cE5hbWUiOm51bGwsIlN0YXJ0RGF0ZSI6IjIwMjMtMDItMDFUMDA6MDA6MDBaIiwiRW5kRGF0ZSI6IjIwMjMtMDItMjhUMjM6NTk6MDBaIiwiUGVyY2VudGFnZUNvbXBsZXRlIjpudWxsLCJTdHlsZSI6eyIkaWQiOiI3NjQiLCJTaGFwZSI6MCwiU2hhcGVUaGlja25lc3MiOjEsIkR1cmF0aW9uRm9ybWF0IjowLCJJbmNsdWRlTm9uV29ya2luZ0RheXNJbkR1cmF0aW9uIjpmYWxzZSwiUGVyY2VudGFnZUNvbXBsZXRlU3R5bGUiOnsiJGlkIjoiNzY1IiwiRm9udFNldHRpbmdzIjp7IiRpZCI6Ijc2NiIsIkZvbnRTaXplIjoxMCwiRm9udE5hbWUiOiJDYWxpYnJpIiwiSXNCb2xkIjpmYWxzZSwiSXNJdGFsaWMiOmZhbHNlLCJJc1VuZGVybGluZWQiOmZhbHNlLCJQYXJlbnRTdHlsZSI6bnVsbH0sIkF1dG9TaXplIjowLCJGb3JlZ3JvdW5kIjp7IiRpZCI6Ijc2NyIsIkNvbG9yIjp7IiRpZCI6Ijc2O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NzY5IiwiVG9wIjowLjAsIkxlZnQiOjAuMCwiUmlnaHQiOjAuMCwiQm90dG9tIjowLjB9LCJQYWRkaW5nIjp7IiRpZCI6Ijc3MCIsIlRvcCI6MC4wLCJMZWZ0IjowLjAsIlJpZ2h0IjowLjAsIkJvdHRvbSI6MC4wfSwiQmFja2dyb3VuZCI6eyIkaWQiOiI3NzEiLCJDb2xvciI6eyIkaWQiOiI3NzIiLCJBIjo4OSwiUiI6MCwiRyI6MCwiQiI6MH19LCJJc1Zpc2libGUiOnRydWUsIldpZHRoIjowLjAsIkhlaWdodCI6MC4wLCJCb3JkZXJTdHlsZSI6eyIkaWQiOiI3NzMiLCJMaW5lQ29sb3IiOm51bGwsIkxpbmVXZWlnaHQiOjAuMCwiTGluZVR5cGUiOjAsIlBhcmVudFN0eWxlIjpudWxsfSwiUGFyZW50U3R5bGUiOm51bGx9LCJEdXJhdGlvblN0eWxlIjp7IiRpZCI6Ijc3NCIsIkZvbnRTZXR0aW5ncyI6eyIkaWQiOiI3NzUiLCJGb250U2l6ZSI6MTAsIkZvbnROYW1lIjoiQ2FsaWJyaSIsIklzQm9sZCI6ZmFsc2UsIklzSXRhbGljIjpmYWxzZSwiSXNVbmRlcmxpbmVkIjpmYWxzZSwiUGFyZW50U3R5bGUiOm51bGx9LCJBdXRvU2l6ZSI6MCwiRm9yZWdyb3VuZCI6eyIkaWQiOiI3NzYiLCJDb2xvciI6eyIkaWQiOiI3Nzc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Nzc4IiwiVG9wIjowLjAsIkxlZnQiOjAuMCwiUmlnaHQiOjAuMCwiQm90dG9tIjowLjB9LCJQYWRkaW5nIjp7IiRpZCI6Ijc3OSIsIlRvcCI6MC4wLCJMZWZ0IjowLjAsIlJpZ2h0IjowLjAsIkJvdHRvbSI6MC4wfSwiQmFja2dyb3VuZCI6eyIkaWQiOiI3ODAiLCJDb2xvciI6eyIkaWQiOiI3ODEiLCJBIjowLCJSIjoyNTUsIkciOjI1NSwiQiI6MjU1fX0sIklzVmlzaWJsZSI6dHJ1ZSwiV2lkdGgiOjAuMCwiSGVpZ2h0IjowLjAsIkJvcmRlclN0eWxlIjp7IiRpZCI6Ijc4MiIsIkxpbmVDb2xvciI6bnVsbCwiTGluZVdlaWdodCI6MC4wLCJMaW5lVHlwZSI6MCwiUGFyZW50U3R5bGUiOm51bGx9LCJQYXJlbnRTdHlsZSI6bnVsbH0sIkhvcml6b250YWxDb25uZWN0b3JTdHlsZSI6eyIkaWQiOiI3ODMiLCJMaW5lQ29sb3IiOnsiJHJlZiI6IjEwMSJ9LCJMaW5lV2VpZ2h0IjoxLjAsIkxpbmVUeXBlIjowLCJQYXJlbnRTdHlsZSI6bnVsbH0sIlZlcnRpY2FsQ29ubmVjdG9yU3R5bGUiOnsiJGlkIjoiNzg0IiwiTGluZUNvbG9yIjp7IiRyZWYiOiIxMDQifSwiTGluZVdlaWdodCI6MS4wLCJMaW5lVHlwZSI6MCwiUGFyZW50U3R5bGUiOm51bGx9LCJNYXJnaW4iOm51bGwsIlN0YXJ0RGF0ZVBvc2l0aW9uIjozLCJFbmREYXRlUG9zaXRpb24iOjMsIkRhdGVJc1Zpc2libGUiOnRydWUsIlRpdGxlUG9zaXRpb24iOjIsIkR1cmF0aW9uUG9zaXRpb24iOjYsIlBlcmNlbnRhZ2VDb21wbGV0ZWRQb3NpdGlvbiI6NiwiU3BhY2luZyI6MywiSXNCZWxvd1RpbWViYW5kIjp0cnVlLCJQZXJjZW50YWdlQ29tcGxldGVTaGFwZU9wYWNpdHkiOjM1LCJTaGFwZVN0eWxlIjp7IiRpZCI6Ijc4NSIsIk1hcmdpbiI6eyIkaWQiOiI3ODYiLCJUb3AiOjAuMCwiTGVmdCI6NC4wLCJSaWdodCI6NC4wLCJCb3R0b20iOjAuMH0sIlBhZGRpbmciOnsiJGlkIjoiNzg3IiwiVG9wIjowLjAsIkxlZnQiOjAuMCwiUmlnaHQiOjAuMCwiQm90dG9tIjowLjB9LCJCYWNrZ3JvdW5kIjp7IiRpZCI6Ijc4OCIsIkNvbG9yIjp7IiRpZCI6Ijc4OSIsIkEiOjI1NSwiUiI6MCwiRyI6MTY2LCJCIjoxNjZ9fSwiSXNWaXNpYmxlIjp0cnVlLCJXaWR0aCI6MC4wLCJIZWlnaHQiOjE2LjAsIkJvcmRlclN0eWxlIjp7IiRpZCI6Ijc5MCIsIkxpbmVDb2xvciI6eyIkaWQiOiI3OTEiLCIkdHlwZSI6Ik5MUkUuQ29tbW9uLkRvbS5Tb2xpZENvbG9yQnJ1c2gsIE5MUkUuQ29tbW9uIiwiQ29sb3IiOnsiJGlkIjoiNzkyIiwiQSI6MjU1LCJSIjoyNTUsIkciOjI1NSwiQiI6MjU1fX0sIkxpbmVXZWlnaHQiOjIuMCwiTGluZVR5cGUiOjAsIlBhcmVudFN0eWxlIjpudWxsfSwiUGFyZW50U3R5bGUiOm51bGx9LCJUaXRsZVN0eWxlIjp7IiRpZCI6Ijc5MyIsIkZvbnRTZXR0aW5ncyI6eyIkaWQiOiI3OTQiLCJGb250U2l6ZSI6MTQsIkZvbnROYW1lIjoiQ2FsaWJyaSIsIklzQm9sZCI6dHJ1ZSwiSXNJdGFsaWMiOmZhbHNlLCJJc1VuZGVybGluZWQiOmZhbHNlLCJQYXJlbnRTdHlsZSI6bnVsbH0sIkF1dG9TaXplIjowLCJGb3JlZ3JvdW5kIjp7IiRpZCI6Ijc5NSIsIkNvbG9yIjp7IiRpZCI6Ijc5Ni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Nzk3IiwiVG9wIjowLjAsIkxlZnQiOjAuMCwiUmlnaHQiOjAuMCwiQm90dG9tIjowLjB9LCJQYWRkaW5nIjp7IiRpZCI6Ijc5OCIsIlRvcCI6MC4wLCJMZWZ0IjowLjAsIlJpZ2h0IjowLjAsIkJvdHRvbSI6MC4wfSwiQmFja2dyb3VuZCI6eyIkaWQiOiI3OTkiLCJDb2xvciI6eyIkaWQiOiI4MDAiLCJBIjowLCJSIjoyNTUsIkciOjI1NSwiQiI6MjU1fX0sIklzVmlzaWJsZSI6dHJ1ZSwiV2lkdGgiOjAuMCwiSGVpZ2h0IjowLjAsIkJvcmRlclN0eWxlIjp7IiRpZCI6IjgwMSIsIkxpbmVDb2xvciI6bnVsbCwiTGluZVdlaWdodCI6MC4wLCJMaW5lVHlwZSI6MCwiUGFyZW50U3R5bGUiOm51bGx9LCJQYXJlbnRTdHlsZSI6bnVsbH0sIkRhdGVTdHlsZSI6eyIkaWQiOiI4MDIiLCJGb250U2V0dGluZ3MiOnsiJGlkIjoiODAzIiwiRm9udFNpemUiOjEwLCJGb250TmFtZSI6IkNhbGlicmkiLCJJc0JvbGQiOmZhbHNlLCJJc0l0YWxpYyI6ZmFsc2UsIklzVW5kZXJsaW5lZCI6ZmFsc2UsIlBhcmVudFN0eWxlIjpudWxsfSwiQXV0b1NpemUiOjAsIkZvcmVncm91bmQiOnsiJGlkIjoiODA0IiwiQ29sb3IiOnsiJGlkIjoiODA1IiwiQSI6MjU1LCJSIjoxNjUsIkciOjE2NSwiQiI6MTY1fX0sIk1heFdpZHRoIjoyMDAuMCwiTWF4SGVpZ2h0IjoiSW5maW5pdHkiLCJTbWFydEZvcmVncm91bmRJc0FjdGl2ZSI6ZmFsc2UsIkhvcml6b250YWxBbGlnbm1lbnQiOjIsIlZlcnRpY2FsQWxpZ25tZW50IjowLCJTbWFydEZvcmVncm91bmQiOm51bGwsIkJhY2tncm91bmRGaWxsVHlwZSI6MCwiTWFyZ2luIjp7IiRpZCI6IjgwNiIsIlRvcCI6MC4wLCJMZWZ0IjowLjAsIlJpZ2h0IjowLjAsIkJvdHRvbSI6MC4wfSwiUGFkZGluZyI6eyIkaWQiOiI4MDciLCJUb3AiOjAuMCwiTGVmdCI6MC4wLCJSaWdodCI6MC4wLCJCb3R0b20iOjAuMH0sIkJhY2tncm91bmQiOnsiJGlkIjoiODA4IiwiQ29sb3IiOnsiJGlkIjoiODA5IiwiQSI6MCwiUiI6MjU1LCJHIjoyNTUsIkIiOjI1NX19LCJJc1Zpc2libGUiOnRydWUsIldpZHRoIjowLjAsIkhlaWdodCI6MC4wLCJCb3JkZXJTdHlsZSI6eyIkaWQiOiI4MTAiLCJMaW5lQ29sb3IiOm51bGwsIkxpbmVXZWlnaHQiOjAuMCwiTGluZVR5cGUiOjAsIlBhcmVudFN0eWxlIjpudWxsfSwiUGFyZW50U3R5bGUiOm51bGx9LCJEYXRlRm9ybWF0Ijp7IiRpZCI6Ijgx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MTIiLCJGb3JtYXQiOjAsIklzVmlzaWJsZSI6ZmFsc2UsIkxhc3RLbm93blZpc2liaWxpdHlTdGF0ZSI6ZmFsc2V9LCJJc1Zpc2libGUiOnRydWUsIlBhcmVudFN0eWxlIjpudWxsfSwiSW5kZXgiOjE0LCJTbWFydER1cmF0aW9uQWN0aXZhdGVkIjpmYWxzZSwiRGF0ZUZvcm1hdCI6eyIkcmVmIjoiODExIn0sIldlZWtOdW1iZXJpbmciOnsiJGlkIjoiODEzIiwiRm9ybWF0IjowLCJJc1Zpc2libGUiOmZhbHNlLCJMYXN0S25vd25WaXNpYmlsaXR5U3RhdGUiOmZhbHNlfSwiSWQiOiI2ZmQwYWZlNS01ZTAxLTQyNTQtYWE2Yy02YzM0ODk2YTZlMmQiLCJJbXBvcnRJZCI6IjE2IiwiVGl0bGUiOiJBY3Rpdml0eSBGIiwiTm90ZSI6bnVsbCwiSHlwZXJsaW5rIjp7IiRpZCI6IjgxNCIsIkFkZHJlc3MiOm51bGwsIlN1YkFkZHJlc3MiOm51bGx9LCJJc0NoYW5nZWQiOmZhbHNlLCJJc05ldyI6ZmFsc2V9fV0sIl9taWxlc3RvbmVzIjpbXSwiSWQiOiIwMDAwMDAwMC0wMDAwLTAwMDAtMDAwMC0wMDAwMDAwMDAwMDAiLCJJc1NpbmdsZUl0ZW1Sb3ciOnRydWV9XSwiSW5kZXgiOjAsIklkIjoiY2VmMTE1NTktODUxNS00MGRlLWI4OGEtOTU2MjUxOGIxYWZjIiwiSGVhZGVyVGV4dCI6IiIsIklzRGVmYXVsdCI6dHJ1ZSwiU3R5bGUiOnsiJGlkIjoiODE1IiwiSGVhZGVyU3R5bGUiOnsiJGlkIjoiODE2IiwiVGV4dFN0eWxlIjp7IiRpZCI6IjgxNyIsIkZvbnRTZXR0aW5ncyI6eyIkaWQiOiI4MTgiLCJGb250U2l6ZSI6MTEsIkZvbnROYW1lIjoiQ2FsaWJyaSIsIklzQm9sZCI6ZmFsc2UsIklzSXRhbGljIjpmYWxzZSwiSXNVbmRlcmxpbmVkIjpmYWxzZSwiUGFyZW50U3R5bGUiOm51bGx9LCJBdXRvU2l6ZSI6MiwiRm9yZWdyb3VuZCI6eyIkaWQiOiI4MTkiLCJDb2xvciI6eyIkaWQiOiI4MjAiLCJBIjoyNTUsIlIiOjAsIkciOjAsIkIiOjB9fSwiTWF4V2lkdGgiOjAuMCwiTWF4SGVpZ2h0IjoiSW5maW5pdHkiLCJTbWFydEZvcmVncm91bmRJc0FjdGl2ZSI6ZmFsc2UsIkhvcml6b250YWxBbGlnbm1lbnQiOjAsIlZlcnRpY2FsQWxpZ25tZW50IjowLCJTbWFydEZvcmVncm91bmQiOm51bGwsIkJhY2tncm91bmRGaWxsVHlwZSI6MCwiTWFyZ2luIjp7IiRpZCI6IjgyMSIsIlRvcCI6MC4wLCJMZWZ0IjowLjAsIlJpZ2h0IjowLjAsIkJvdHRvbSI6MC4wfSwiUGFkZGluZyI6eyIkaWQiOiI4MjIiLCJUb3AiOjAuMCwiTGVmdCI6MC4wLCJSaWdodCI6MC4wLCJCb3R0b20iOjAuMH0sIkJhY2tncm91bmQiOnsiJGlkIjoiODIzIiwiQ29sb3IiOnsiJGlkIjoiODI0IiwiQSI6MCwiUiI6MjU1LCJHIjoyNTUsIkIiOjI1NX19LCJJc1Zpc2libGUiOnRydWUsIldpZHRoIjowLjAsIkhlaWdodCI6MC4wLCJCb3JkZXJTdHlsZSI6bnVsbCwiUGFyZW50U3R5bGUiOm51bGx9LCJSZWN0YW5nbGVTdHlsZSI6eyIkaWQiOiI4MjUiLCJNYXJnaW4iOnsiJGlkIjoiODI2IiwiVG9wIjowLjAsIkxlZnQiOjAuMCwiUmlnaHQiOjAuMCwiQm90dG9tIjowLjB9LCJQYWRkaW5nIjp7IiRpZCI6IjgyNyIsIlRvcCI6MC4wLCJMZWZ0IjowLjAsIlJpZ2h0IjowLjAsIkJvdHRvbSI6MC4wfSwiQmFja2dyb3VuZCI6eyIkaWQiOiI4MjgiLCJDb2xvciI6eyIkaWQiOiI4MjkiLCJBIjo2MywiUiI6MjU1LCJHIjoxOTIsIkIiOjB9fSwiSXNWaXNpYmxlIjp0cnVlLCJXaWR0aCI6MC4wLCJIZWlnaHQiOjAuMCwiQm9yZGVyU3R5bGUiOnsiJGlkIjoiODMwIiwiTGluZUNvbG9yIjp7IiRpZCI6IjgzMSIsIiR0eXBlIjoiTkxSRS5Db21tb24uRG9tLlNvbGlkQ29sb3JCcnVzaCwgTkxSRS5Db21tb24iLCJDb2xvciI6eyIkaWQiOiI4MzIiLCJBIjoyNTUsIlIiOjI1NSwiRyI6MCwiQiI6MH19LCJMaW5lV2VpZ2h0IjowLjAsIkxpbmVUeXBlIjowLCJQYXJlbnRTdHlsZSI6bnVsbH0sIlBhcmVudFN0eWxlIjpudWxsfSwiTWFyZ2luIjp7IiRpZCI6IjgzMyIsIlRvcCI6MC4wLCJMZWZ0IjowLjAsIlJpZ2h0IjowLjAsIkJvdHRvbSI6MC4wfSwiUGFkZGluZyI6eyIkaWQiOiI4MzQiLCJUb3AiOjAuMCwiTGVmdCI6MC4wLCJSaWdodCI6MC4wLCJCb3R0b20iOjAuMH0sIkJhY2tncm91bmQiOm51bGwsIklzVmlzaWJsZSI6dHJ1ZSwiV2lkdGgiOjAuMCwiSGVpZ2h0IjowLjAsIkJvcmRlclN0eWxlIjpudWxsLCJQYXJlbnRTdHlsZSI6bnVsbH0sIkJhY2tncm91bmRTdHlsZSI6eyIkaWQiOiI4MzUiLCJNYXJnaW4iOnsiJGlkIjoiODM2IiwiVG9wIjowLjAsIkxlZnQiOjAuMCwiUmlnaHQiOjAuMCwiQm90dG9tIjowLjB9LCJQYWRkaW5nIjp7IiRpZCI6IjgzNyIsIlRvcCI6MC4wLCJMZWZ0IjowLjAsIlJpZ2h0IjowLjAsIkJvdHRvbSI6MC4wfSwiQmFja2dyb3VuZCI6eyIkaWQiOiI4MzgiLCJDb2xvciI6eyIkaWQiOiI4MzkiLCJBIjo1MSwiUiI6MTY1LCJHIjoxNjUsIkIiOjE2NX19LCJJc1Zpc2libGUiOnRydWUsIldpZHRoIjowLjAsIkhlaWdodCI6MC4wLCJCb3JkZXJTdHlsZSI6eyIkaWQiOiI4NDAiLCJMaW5lQ29sb3IiOnsiJGlkIjoiODQxIiwiJHR5cGUiOiJOTFJFLkNvbW1vbi5Eb20uU29saWRDb2xvckJydXNoLCBOTFJFLkNvbW1vbiIsIkNvbG9yIjp7IiRpZCI6Ijg0MiIsIkEiOjI1NSwiUiI6MjU1LCJHIjowLCJCIjowfX0sIkxpbmVXZWlnaHQiOjAuMCwiTGluZVR5cGUiOjAsIlBhcmVudFN0eWxlIjpudWxsfSwiUGFyZW50U3R5bGUiOm51bGx9LCJNYXJnaW4iOnsiJGlkIjoiODQzIiwiVG9wIjowLjAsIkxlZnQiOjAuMCwiUmlnaHQiOjAuMCwiQm90dG9tIjowLjB9LCJQYWRkaW5nIjp7IiRpZCI6Ijg0NCIsIlRvcCI6MC4wLCJMZWZ0IjowLjAsIlJpZ2h0IjowLjAsIkJvdHRvbSI6MC4wfSwiSXNWaXNpYmxlIjp0cnVlLCJXaWR0aCI6MC4wLCJIZWlnaHQiOjAuMCwiQm9yZGVyU3R5bGUiOm51bGwsIlBhcmVudFN0eWxlIjpudWxsfX1dLCJJZCI6Ijc2OWZlMWM1LTM0ZDAtNGQ3Zi04ZGU5LTUzMDI5YzVkZTNlMSIsIkluZGV4IjozLCJIZWFkZXJUZXh0IjoiU3RhZ2UgSVYiLCJTdHlsZSI6eyIkaWQiOiI4NDUiLCJIZWFkZXJTdHlsZSI6eyIkaWQiOiI4NDYiLCJUZXh0SXNWZXJ0aWNhbCI6ZmFsc2UsIlRleHRTdHlsZSI6eyIkaWQiOiI4NDciLCJGb250U2V0dGluZ3MiOnsiJGlkIjoiODQ4IiwiRm9udFNpemUiOjEyLCJGb250TmFtZSI6IkNhbGlicmkiLCJJc0JvbGQiOnRydWUsIklzSXRhbGljIjpmYWxzZSwiSXNVbmRlcmxpbmVkIjpmYWxzZSwiUGFyZW50U3R5bGUiOm51bGx9LCJBdXRvU2l6ZSI6MiwiRm9yZWdyb3VuZCI6eyIkaWQiOiI4NDkiLCJDb2xvciI6eyIkaWQiOiI4NTA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4NTEiLCJUb3AiOjAuMCwiTGVmdCI6MC4wLCJSaWdodCI6MC4wLCJCb3R0b20iOjAuMH0sIlBhZGRpbmciOnsiJGlkIjoiODUyIiwiVG9wIjowLjAsIkxlZnQiOjAuMCwiUmlnaHQiOjAuMCwiQm90dG9tIjowLjB9LCJCYWNrZ3JvdW5kIjp7IiRpZCI6Ijg1MyIsIkNvbG9yIjp7IiRpZCI6Ijg1NCIsIkEiOjAsIlIiOjI1NSwiRyI6MjU1LCJCIjoyNTV9fSwiSXNWaXNpYmxlIjp0cnVlLCJXaWR0aCI6MC4wLCJIZWlnaHQiOjAuMCwiQm9yZGVyU3R5bGUiOm51bGwsIlBhcmVudFN0eWxlIjpudWxsfSwiUmVjdGFuZ2xlU3R5bGUiOnsiJGlkIjoiODU1IiwiTWFyZ2luIjp7IiRpZCI6Ijg1NiIsIlRvcCI6MC4wLCJMZWZ0IjowLjAsIlJpZ2h0IjowLjAsIkJvdHRvbSI6MC4wfSwiUGFkZGluZyI6eyIkaWQiOiI4NTciLCJUb3AiOjAuMCwiTGVmdCI6MC4wLCJSaWdodCI6MC4wLCJCb3R0b20iOjAuMH0sIkJhY2tncm91bmQiOnsiJGlkIjoiODU4IiwiQ29sb3IiOnsiJGlkIjoiODU5IiwiQSI6MjU1LCJSIjoxODcsIkciOjIyMiwiQiI6MjQwfX0sIklzVmlzaWJsZSI6dHJ1ZSwiV2lkdGgiOjAuMCwiSGVpZ2h0IjowLjAsIkJvcmRlclN0eWxlIjp7IiRpZCI6Ijg2MCIsIkxpbmVDb2xvciI6eyIkaWQiOiI4NjEiLCIkdHlwZSI6Ik5MUkUuQ29tbW9uLkRvbS5Tb2xpZENvbG9yQnJ1c2gsIE5MUkUuQ29tbW9uIiwiQ29sb3IiOnsiJGlkIjoiODYyIiwiQSI6MjU1LCJSIjoyNTUsIkciOjAsIkIiOjB9fSwiTGluZVdlaWdodCI6MC4wLCJMaW5lVHlwZSI6MCwiUGFyZW50U3R5bGUiOm51bGx9LCJQYXJlbnRTdHlsZSI6bnVsbH0sIk1hcmdpbiI6eyIkaWQiOiI4NjMiLCJUb3AiOjAuMCwiTGVmdCI6MC4wLCJSaWdodCI6MC4wLCJCb3R0b20iOjAuMH0sIlBhZGRpbmciOnsiJGlkIjoiODY0IiwiVG9wIjowLjAsIkxlZnQiOjAuMCwiUmlnaHQiOjAuMCwiQm90dG9tIjowLjB9LCJCYWNrZ3JvdW5kIjpudWxsLCJJc1Zpc2libGUiOnRydWUsIldpZHRoIjowLjAsIkhlaWdodCI6MC4wLCJCb3JkZXJTdHlsZSI6bnVsbCwiUGFyZW50U3R5bGUiOm51bGx9LCJCYWNrZ3JvdW5kU3R5bGUiOnsiJGlkIjoiODY1IiwiTWFyZ2luIjp7IiRpZCI6Ijg2NiIsIlRvcCI6MC4wLCJMZWZ0IjowLjAsIlJpZ2h0IjowLjAsIkJvdHRvbSI6MC4wfSwiUGFkZGluZyI6eyIkaWQiOiI4NjciLCJUb3AiOjAuMCwiTGVmdCI6MC4wLCJSaWdodCI6MC4wLCJCb3R0b20iOjAuMH0sIkJhY2tncm91bmQiOnsiJGlkIjoiODY4IiwiQ29sb3IiOnsiJGlkIjoiODY5IiwiQSI6NTEsIlIiOjE4NywiRyI6MjIyLCJCIjoyNDB9fSwiSXNWaXNpYmxlIjp0cnVlLCJXaWR0aCI6MC4wLCJIZWlnaHQiOjAuMCwiQm9yZGVyU3R5bGUiOnsiJGlkIjoiODcwIiwiTGluZUNvbG9yIjp7IiRpZCI6Ijg3MSIsIiR0eXBlIjoiTkxSRS5Db21tb24uRG9tLlNvbGlkQ29sb3JCcnVzaCwgTkxSRS5Db21tb24iLCJDb2xvciI6eyIkaWQiOiI4NzIiLCJBIjoyNTUsIlIiOjI1NSwiRyI6MCwiQiI6MH19LCJMaW5lV2VpZ2h0IjowLjAsIkxpbmVUeXBlIjowLCJQYXJlbnRTdHlsZSI6bnVsbH0sIlBhcmVudFN0eWxlIjpudWxsfSwiSXNBYm92ZVRpbWViYW5kIjpmYWxzZSwiTWFyZ2luIjp7IiRpZCI6Ijg3MyIsIlRvcCI6MC4wLCJMZWZ0IjowLjAsIlJpZ2h0IjowLjAsIkJvdHRvbSI6MC4wfSwiUGFkZGluZyI6eyIkaWQiOiI4NzQiLCJUb3AiOjAuMCwiTGVmdCI6MC4wLCJSaWdodCI6MC4wLCJCb3R0b20iOjAuMH0sIklzVmlzaWJsZSI6dHJ1ZSwiV2lkdGgiOjAuMCwiSGVpZ2h0IjowLjAsIkJvcmRlclN0eWxlIjp7IiRpZCI6Ijg3NSIsIkxpbmVDb2xvciI6bnVsbCwiTGluZVdlaWdodCI6MC4wLCJMaW5lVHlwZSI6MCwiUGFyZW50U3R5bGUiOm51bGx9LCJQYXJlbnRTdHlsZSI6bnVsbH19XSwiQ3VsdHVyZUluZm9OYW1lIjoiZW4tVVMiLCJTdHlsZU5hbWUiOm51bGwsIlZlcnNpb24iOnsiJGlkIjoiODc2IiwiVmVyc2lvbiI6IjMuNi4yIiwiT3JpZ2luYWxBc3NlbWJseVZlcnNpb24iOm51bGwsIkVkaXRpb24iOm51bGwsIkxhc3RTYXZlZEVkaXRpb24iOjMsIklzUGx1c0VkaXRpb24iOmZhbHNlLCJJc1Byb0VkaXRpb24iOmZhbHNlfSwiRWZmZWN0IjowLCJTdHlsZSI6eyIkaWQiOiI4NzciLCJUaW1lYmFuZFN0eWxlIjp7IiRpZCI6Ijg3OCIsIlNjYWxlTWFya2luZyI6MSwiU2hhcGUiOjAsIlNoYXBlU3R5bGUiOnsiJGlkIjoiODc5IiwiTWFyZ2luIjp7IiRpZCI6Ijg4MCIsIlRvcCI6MC4wLCJMZWZ0IjoxMC4wLCJSaWdodCI6MTAuMCwiQm90dG9tIjowLjB9LCJQYWRkaW5nIjp7IiRpZCI6Ijg4MSIsIlRvcCI6My4wLCJMZWZ0IjowLjAsIlJpZ2h0IjowLjAsIkJvdHRvbSI6My4wfSwiQmFja2dyb3VuZCI6eyIkaWQiOiI4ODIiLCJDb2xvciI6eyIkaWQiOiI4ODMiLCJBIjoyNTUsIlIiOjE4NywiRyI6MjIyLCJCIjoyNDB9fSwiSXNWaXNpYmxlIjp0cnVlLCJXaWR0aCI6ODU4LjAsIkhlaWdodCI6MTQuMzk5OTk5NjE4NTMwMjczLCJCb3JkZXJTdHlsZSI6eyIkaWQiOiI4ODQiLCJMaW5lQ29sb3IiOnsiJGlkIjoiODg1IiwiJHR5cGUiOiJOTFJFLkNvbW1vbi5Eb20uU29saWRDb2xvckJydXNoLCBOTFJFLkNvbW1vbiIsIkNvbG9yIjp7IiRpZCI6Ijg4NiIsIkEiOjI1NSwiUiI6MjU1LCJHIjowLCJCIjowfX0sIkxpbmVXZWlnaHQiOjAuMCwiTGluZVR5cGUiOjAsIlBhcmVudFN0eWxlIjpudWxsfSwiUGFyZW50U3R5bGUiOm51bGx9LCJNaWRkbGVUaWVyU2hhcGVTdHlsZSI6eyIkaWQiOiI4ODciLCJNYXJnaW4iOnsiJGlkIjoiODg4IiwiVG9wIjowLjAsIkxlZnQiOjEwLjAsIlJpZ2h0IjoxMC4wLCJCb3R0b20iOjAuMH0sIlBhZGRpbmciOnsiJGlkIjoiODg5IiwiVG9wIjozLjAsIkxlZnQiOjAuMCwiUmlnaHQiOjAuMCwiQm90dG9tIjozLjB9LCJCYWNrZ3JvdW5kIjp7IiRpZCI6Ijg5MCIsIkNvbG9yIjp7IiRpZCI6Ijg5MSIsIkEiOjI1NSwiUiI6MjM5LCJHIjoyMDIsIkIiOjh9fSwiSXNWaXNpYmxlIjp0cnVlLCJXaWR0aCI6ODU4LjAsIkhlaWdodCI6MTQuMzk5OTk5NjE4NTMwMjczLCJCb3JkZXJTdHlsZSI6eyIkaWQiOiI4OTIiLCJMaW5lQ29sb3IiOnsiJGlkIjoiODkzIiwiJHR5cGUiOiJOTFJFLkNvbW1vbi5Eb20uU29saWRDb2xvckJydXNoLCBOTFJFLkNvbW1vbiIsIkNvbG9yIjp7IiRpZCI6Ijg5NCIsIkEiOjI1NSwiUiI6MjU1LCJHIjowLCJCIjowfX0sIkxpbmVXZWlnaHQiOjAuMCwiTGluZVR5cGUiOjAsIlBhcmVudFN0eWxlIjpudWxsfSwiUGFyZW50U3R5bGUiOm51bGx9LCJCb3R0b21UaWVyU2hhcGVTdHlsZSI6eyIkaWQiOiI4OTUiLCJNYXJnaW4iOnsiJGlkIjoiODk2IiwiVG9wIjowLjAsIkxlZnQiOjEwLjAsIlJpZ2h0IjoxMC4wLCJCb3R0b20iOjAuMH0sIlBhZGRpbmciOnsiJGlkIjoiODk3IiwiVG9wIjozLjAsIkxlZnQiOjAuMCwiUmlnaHQiOjAuMCwiQm90dG9tIjozLjB9LCJCYWNrZ3JvdW5kIjp7IiRpZCI6Ijg5OCIsIkNvbG9yIjp7IiRpZCI6Ijg5OSIsIkEiOjI1NSwiUiI6MCwiRyI6MTY2LCJCIjoxNjZ9fSwiSXNWaXNpYmxlIjp0cnVlLCJXaWR0aCI6ODU4LjAsIkhlaWdodCI6MTQuMzk5OTk5NjE4NTMwMjczLCJCb3JkZXJTdHlsZSI6eyIkaWQiOiI5MDAiLCJMaW5lQ29sb3IiOnsiJGlkIjoiOTAxIiwiJHR5cGUiOiJOTFJFLkNvbW1vbi5Eb20uU29saWRDb2xvckJydXNoLCBOTFJFLkNvbW1vbiIsIkNvbG9yIjp7IiRpZCI6IjkwMiIsIkEiOjI1NSwiUiI6MjU1LCJHIjowLCJCIjowfX0sIkxpbmVXZWlnaHQiOjAuMCwiTGluZVR5cGUiOjAsIlBhcmVudFN0eWxlIjpudWxsfSwiUGFyZW50U3R5bGUiOm51bGx9LCJSaWdodEVuZENhcHNTdHlsZSI6eyIkaWQiOiI5MDMiLCJGb250U2V0dGluZ3MiOnsiJGlkIjoiOTA0IiwiRm9udFNpemUiOjE4LCJGb250TmFtZSI6IkNhbGlicmkiLCJJc0JvbGQiOnRydWUsIklzSXRhbGljIjpmYWxzZSwiSXNVbmRlcmxpbmVkIjpmYWxzZSwiUGFyZW50U3R5bGUiOm51bGx9LCJBdXRvU2l6ZSI6MCwiRm9yZWdyb3VuZCI6eyIkaWQiOiI5MDUiLCJDb2xvciI6eyIkaWQiOiI5MDY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kwNyIsIlRvcCI6MC4wLCJMZWZ0IjowLjAsIlJpZ2h0IjoyMC4wLCJCb3R0b20iOjAuMH0sIlBhZGRpbmciOnsiJGlkIjoiOTA4IiwiVG9wIjowLjAsIkxlZnQiOjAuMCwiUmlnaHQiOjAuMCwiQm90dG9tIjowLjB9LCJCYWNrZ3JvdW5kIjp7IiRpZCI6IjkwOSIsIkNvbG9yIjp7IiRpZCI6IjkxMCIsIkEiOjAsIlIiOjAsIkciOjAsIkIiOjB9fSwiSXNWaXNpYmxlIjpmYWxzZSwiV2lkdGgiOjAuMCwiSGVpZ2h0IjowLjAsIkJvcmRlclN0eWxlIjpudWxsLCJQYXJlbnRTdHlsZSI6bnVsbH0sIkxlZnRFbmRDYXBzU3R5bGUiOnsiJGlkIjoiOTExIiwiRm9udFNldHRpbmdzIjp7IiRpZCI6IjkxMiIsIkZvbnRTaXplIjoxOCwiRm9udE5hbWUiOiJDYWxpYnJpIiwiSXNCb2xkIjp0cnVlLCJJc0l0YWxpYyI6ZmFsc2UsIklzVW5kZXJsaW5lZCI6ZmFsc2UsIlBhcmVudFN0eWxlIjpudWxsfSwiQXV0b1NpemUiOjAsIkZvcmVncm91bmQiOnsiJGlkIjoiOTEzIiwiQ29sb3IiOnsiJGlkIjoiOTE0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5MTUiLCJUb3AiOjAuMCwiTGVmdCI6NDQuNTA2NjY2NjY2NjY2NjYxLCJSaWdodCI6MC4wLCJCb3R0b20iOjAuMH0sIlBhZGRpbmciOnsiJGlkIjoiOTE2IiwiVG9wIjowLjAsIkxlZnQiOjAuMCwiUmlnaHQiOjAuMCwiQm90dG9tIjowLjB9LCJCYWNrZ3JvdW5kIjp7IiRpZCI6IjkxNyIsIkNvbG9yIjp7IiRyZWYiOiI5MTAifX0sIklzVmlzaWJsZSI6ZmFsc2UsIldpZHRoIjowLjAsIkhlaWdodCI6MC4wLCJCb3JkZXJTdHlsZSI6bnVsbCwiUGFyZW50U3R5bGUiOm51bGx9LCJUb2RheVRleHRTdHlsZSI6eyIkaWQiOiI5MTgiLCJGb250U2V0dGluZ3MiOnsiJGlkIjoiOTE5IiwiRm9udFNpemUiOjEyLCJGb250TmFtZSI6IkNhbGlicmkiLCJJc0JvbGQiOmZhbHNlLCJJc0l0YWxpYyI6ZmFsc2UsIklzVW5kZXJsaW5lZCI6ZmFsc2UsIlBhcmVudFN0eWxlIjpudWxsfSwiQXV0b1NpemUiOjAsIkZvcmVncm91bmQiOnsiJGlkIjoiOTIwIiwiQ29sb3IiOnsiJGlkIjoiOTI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kyMiIsIlRvcCI6MC4wLCJMZWZ0IjowLjAsIlJpZ2h0IjowLjAsIkJvdHRvbSI6MC4wfSwiUGFkZGluZyI6eyIkaWQiOiI5MjMiLCJUb3AiOjAuMCwiTGVmdCI6MC4wLCJSaWdodCI6MC4wLCJCb3R0b20iOjAuMH0sIkJhY2tncm91bmQiOnsiJGlkIjoiOTI0IiwiQ29sb3IiOnsiJHJlZiI6IjkxMCJ9fSwiSXNWaXNpYmxlIjpmYWxzZSwiV2lkdGgiOjAuMCwiSGVpZ2h0IjowLjAsIkJvcmRlclN0eWxlIjpudWxsLCJQYXJlbnRTdHlsZSI6bnVsbH0sIlRvZGF5TWFya2VyU3R5bGUiOnsiJGlkIjoiOTI1IiwiTWFyZ2luIjp7IiRpZCI6IjkyNiIsIlRvcCI6MC4wLCJMZWZ0IjowLjAsIlJpZ2h0IjowLjAsIkJvdHRvbSI6MC4wfSwiUGFkZGluZyI6eyIkaWQiOiI5MjciLCJUb3AiOjAuMCwiTGVmdCI6MC4wLCJSaWdodCI6MC4wLCJCb3R0b20iOjAuMH0sIkJhY2tncm91bmQiOnsiJGlkIjoiOTI4IiwiQ29sb3IiOnsiJGlkIjoiOTI5IiwiQSI6MjU1LCJSIjoyNTUsIkciOjAsIkIiOjB9fSwiSXNWaXNpYmxlIjp0cnVlLCJXaWR0aCI6MC4wLCJIZWlnaHQiOjAuMCwiQm9yZGVyU3R5bGUiOm51bGwsIlBhcmVudFN0eWxlIjpudWxsfSwiU2NhbGVTdHlsZSI6eyIkaWQiOiI5MzAiLCJTaGFwZSI6MCwiU2hvd1NlZ21lbnRTZXBhcmF0b3JzIjp0cnVlLCJTZWdtZW50U2VwYXJhdG9yT3BhY2l0eSI6MzAsIkhhc0JlZW5WaXNpYmxlQmVmb3JlIjp0cnVlLCJGb250U2V0dGluZ3MiOnsiJGlkIjoiOTMxIiwiRm9udFNpemUiOjEyLCJGb250TmFtZSI6IkNhbGlicmkiLCJJc0JvbGQiOmZhbHNlLCJJc0l0YWxpYyI6ZmFsc2UsIklzVW5kZXJsaW5lZCI6ZmFsc2UsIlBhcmVudFN0eWxlIjpudWxsfSwiQXV0b1NpemUiOjAsIkZvcmVncm91bmQiOnsiJGlkIjoiOTMyIiwiQ29sb3IiOnsiJGlkIjoiOTMz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kzNCIsIlRvcCI6MC4wLCJMZWZ0Ijo1LjAsIlJpZ2h0IjowLjAsIkJvdHRvbSI6MC4wfSwiUGFkZGluZyI6eyIkaWQiOiI5MzUiLCJUb3AiOjAuMCwiTGVmdCI6MC4wLCJSaWdodCI6MC4wLCJCb3R0b20iOjAuMH0sIkJhY2tncm91bmQiOnsiJGlkIjoiOTM2IiwiQ29sb3IiOnsiJHJlZiI6IjkxMCJ9fSwiSXNWaXNpYmxlIjp0cnVlLCJXaWR0aCI6MC4wLCJIZWlnaHQiOjAuMCwiQm9yZGVyU3R5bGUiOm51bGwsIlBhcmVudFN0eWxlIjpudWxsfSwiU2luZ2xlU2NhbGVTaGFwZVN0eWxlIjp7IiRpZCI6IjkzNyIsIlNoYXBlIjozLCJIZWlnaHQiOjIwLjB9LCJNaWRkbGVUaWVyU2NhbGVTdHlsZSI6eyIkaWQiOiI5MzgiLCJTaGFwZSI6MCwiU2hvd1NlZ21lbnRTZXBhcmF0b3JzIjpmYWxzZSwiU2VnbWVudFNlcGFyYXRvck9wYWNpdHkiOjMwLCJIYXNCZWVuVmlzaWJsZUJlZm9yZSI6dHJ1ZSwiRm9udFNldHRpbmdzIjp7IiRpZCI6IjkzOSIsIkZvbnRTaXplIjoxMiwiRm9udE5hbWUiOiJDYWxpYnJpIiwiSXNCb2xkIjpmYWxzZSwiSXNJdGFsaWMiOmZhbHNlLCJJc1VuZGVybGluZWQiOmZhbHNlLCJQYXJlbnRTdHlsZSI6bnVsbH0sIkF1dG9TaXplIjowLCJGb3JlZ3JvdW5kIjp7IiRyZWYiOiI5MzIifSwiTWF4V2lkdGgiOjIwMC4wLCJNYXhIZWlnaHQiOiJJbmZpbml0eSIsIlNtYXJ0Rm9yZWdyb3VuZElzQWN0aXZlIjpmYWxzZSwiSG9yaXpvbnRhbEFsaWdubWVudCI6MCwiVmVydGljYWxBbGlnbm1lbnQiOjEsIlNtYXJ0Rm9yZWdyb3VuZCI6bnVsbCwiQmFja2dyb3VuZEZpbGxUeXBlIjowLCJNYXJnaW4iOnsiJGlkIjoiOTQwIiwiVG9wIjowLjAsIkxlZnQiOjUuMCwiUmlnaHQiOjAuMCwiQm90dG9tIjowLjB9LCJQYWRkaW5nIjp7IiRpZCI6Ijk0MSIsIlRvcCI6MC4wLCJMZWZ0IjowLjAsIlJpZ2h0IjowLjAsIkJvdHRvbSI6MC4wfSwiQmFja2dyb3VuZCI6eyIkaWQiOiI5NDIiLCJDb2xvciI6eyIkaWQiOiI5NDMiLCJBIjowLCJSIjowLCJHIjowLCJCIjowfX0sIklzVmlzaWJsZSI6dHJ1ZSwiV2lkdGgiOjAuMCwiSGVpZ2h0IjowLjAsIkJvcmRlclN0eWxlIjpudWxsLCJQYXJlbnRTdHlsZSI6bnVsbH0sIkJvdHRvbVRpZXJTY2FsZVN0eWxlIjp7IiRpZCI6Ijk0NCIsIlNoYXBlIjowLCJTaG93U2VnbWVudFNlcGFyYXRvcnMiOmZhbHNlLCJTZWdtZW50U2VwYXJhdG9yT3BhY2l0eSI6MzAsIkhhc0JlZW5WaXNpYmxlQmVmb3JlIjp0cnVlLCJGb250U2V0dGluZ3MiOnsiJGlkIjoiOTQ1IiwiRm9udFNpemUiOjEyLCJGb250TmFtZSI6IkNhbGlicmkiLCJJc0JvbGQiOmZhbHNlLCJJc0l0YWxpYyI6ZmFsc2UsIklzVW5kZXJsaW5lZCI6ZmFsc2UsIlBhcmVudFN0eWxlIjpudWxsfSwiQXV0b1NpemUiOjAsIkZvcmVncm91bmQiOnsiJGlkIjoiOTQ2IiwiQ29sb3IiOnsiJGlkIjoiOTQ3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k0OCIsIlRvcCI6MC4wLCJMZWZ0Ijo1LjAsIlJpZ2h0IjowLjAsIkJvdHRvbSI6MC4wfSwiUGFkZGluZyI6eyIkaWQiOiI5NDkiLCJUb3AiOjAuMCwiTGVmdCI6MC4wLCJSaWdodCI6MC4wLCJCb3R0b20iOjAuMH0sIkJhY2tncm91bmQiOnsiJGlkIjoiOTUwIiwiQ29sb3IiOnsiJGlkIjoiOTUxIiwiQSI6MCwiUiI6MCwiRyI6MCwiQiI6MH19LCJJc1Zpc2libGUiOnRydWUsIldpZHRoIjowLjAsIkhlaWdodCI6MC4wLCJCb3JkZXJTdHlsZSI6bnVsbCwiUGFyZW50U3R5bGUiOm51bGx9LCJFbGFwc2VkVGltZUJhY2tncm91bmQiOnsiJGlkIjoiOTUyIiwiQ29sb3IiOnsiJGlkIjoiOTUzIiwiQSI6MTkxLCJSIjoyNTUsIkciOjAsIkIiOjB9fSwiQXBwZW5kWWVhck9uWWVhckNoYW5nZSI6ZmFsc2UsIkVsYXBzZWRUaW1lRm9ybWF0IjowLCJUb2RheU1hcmtlclBvc2l0aW9uIjowLCJRdWlja1Bvc2l0aW9uIjozLCJBYnNvbHV0ZVBvc2l0aW9uIjoxMTguNjQsIk1hcmdpbiI6eyIkaWQiOiI5NTQiLCJUb3AiOjAuMCwiTGVmdCI6MTAuMCwiUmlnaHQiOjEwLjAsIkJvdHRvbSI6MC4wfSwiUGFkZGluZyI6eyIkaWQiOiI5NTUiLCJUb3AiOjAuMCwiTGVmdCI6MC4wLCJSaWdodCI6MC4wLCJCb3R0b20iOjAuMH0sIkJhY2tncm91bmQiOnsiJGlkIjoiOTU2IiwiQ29sb3IiOnsiJGlkIjoiOTU3IiwiQSI6MjU1LCJSIjo0NywiRyI6NTQsIkIiOjE1M319LCJJc1Zpc2libGUiOnRydWUsIldpZHRoIjowLjAsIkhlaWdodCI6MC4wLCJCb3JkZXJTdHlsZSI6bnVsbCwiUGFyZW50U3R5bGUiOm51bGx9LCJEZWZhdWx0TWlsZXN0b25lU3R5bGUiOnsiJGlkIjoiOTU4IiwiU2hhcGUiOjE3LCJDb25uZWN0b3JNYXJnaW4iOnsiJGlkIjoiOTU5IiwiVG9wIjowLjAsIkxlZnQiOjIuMCwiUmlnaHQiOjIuMCwiQm90dG9tIjowLjB9LCJDb25uZWN0b3JTdHlsZSI6eyIkaWQiOiI5NjAiLCJMaW5lQ29sb3IiOnsiJGlkIjoiOTYxIiwiJHR5cGUiOiJOTFJFLkNvbW1vbi5Eb20uU29saWRDb2xvckJydXNoLCBOTFJFLkNvbW1vbiIsIkNvbG9yIjp7IiRpZCI6Ijk2MiIsIkEiOjEyNywiUiI6NzksIkciOjEyOSwiQiI6MTg5fX0sIkxpbmVXZWlnaHQiOjEuMCwiTGluZVR5cGUiOjAsIlBhcmVudFN0eWxlIjpudWxsfSwiSXNCZWxvd1RpbWViYW5kIjpmYWxzZSwiUG9zaXRpb25PblRhc2siOjAsIkhpZGVEYXRlIjpmYWxzZSwiU2hhcGVTaXplIjowLCJTcGFjaW5nIjoyLjAsIlBhZGRpbmciOnsiJGlkIjoiOTYzIiwiVG9wIjo3LjAsIkxlZnQiOjMuMCwiUmlnaHQiOjAuMCwiQm90dG9tIjoyLjB9LCJTaGFwZVN0eWxlIjp7IiRpZCI6Ijk2NCIsIk1hcmdpbiI6eyIkaWQiOiI5NjUiLCJUb3AiOjAuMCwiTGVmdCI6MC4wLCJSaWdodCI6MC4wLCJCb3R0b20iOjAuMH0sIlBhZGRpbmciOnsiJGlkIjoiOTY2IiwiVG9wIjowLjAsIkxlZnQiOjAuMCwiUmlnaHQiOjAuMCwiQm90dG9tIjowLjB9LCJCYWNrZ3JvdW5kIjp7IiRpZCI6Ijk2NyIsIkNvbG9yIjp7IiRpZCI6Ijk2OCIsIkEiOjI1NSwiUiI6MjQwLCJHIjoxMzUsIkIiOjB9fSwiSXNWaXNpYmxlIjp0cnVlLCJXaWR0aCI6MTQuMCwiSGVpZ2h0IjoxNC4wLCJCb3JkZXJTdHlsZSI6eyIkaWQiOiI5NjkiLCJMaW5lQ29sb3IiOnsiJGlkIjoiOTcwIiwiJHR5cGUiOiJOTFJFLkNvbW1vbi5Eb20uU29saWRDb2xvckJydXNoLCBOTFJFLkNvbW1vbiIsIkNvbG9yIjp7IiRpZCI6Ijk3MSIsIkEiOjI1NSwiUiI6MjU1LCJHIjowLCJCIjowfX0sIkxpbmVXZWlnaHQiOjAuMCwiTGluZVR5cGUiOjAsIlBhcmVudFN0eWxlIjpudWxsfSwiUGFyZW50U3R5bGUiOm51bGx9LCJUaXRsZVN0eWxlIjp7IiRpZCI6Ijk3MiIsIkZvbnRTZXR0aW5ncyI6eyIkaWQiOiI5NzMiLCJGb250U2l6ZSI6MTEsIkZvbnROYW1lIjoiTW9udHNlcnJhdCBNZWRpdW0iLCJJc0JvbGQiOnRydWUsIklzSXRhbGljIjpmYWxzZSwiSXNVbmRlcmxpbmVkIjpmYWxzZSwiUGFyZW50U3R5bGUiOm51bGx9LCJBdXRvU2l6ZSI6MCwiRm9yZWdyb3VuZCI6eyIkaWQiOiI5NzQiLCJDb2xvciI6eyIkaWQiOiI5NzU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Tc2IiwiVG9wIjowLjAsIkxlZnQiOjAuMCwiUmlnaHQiOjAuMCwiQm90dG9tIjowLjB9LCJQYWRkaW5nIjp7IiRpZCI6Ijk3NyIsIlRvcCI6MC4wLCJMZWZ0IjowLjAsIlJpZ2h0IjowLjAsIkJvdHRvbSI6MC4wfSwiQmFja2dyb3VuZCI6eyIkaWQiOiI5NzgiLCJDb2xvciI6eyIkcmVmIjoiOTEwIn19LCJJc1Zpc2libGUiOnRydWUsIldpZHRoIjowLjAsIkhlaWdodCI6MC4wLCJCb3JkZXJTdHlsZSI6bnVsbCwiUGFyZW50U3R5bGUiOm51bGx9LCJEYXRlU3R5bGUiOnsiJGlkIjoiOTc5IiwiRm9udFNldHRpbmdzIjp7IiRpZCI6Ijk4MCIsIkZvbnRTaXplIjoxMCwiRm9udE5hbWUiOiJNb250c2VycmF0IE1lZGl1bSIsIklzQm9sZCI6ZmFsc2UsIklzSXRhbGljIjpmYWxzZSwiSXNVbmRlcmxpbmVkIjpmYWxzZSwiUGFyZW50U3R5bGUiOm51bGx9LCJBdXRvU2l6ZSI6MCwiRm9yZWdyb3VuZCI6eyIkaWQiOiI5ODEiLCJDb2xvciI6eyIkaWQiOiI5OD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k4MyIsIlRvcCI6MC4wLCJMZWZ0IjowLjAsIlJpZ2h0IjowLjAsIkJvdHRvbSI6MC4wfSwiUGFkZGluZyI6eyIkaWQiOiI5ODQiLCJUb3AiOjAuMCwiTGVmdCI6MC4wLCJSaWdodCI6MC4wLCJCb3R0b20iOjAuMH0sIkJhY2tncm91bmQiOnsiJGlkIjoiOTg1IiwiQ29sb3IiOnsiJHJlZiI6IjkxMCJ9fSwiSXNWaXNpYmxlIjp0cnVlLCJXaWR0aCI6MC4wLCJIZWlnaHQiOjAuMCwiQm9yZGVyU3R5bGUiOm51bGwsIlBhcmVudFN0eWxlIjpudWxsfSwiRGF0ZUZvcm1hdCI6eyIkaWQiOiI5OD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g3IiwiRm9ybWF0IjowLCJJc1Zpc2libGUiOmZhbHNlLCJMYXN0S25vd25WaXNpYmlsaXR5U3RhdGUiOmZhbHNlfSwiSXNWaXNpYmxlIjp0cnVlLCJQYXJlbnRTdHlsZSI6bnVsbH0sIkRlZmF1bHRUYXNrU3R5bGUiOnsiJGlkIjoiOTg4IiwiU2hhcGUiOjAsIlNoYXBlVGhpY2tuZXNzIjoxLCJEdXJhdGlvbkZvcm1hdCI6MCwiSW5jbHVkZU5vbldvcmtpbmdEYXlzSW5EdXJhdGlvbiI6ZmFsc2UsIlBlcmNlbnRhZ2VDb21wbGV0ZVN0eWxlIjp7IiRpZCI6Ijk4OSIsIkZvbnRTZXR0aW5ncyI6eyIkaWQiOiI5OTAiLCJGb250U2l6ZSI6MTAsIkZvbnROYW1lIjoiQ2FsaWJyaSIsIklzQm9sZCI6ZmFsc2UsIklzSXRhbGljIjpmYWxzZSwiSXNVbmRlcmxpbmVkIjpmYWxzZSwiUGFyZW50U3R5bGUiOm51bGx9LCJBdXRvU2l6ZSI6MCwiRm9yZWdyb3VuZCI6eyIkaWQiOiI5OTEiLCJDb2xvciI6eyIkaWQiOiI5OTI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k5MyIsIlRvcCI6MC4wLCJMZWZ0IjowLjAsIlJpZ2h0IjowLjAsIkJvdHRvbSI6MC4wfSwiUGFkZGluZyI6eyIkaWQiOiI5OTQiLCJUb3AiOjAuMCwiTGVmdCI6MC4wLCJSaWdodCI6MC4wLCJCb3R0b20iOjAuMH0sIkJhY2tncm91bmQiOnsiJGlkIjoiOTk1IiwiQ29sb3IiOnsiJHJlZiI6IjkxMCJ9fSwiSXNWaXNpYmxlIjp0cnVlLCJXaWR0aCI6MC4wLCJIZWlnaHQiOjAuMCwiQm9yZGVyU3R5bGUiOm51bGwsIlBhcmVudFN0eWxlIjpudWxsfSwiRHVyYXRpb25TdHlsZSI6eyIkaWQiOiI5OTYiLCJGb250U2V0dGluZ3MiOnsiJGlkIjoiOTk3IiwiRm9udFNpemUiOjEwLCJGb250TmFtZSI6IkNhbGlicmkiLCJJc0JvbGQiOmZhbHNlLCJJc0l0YWxpYyI6ZmFsc2UsIklzVW5kZXJsaW5lZCI6ZmFsc2UsIlBhcmVudFN0eWxlIjpudWxsfSwiQXV0b1NpemUiOjAsIkZvcmVncm91bmQiOnsiJGlkIjoiOTk4IiwiQ29sb3IiOnsiJGlkIjoiOTk5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wMDAiLCJUb3AiOjAuMCwiTGVmdCI6MC4wLCJSaWdodCI6MC4wLCJCb3R0b20iOjAuMH0sIlBhZGRpbmciOnsiJGlkIjoiMTAwMSIsIlRvcCI6MC4wLCJMZWZ0IjowLjAsIlJpZ2h0IjowLjAsIkJvdHRvbSI6MC4wfSwiQmFja2dyb3VuZCI6eyIkaWQiOiIxMDAyIiwiQ29sb3IiOnsiJHJlZiI6IjkxMCJ9fSwiSXNWaXNpYmxlIjp0cnVlLCJXaWR0aCI6MC4wLCJIZWlnaHQiOjAuMCwiQm9yZGVyU3R5bGUiOm51bGwsIlBhcmVudFN0eWxlIjpudWxsfSwiSG9yaXpvbnRhbENvbm5lY3RvclN0eWxlIjp7IiRpZCI6IjEwMDMiLCJMaW5lQ29sb3IiOnsiJHJlZiI6IjEwMSJ9LCJMaW5lV2VpZ2h0IjoxLjAsIkxpbmVUeXBlIjowLCJQYXJlbnRTdHlsZSI6bnVsbH0sIlZlcnRpY2FsQ29ubmVjdG9yU3R5bGUiOnsiJGlkIjoiMTAwNCIsIkxpbmVDb2xvciI6eyIkcmVmIjoiMTA0In0sIkxpbmVXZWlnaHQiOjAuMCwiTGluZVR5cGUiOjAsIlBhcmVudFN0eWxlIjpudWxsfSwiTWFyZ2luIjpudWxsLCJTdGFydERhdGVQb3NpdGlvbiI6MiwiRW5kRGF0ZVBvc2l0aW9uIjoyLCJEYXRlSXNWaXNpYmxlIjp0cnVlLCJUaXRsZVBvc2l0aW9uIjozLCJEdXJhdGlvblBvc2l0aW9uIjo0LCJQZXJjZW50YWdlQ29tcGxldGVkUG9zaXRpb24iOjYsIlNwYWNpbmciOjMsIklzQmVsb3dUaW1lYmFuZCI6ZmFsc2UsIlBlcmNlbnRhZ2VDb21wbGV0ZVNoYXBlT3BhY2l0eSI6MzUsIlNoYXBlU3R5bGUiOnsiJGlkIjoiMTAwNSIsIk1hcmdpbiI6eyIkaWQiOiIxMDA2IiwiVG9wIjowLjAsIkxlZnQiOjQuMCwiUmlnaHQiOjQuMCwiQm90dG9tIjowLjB9LCJQYWRkaW5nIjp7IiRpZCI6IjEwMDciLCJUb3AiOjAuMCwiTGVmdCI6MC4wLCJSaWdodCI6MC4wLCJCb3R0b20iOjAuMH0sIkJhY2tncm91bmQiOnsiJGlkIjoiMTAwOCIsIkNvbG9yIjp7IiRpZCI6IjEwMDkiLCJBIjoyNTUsIlIiOjAsIkciOjE2NiwiQiI6MTY2fX0sIklzVmlzaWJsZSI6dHJ1ZSwiV2lkdGgiOjAuMCwiSGVpZ2h0IjoxNi4wLCJCb3JkZXJTdHlsZSI6eyIkaWQiOiIxMDEwIiwiTGluZUNvbG9yIjp7IiRpZCI6IjEwMTEiLCIkdHlwZSI6Ik5MUkUuQ29tbW9uLkRvbS5Tb2xpZENvbG9yQnJ1c2gsIE5MUkUuQ29tbW9uIiwiQ29sb3IiOnsiJGlkIjoiMTAxMiIsIkEiOjI1NSwiUiI6MjU1LCJHIjowLCJCIjowfX0sIkxpbmVXZWlnaHQiOjAuMCwiTGluZVR5cGUiOjAsIlBhcmVudFN0eWxlIjpudWxsfSwiUGFyZW50U3R5bGUiOm51bGx9LCJUaXRsZVN0eWxlIjp7IiRpZCI6IjEwMTMiLCJGb250U2V0dGluZ3MiOnsiJGlkIjoiMTAxNCIsIkZvbnRTaXplIjoxNCwiRm9udE5hbWUiOiJNb250c2VycmF0IFNlbWlCb2xkIiwiSXNCb2xkIjp0cnVlLCJJc0l0YWxpYyI6ZmFsc2UsIklzVW5kZXJsaW5lZCI6ZmFsc2UsIlBhcmVudFN0eWxlIjpudWxsfSwiQXV0b1NpemUiOjAsIkZvcmVncm91bmQiOnsiJGlkIjoiMTAxNSIsIkNvbG9yIjp7IiRpZCI6IjEwMTYiLCJBIjoyNTUsIlIiOjAsIkciOjAsIkIiOjB9fSwiTWF4V2lkdGgiOjk2MC4wLCJNYXhIZWlnaHQiOiJJbmZpbml0eSIsIlNtYXJ0Rm9yZWdyb3VuZElzQWN0aXZlIjpmYWxzZSwiSG9yaXpvbnRhbEFsaWdubWVudCI6MiwiVmVydGljYWxBbGlnbm1lbnQiOjAsIlNtYXJ0Rm9yZWdyb3VuZCI6bnVsbCwiQmFja2dyb3VuZEZpbGxUeXBlIjowLCJNYXJnaW4iOnsiJGlkIjoiMTAxNyIsIlRvcCI6MC4wLCJMZWZ0IjowLjAsIlJpZ2h0IjowLjAsIkJvdHRvbSI6MC4wfSwiUGFkZGluZyI6eyIkaWQiOiIxMDE4IiwiVG9wIjowLjAsIkxlZnQiOjAuMCwiUmlnaHQiOjAuMCwiQm90dG9tIjowLjB9LCJCYWNrZ3JvdW5kIjp7IiRpZCI6IjEwMTkiLCJDb2xvciI6eyIkcmVmIjoiOTEwIn19LCJJc1Zpc2libGUiOnRydWUsIldpZHRoIjowLjAsIkhlaWdodCI6MC4wLCJCb3JkZXJTdHlsZSI6bnVsbCwiUGFyZW50U3R5bGUiOm51bGx9LCJEYXRlU3R5bGUiOnsiJGlkIjoiMTAyMCIsIkZvbnRTZXR0aW5ncyI6eyIkaWQiOiIxMDIxIiwiRm9udFNpemUiOjEwLCJGb250TmFtZSI6Ik1vbnRzZXJyYXQgU2VtaUJvbGQiLCJJc0JvbGQiOmZhbHNlLCJJc0l0YWxpYyI6ZmFsc2UsIklzVW5kZXJsaW5lZCI6ZmFsc2UsIlBhcmVudFN0eWxlIjpudWxsfSwiQXV0b1NpemUiOjAsIkZvcmVncm91bmQiOnsiJGlkIjoiMTAyMiIsIkNvbG9yIjp7IiRpZCI6IjEwMjM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AyNCIsIlRvcCI6MC4wLCJMZWZ0IjowLjAsIlJpZ2h0IjowLjAsIkJvdHRvbSI6MC4wfSwiUGFkZGluZyI6eyIkaWQiOiIxMDI1IiwiVG9wIjowLjAsIkxlZnQiOjAuMCwiUmlnaHQiOjAuMCwiQm90dG9tIjowLjB9LCJCYWNrZ3JvdW5kIjp7IiRpZCI6IjEwMjYiLCJDb2xvciI6eyIkcmVmIjoiOTEwIn19LCJJc1Zpc2libGUiOnRydWUsIldpZHRoIjowLjAsIkhlaWdodCI6MC4wLCJCb3JkZXJTdHlsZSI6bnVsbCwiUGFyZW50U3R5bGUiOm51bGx9LCJEYXRlRm9ybWF0Ijp7IiRpZCI6IjEwMj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yOCIsIkZvcm1hdCI6MCwiSXNWaXNpYmxlIjpmYWxzZSwiTGFzdEtub3duVmlzaWJpbGl0eVN0YXRlIjpmYWxzZX0sIklzVmlzaWJsZSI6dHJ1ZSwiUGFyZW50U3R5bGUiOm51bGwsIl9leHBsaWNpdGx5U2V0Ijp7IiRpZCI6IjEwMjk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wMzAiLCJHcmlkbGluZVN0eWxlIjp7IiRpZCI6IjEwMzEiLCJMaW5lQ29sb3IiOnsiJGlkIjoiMTAzMiIsIiR0eXBlIjoiTkxSRS5Db21tb24uRG9tLlNvbGlkQ29sb3JCcnVzaCwgTkxSRS5Db21tb24iLCJDb2xvciI6eyIkaWQiOiIxMDMzIiwiQSI6MzgsIlIiOjkxLCJHIjoxNTUsIkIiOjIxM319LCJMaW5lV2VpZ2h0IjoxLjAsIkxpbmVUeXBlIjowLCJQYXJlbnRTdHlsZSI6bnVsbH0sIk1hcmdpbiI6eyIkaWQiOiIxMDM0IiwiVG9wIjowLjAsIkxlZnQiOjAuMCwiUmlnaHQiOjAuMCwiQm90dG9tIjowLjB9LCJQYWRkaW5nIjp7IiRpZCI6IjEwMzUiLCJUb3AiOjAuMCwiTGVmdCI6MC4wLCJSaWdodCI6MC4wLCJCb3R0b20iOjAuMH0sIkJhY2tncm91bmQiOm51bGwsIklzVmlzaWJsZSI6ZmFsc2UsIldpZHRoIjowLjAsIkhlaWdodCI6MC4wLCJCb3JkZXJTdHlsZSI6eyIkaWQiOiIxMDM2IiwiTGluZUNvbG9yIjpudWxsLCJMaW5lV2VpZ2h0IjowLjAsIkxpbmVUeXBlIjowLCJQYXJlbnRTdHlsZSI6bnVsbH0sIlBhcmVudFN0eWxlIjpudWxsfSwiQWN0aXZpdHlMaW5lUGFuZWxTdHlsZSI6eyIkaWQiOiIxMDM3IiwiQWN0aXZpdHlMaW5lU3R5bGUiOnsiJGlkIjoiMTAzOCIsIkxpbmVDb2xvciI6eyIkaWQiOiIxMDM5IiwiJHR5cGUiOiJOTFJFLkNvbW1vbi5Eb20uU29saWRDb2xvckJydXNoLCBOTFJFLkNvbW1vbiIsIkNvbG9yIjp7IiRpZCI6IjEwNDAiLCJBIjozOCwiUiI6NjgsIkciOjExNCwiQiI6MTk2fX0sIkxpbmVXZWlnaHQiOjEuMCwiTGluZVR5cGUiOjAsIlBhcmVudFN0eWxlIjpudWxsfSwiTWFyZ2luIjp7IiRpZCI6IjEwNDEiLCJUb3AiOjAuMCwiTGVmdCI6MC4wLCJSaWdodCI6MC4wLCJCb3R0b20iOjAuMH0sIlBhZGRpbmciOnsiJGlkIjoiMTA0MiIsIlRvcCI6MC4wLCJMZWZ0IjowLjAsIlJpZ2h0IjowLjAsIkJvdHRvbSI6MC4wfSwiQmFja2dyb3VuZCI6bnVsbCwiSXNWaXNpYmxlIjpmYWxzZSwiV2lkdGgiOjAuMCwiSGVpZ2h0IjowLjAsIkJvcmRlclN0eWxlIjp7IiRpZCI6IjEwNDMiLCJMaW5lQ29sb3IiOm51bGwsIkxpbmVXZWlnaHQiOjAuMCwiTGluZVR5cGUiOjAsIlBhcmVudFN0eWxlIjpudWxsfSwiUGFyZW50U3R5bGUiOm51bGx9LCJTaG93RWxhcHNlZFRpbWVHcmFkaWVudFN0eWxlIjpmYWxzZSwiVGltZWJhbmRSZXNlcnZlZExlZnRBcmVhU3R5bGUiOnsiJGlkIjoiMTA0NCIsIkFjdGl2aXR5SGVhZGVyV2lkdGgiOjAuMCwiSXNTZXQiOmZhbHNlfSwiRGVmYXVsdFN3aW1sYW5lU3R5bGUiOm51bGx9LCJTY2FsZSI6bnVsbCwiU2NhbGVWMiI6eyIkaWQiOiIxMDQ1IiwiU3RhcnREYXRlIjoiMjAyMi0wOC0wMVQyMzo1OTowMCIsIkVuZERhdGUiOiIyMDIzLTAzLTMxVDIzOjU5OjAwIiwiQXV0b0RhdGVSYW5nZSI6ZmFsc2UsIldvcmtpbmdEYXlzIjozMSwiRmlzY2FsWWVhciI6eyIkaWQiOiIxMDQ2IiwiU3RhcnRNb250aCI6MSwiVXNlU3RhcnRpbmdZZWFyRm9yTnVtYmVyaW5nIjp0cnVlLCJTaG93RmlzY2FsWWVhckxhYmVsIjp0cnVlfSwiVG9kYXlNYXJrZXJUZXh0IjoiVG9kYXkiLCJBdXRvU2NhbGVUeXBlIjpmYWxzZSwiVGltZWJhbmRTY2FsZXMiOnsiJGlkIjoiMTA0NyIsIlRvcFNjYWxlTGF5ZXIiOnsiJGlkIjoiMTA0OCIsIkZvcm1hdCI6Ik1NTSIsIlR5cGUiOjJ9LCJNaWRkbGVTY2FsZUxheWVyIjp7IiRpZCI6IjEwNDkiLCJGb3JtYXQiOiJ3IiwiVHlwZSI6MX0sIkJvdHRvbVNjYWxlTGF5ZXIiOnsiJGlkIjoiMTA1MCIsIkZvcm1hdCI6ImQiLCJUeXBlIjowfX19LCJNaWxlc3RvbmVzIjpbeyIkaWQiOiIxMDUxIiwiRGF0ZSI6IjIwMjItMDgtMDJUMjM6NTk6MDAiLCJTdHlsZSI6eyIkaWQiOiIxMDUyIiwiU2hhcGUiOjcsIkNvbm5lY3Rvck1hcmdpbiI6eyIkaWQiOiIxMDUzIiwiVG9wIjowLjAsIkxlZnQiOjIuMCwiUmlnaHQiOjIuMCwiQm90dG9tIjowLjB9LCJDb25uZWN0b3JTdHlsZSI6eyIkaWQiOiIxMDU0IiwiTGluZUNvbG9yIjp7IiRpZCI6IjEwNTUiLCIkdHlwZSI6Ik5MUkUuQ29tbW9uLkRvbS5Tb2xpZENvbG9yQnJ1c2gsIE5MUkUuQ29tbW9uIiwiQ29sb3IiOnsiJGlkIjoiMTA1NiIsIkEiOjEyNywiUiI6NzksIkciOjEyOSwiQiI6MTg5fX0sIkxpbmVXZWlnaHQiOjEuMCwiTGluZVR5cGUiOjAsIlBhcmVudFN0eWxlIjpudWxsfSwiSXNCZWxvd1RpbWViYW5kIjpmYWxzZSwiUG9zaXRpb25PblRhc2siOjAsIkhpZGVEYXRlIjpmYWxzZSwiU2hhcGVTaXplIjoxLCJTcGFjaW5nIjoyLjAsIlBhZGRpbmciOnsiJGlkIjoiMTA1NyIsIlRvcCI6Ny4wLCJMZWZ0IjozLjAsIlJpZ2h0IjowLjAsIkJvdHRvbSI6Mi4wfSwiU2hhcGVTdHlsZSI6eyIkaWQiOiIxMDU4IiwiTWFyZ2luIjp7IiRpZCI6IjEwNTkiLCJUb3AiOjAuMCwiTGVmdCI6MC4wLCJSaWdodCI6MC4wLCJCb3R0b20iOjAuMH0sIlBhZGRpbmciOnsiJGlkIjoiMTA2MCIsIlRvcCI6MC4wLCJMZWZ0IjowLjAsIlJpZ2h0IjowLjAsIkJvdHRvbSI6MC4wfSwiQmFja2dyb3VuZCI6eyIkaWQiOiIxMDYxIiwiQ29sb3IiOnsiJGlkIjoiMTA2MiIsIkEiOjI1NSwiUiI6MjM5LCJHIjoyMDIsIkIiOjh9fSwiSXNWaXNpYmxlIjp0cnVlLCJXaWR0aCI6MTguMCwiSGVpZ2h0IjoyMC4wLCJCb3JkZXJTdHlsZSI6eyIkaWQiOiIxMDYzIiwiTGluZUNvbG9yIjp7IiRpZCI6IjEwNjQiLCIkdHlwZSI6Ik5MUkUuQ29tbW9uLkRvbS5Tb2xpZENvbG9yQnJ1c2gsIE5MUkUuQ29tbW9uIiwiQ29sb3IiOnsiJGlkIjoiMTA2NSIsIkEiOjI1NSwiUiI6MjU1LCJHIjowLCJCIjowfX0sIkxpbmVXZWlnaHQiOjAuMCwiTGluZVR5cGUiOjAsIlBhcmVudFN0eWxlIjpudWxsfSwiUGFyZW50U3R5bGUiOm51bGx9LCJUaXRsZVN0eWxlIjp7IiRpZCI6IjEwNjYiLCJGb250U2V0dGluZ3MiOnsiJGlkIjoiMTA2NyIsIkZvbnRTaXplIjoxMSwiRm9udE5hbWUiOiJDYWxpYnJpIiwiSXNCb2xkIjp0cnVlLCJJc0l0YWxpYyI6ZmFsc2UsIklzVW5kZXJsaW5lZCI6ZmFsc2UsIlBhcmVudFN0eWxlIjpudWxsfSwiQXV0b1NpemUiOjAsIkZvcmVncm91bmQiOnsiJGlkIjoiMTA2OCIsIkNvbG9yIjp7IiRpZCI6IjEwNjk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A3MCIsIlRvcCI6MC4wLCJMZWZ0IjowLjAsIlJpZ2h0IjowLjAsIkJvdHRvbSI6MC4wfSwiUGFkZGluZyI6eyIkaWQiOiIxMDcxIiwiVG9wIjowLjAsIkxlZnQiOjAuMCwiUmlnaHQiOjAuMCwiQm90dG9tIjowLjB9LCJCYWNrZ3JvdW5kIjp7IiRpZCI6IjEwNzIiLCJDb2xvciI6eyIkaWQiOiIxMDczIiwiQSI6MCwiUiI6MjU1LCJHIjoyNTUsIkIiOjI1NX19LCJJc1Zpc2libGUiOnRydWUsIldpZHRoIjowLjAsIkhlaWdodCI6MC4wLCJCb3JkZXJTdHlsZSI6eyIkaWQiOiIxMDc0IiwiTGluZUNvbG9yIjpudWxsLCJMaW5lV2VpZ2h0IjowLjAsIkxpbmVUeXBlIjowLCJQYXJlbnRTdHlsZSI6bnVsbH0sIlBhcmVudFN0eWxlIjpudWxsfSwiRGF0ZVN0eWxlIjp7IiRpZCI6IjEwNzUiLCJGb250U2V0dGluZ3MiOnsiJGlkIjoiMTA3NiIsIkZvbnRTaXplIjoxMCwiRm9udE5hbWUiOiJDYWxpYnJpIiwiSXNCb2xkIjpmYWxzZSwiSXNJdGFsaWMiOmZhbHNlLCJJc1VuZGVybGluZWQiOmZhbHNlLCJQYXJlbnRTdHlsZSI6bnVsbH0sIkF1dG9TaXplIjowLCJGb3JlZ3JvdW5kIjp7IiRpZCI6IjEwNzciLCJDb2xvciI6eyIkaWQiOiIxMDc4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xMDc5IiwiVG9wIjowLjAsIkxlZnQiOjAuMCwiUmlnaHQiOjAuMCwiQm90dG9tIjowLjB9LCJQYWRkaW5nIjp7IiRpZCI6IjEwODAiLCJUb3AiOjAuMCwiTGVmdCI6MC4wLCJSaWdodCI6MC4wLCJCb3R0b20iOjAuMH0sIkJhY2tncm91bmQiOnsiJGlkIjoiMTA4MSIsIkNvbG9yIjp7IiRpZCI6IjEwODIiLCJBIjowLCJSIjoyNTUsIkciOjI1NSwiQiI6MjU1fX0sIklzVmlzaWJsZSI6dHJ1ZSwiV2lkdGgiOjAuMCwiSGVpZ2h0IjowLjAsIkJvcmRlclN0eWxlIjp7IiRpZCI6IjEwODMiLCJMaW5lQ29sb3IiOm51bGwsIkxpbmVXZWlnaHQiOjAuMCwiTGluZVR5cGUiOjAsIlBhcmVudFN0eWxlIjpudWxsfSwiUGFyZW50U3R5bGUiOm51bGx9LCJEYXRlRm9ybWF0Ijp7IiRpZCI6IjEwO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4NSIsIkZvcm1hdCI6MCwiSXNWaXNpYmxlIjpmYWxzZSwiTGFzdEtub3duVmlzaWJpbGl0eVN0YXRlIjpmYWxzZX0sIklzVmlzaWJsZSI6dHJ1ZSwiUGFyZW50U3R5bGUiOm51bGx9LCJJbmRleCI6MCwiUGVyY2VudGFnZUNvbXBsZXRlIjpudWxsLCJQb3NpdGlvbiI6eyJSYXRpbyI6MC4wLCJJc0N1c3RvbSI6ZmFsc2V9LCJEYXRlRm9ybWF0Ijp7IiRyZWYiOiIxMDg0In0sIldlZWtOdW1iZXJpbmciOnsiJGlkIjoiMTA4NiIsIkZvcm1hdCI6MCwiSXNWaXNpYmxlIjpmYWxzZSwiTGFzdEtub3duVmlzaWJpbGl0eVN0YXRlIjpmYWxzZX0sIlJlbGF0ZWRUYXNrSWQiOiIwMDAwMDAwMC0wMDAwLTAwMDAtMDAwMC0wMDAwMDAwMDAwMDAiLCJJZCI6IjRjZTFmNjJiLWIwNTYtNGQ2ZC1hZTVjLWQ5NDBmM2Q4MWExYiIsIkltcG9ydElkIjoiMSIsIlRpdGxlIjoiS2ljay1vZmYiLCJOb3RlIjpudWxsLCJIeXBlcmxpbmsiOnsiJGlkIjoiMTA4NyIsIkFkZHJlc3MiOm51bGwsIlN1YkFkZHJlc3MiOm51bGx9LCJJc0NoYW5nZWQiOmZhbHNlLCJJc05ldyI6ZmFsc2V9LHsiJGlkIjoiMTA4OCIsIkRhdGUiOiIyMDIzLTAzLTIwVDIzOjU5OjAwIiwiU3R5bGUiOnsiJGlkIjoiMTA4OSIsIlNoYXBlIjoxNCwiQ29ubmVjdG9yTWFyZ2luIjp7IiRpZCI6IjEwOTAiLCJUb3AiOjAuMCwiTGVmdCI6Mi4wLCJSaWdodCI6Mi4wLCJCb3R0b20iOjAuMH0sIkNvbm5lY3RvclN0eWxlIjp7IiRpZCI6IjEwOTEiLCJMaW5lQ29sb3IiOnsiJGlkIjoiMTA5MiIsIiR0eXBlIjoiTkxSRS5Db21tb24uRG9tLlNvbGlkQ29sb3JCcnVzaCwgTkxSRS5Db21tb24iLCJDb2xvciI6eyIkaWQiOiIxMDkzIiwiQSI6MTI3LCJSIjo3OSwiRyI6MTI5LCJCIjoxODl9fSwiTGluZVdlaWdodCI6MS4wLCJMaW5lVHlwZSI6MCwiUGFyZW50U3R5bGUiOm51bGx9LCJJc0JlbG93VGltZWJhbmQiOmZhbHNlLCJQb3NpdGlvbk9uVGFzayI6MCwiSGlkZURhdGUiOmZhbHNlLCJTaGFwZVNpemUiOjEsIlNwYWNpbmciOjIuMCwiUGFkZGluZyI6eyIkaWQiOiIxMDk0IiwiVG9wIjo3LjAsIkxlZnQiOjMuMCwiUmlnaHQiOjAuMCwiQm90dG9tIjoyLjB9LCJTaGFwZVN0eWxlIjp7IiRpZCI6IjEwOTUiLCJNYXJnaW4iOnsiJGlkIjoiMTA5NiIsIlRvcCI6MC4wLCJMZWZ0IjowLjAsIlJpZ2h0IjowLjAsIkJvdHRvbSI6MC4wfSwiUGFkZGluZyI6eyIkaWQiOiIxMDk3IiwiVG9wIjowLjAsIkxlZnQiOjAuMCwiUmlnaHQiOjAuMCwiQm90dG9tIjowLjB9LCJCYWNrZ3JvdW5kIjp7IiRpZCI6IjEwOTgiLCJDb2xvciI6eyIkaWQiOiIxMDk5IiwiQSI6MjU1LCJSIjowLCJHIjoxNjYsIkIiOjE2Nn19LCJJc1Zpc2libGUiOnRydWUsIldpZHRoIjoxOC4wLCJIZWlnaHQiOjIwLjAsIkJvcmRlclN0eWxlIjp7IiRpZCI6IjExMDAiLCJMaW5lQ29sb3IiOnsiJGlkIjoiMTEwMSIsIiR0eXBlIjoiTkxSRS5Db21tb24uRG9tLlNvbGlkQ29sb3JCcnVzaCwgTkxSRS5Db21tb24iLCJDb2xvciI6eyIkaWQiOiIxMTAyIiwiQSI6MjU1LCJSIjoyNTUsIkciOjAsIkIiOjB9fSwiTGluZVdlaWdodCI6MC4wLCJMaW5lVHlwZSI6MCwiUGFyZW50U3R5bGUiOm51bGx9LCJQYXJlbnRTdHlsZSI6bnVsbH0sIlRpdGxlU3R5bGUiOnsiJGlkIjoiMTEwMyIsIkZvbnRTZXR0aW5ncyI6eyIkaWQiOiIxMTA0IiwiRm9udFNpemUiOjExLCJGb250TmFtZSI6IkNhbGlicmkiLCJJc0JvbGQiOnRydWUsIklzSXRhbGljIjpmYWxzZSwiSXNVbmRlcmxpbmVkIjpmYWxzZSwiUGFyZW50U3R5bGUiOm51bGx9LCJBdXRvU2l6ZSI6MCwiRm9yZWdyb3VuZCI6eyIkaWQiOiIxMTA1IiwiQ29sb3IiOnsiJGlkIjoiMTEwN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TA3IiwiVG9wIjowLjAsIkxlZnQiOjAuMCwiUmlnaHQiOjAuMCwiQm90dG9tIjowLjB9LCJQYWRkaW5nIjp7IiRpZCI6IjExMDgiLCJUb3AiOjAuMCwiTGVmdCI6MC4wLCJSaWdodCI6MC4wLCJCb3R0b20iOjAuMH0sIkJhY2tncm91bmQiOnsiJGlkIjoiMTEwOSIsIkNvbG9yIjp7IiRpZCI6IjExMTAiLCJBIjowLCJSIjoyNTUsIkciOjI1NSwiQiI6MjU1fX0sIklzVmlzaWJsZSI6dHJ1ZSwiV2lkdGgiOjAuMCwiSGVpZ2h0IjowLjAsIkJvcmRlclN0eWxlIjp7IiRpZCI6IjExMTEiLCJMaW5lQ29sb3IiOm51bGwsIkxpbmVXZWlnaHQiOjAuMCwiTGluZVR5cGUiOjAsIlBhcmVudFN0eWxlIjpudWxsfSwiUGFyZW50U3R5bGUiOm51bGx9LCJEYXRlU3R5bGUiOnsiJGlkIjoiMTExMiIsIkZvbnRTZXR0aW5ncyI6eyIkaWQiOiIxMTEzIiwiRm9udFNpemUiOjEwLCJGb250TmFtZSI6IkNhbGlicmkiLCJJc0JvbGQiOmZhbHNlLCJJc0l0YWxpYyI6ZmFsc2UsIklzVW5kZXJsaW5lZCI6ZmFsc2UsIlBhcmVudFN0eWxlIjpudWxsfSwiQXV0b1NpemUiOjAsIkZvcmVncm91bmQiOnsiJGlkIjoiMTExNCIsIkNvbG9yIjp7IiRpZCI6IjExMTU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xMTYiLCJUb3AiOjAuMCwiTGVmdCI6MC4wLCJSaWdodCI6MC4wLCJCb3R0b20iOjAuMH0sIlBhZGRpbmciOnsiJGlkIjoiMTExNyIsIlRvcCI6MC4wLCJMZWZ0IjowLjAsIlJpZ2h0IjowLjAsIkJvdHRvbSI6MC4wfSwiQmFja2dyb3VuZCI6eyIkaWQiOiIxMTE4IiwiQ29sb3IiOnsiJGlkIjoiMTExOSIsIkEiOjAsIlIiOjI1NSwiRyI6MjU1LCJCIjoyNTV9fSwiSXNWaXNpYmxlIjp0cnVlLCJXaWR0aCI6MC4wLCJIZWlnaHQiOjAuMCwiQm9yZGVyU3R5bGUiOnsiJGlkIjoiMTEyMCIsIkxpbmVDb2xvciI6bnVsbCwiTGluZVdlaWdodCI6MC4wLCJMaW5lVHlwZSI6MCwiUGFyZW50U3R5bGUiOm51bGx9LCJQYXJlbnRTdHlsZSI6bnVsbH0sIkRhdGVGb3JtYXQiOnsiJGlkIjoiMTEy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IyIiwiRm9ybWF0IjowLCJJc1Zpc2libGUiOmZhbHNlLCJMYXN0S25vd25WaXNpYmlsaXR5U3RhdGUiOmZhbHNlfSwiSXNWaXNpYmxlIjp0cnVlLCJQYXJlbnRTdHlsZSI6bnVsbH0sIkluZGV4IjoxLCJQZXJjZW50YWdlQ29tcGxldGUiOm51bGwsIlBvc2l0aW9uIjp7IlJhdGlvIjowLjAsIklzQ3VzdG9tIjpmYWxzZX0sIkRhdGVGb3JtYXQiOnsiJHJlZiI6IjExMjEifSwiV2Vla051bWJlcmluZyI6eyIkaWQiOiIxMTIzIiwiRm9ybWF0IjowLCJJc1Zpc2libGUiOmZhbHNlLCJMYXN0S25vd25WaXNpYmlsaXR5U3RhdGUiOmZhbHNlfSwiUmVsYXRlZFRhc2tJZCI6IjAwMDAwMDAwLTAwMDAtMDAwMC0wMDAwLTAwMDAwMDAwMDAwMCIsIklkIjoiZjQyYTE4MjctNDVkYS00ZGM2LWEyYTAtMWUzMDZhZmYzNTBkIiwiSW1wb3J0SWQiOiIxMCIsIlRpdGxlIjoiRXZlbnQiLCJOb3RlIjpudWxsLCJIeXBlcmxpbmsiOnsiJGlkIjoiMTEyNCIsIkFkZHJlc3MiOm51bGwsIlN1YkFkZHJlc3MiOm51bGx9LCJJc0NoYW5nZWQiOmZhbHNlLCJJc05ldyI6ZmFsc2V9XSwiVGFza3MiOltdLCJTd2ltbGFuZXMiOltdLCJNc1Byb2plY3RJdGVtc1RyZWUiOnsiJGlkIjoiMTEyNSIsIlJvb3QiOnsiSW1wb3J0SWQiOm51bGwsIklzSW1wb3J0ZWQiOmZhbHNlLCJDaGlsZHJlbiI6W119fSwiTWV0YWRhdGEiOnsiJGlkIjoiMTEyNiIsIkV4Y2VsU2hlZXROYW1lIjoiVGltZWxpbmUgRGF0YSIsIkl0ZW1zVGl0bGVzIjoiW1wiTWlsZXN0b25lICAxXCIsXCJNaWxlc3RvbmUgIDJcIixcIk1pbGVzdG9uZSAgM1wiLFwiTWlsZXN0b25lICA0XCIsXCJNaWxlc3RvbmUgIDVcIixcIk1pbGVzdG9uZSAgNlwiLFwiTWlsZXN0b25lICA3XCIsXCJNaWxlc3RvbmUgIDhcIixcIk1pbGVzdG9uZSAgOVwiLFwiRXZlbnRcIixcIkFjdGl2aXR5IDFcIixcIkFjdGl2aXR5IDJcIixcIkFjdGl2aXR5IDNcIixcIkFjdGl2aXR5IDRcIixcIkFjdGl2aXR5IDVcIixcIkFjdGl2aXR5IDZcIl0iLCJJdGVtc1N3aW1sYW5lcyI6IltdIiwiTXNlTGF0ZXN0SW1wb3J0SXRlbXMiOiJ7XCIkaWRcIjpcIjFcIixcIlJvb3RcIjp7XCJJbXBvcnRJZFwiOm51bGwsXCJJc0ltcG9ydGVkXCI6ZmFsc2UsXCJDaGlsZHJlblwiOlt7XCIkaWRcIjpcIjJcIixcIkltcG9ydElkXCI6XCIxXCIsXCJJc0ltcG9ydGVkXCI6dHJ1ZSxcIkNoaWxkcmVuXCI6W119LHtcIiRpZFwiOlwiM1wiLFwiSW1wb3J0SWRcIjpcIjJcIixcIklzSW1wb3J0ZWRcIjp0cnVlLFwiQ2hpbGRyZW5cIjpbXX0se1wiJGlkXCI6XCI0XCIsXCJJbXBvcnRJZFwiOlwiM1wiLFwiSXNJbXBvcnRlZFwiOnRydWUsXCJDaGlsZHJlblwiOltdfSx7XCIkaWRcIjpcIjVcIixcIkltcG9ydElkXCI6XCI0XCIsXCJJc0ltcG9ydGVkXCI6dHJ1ZSxcIkNoaWxkcmVuXCI6W119LHtcIiRpZFwiOlwiNlwiLFwiSW1wb3J0SWRcIjpcIjVcIixcIklzSW1wb3J0ZWRcIjp0cnVlLFwiQ2hpbGRyZW5cIjpbXX0se1wiJGlkXCI6XCI3XCIsXCJJbXBvcnRJZFwiOlwiNlwiLFwiSXNJbXBvcnRlZFwiOnRydWUsXCJDaGlsZHJlblwiOltdfSx7XCIkaWRcIjpcIjhcIixcIkltcG9ydElkXCI6XCI3XCIsXCJJc0ltcG9ydGVkXCI6dHJ1ZSxcIkNoaWxkcmVuXCI6W119LHtcIiRpZFwiOlwiOVwiLFwiSW1wb3J0SWRcIjpcIjhcIixcIklzSW1wb3J0ZWRcIjp0cnVlLFwiQ2hpbGRyZW5cIjpbXX0se1wiJGlkXCI6XCIxMFwiLFwiSW1wb3J0SWRcIjpcIjlcIixcIklzSW1wb3J0ZWRcIjp0cnVlLFwiQ2hpbGRyZW5cIjpbXX0se1wiJGlkXCI6XCIxMVwiLFwiSW1wb3J0SWRcIjpcIjEwXCIsXCJJc0ltcG9ydGVkXCI6dHJ1ZSxcIkNoaWxkcmVuXCI6W119LHtcIiRpZFwiOlwiMTJcIixcIkltcG9ydElkXCI6XCIxMVwiLFwiSXNJbXBvcnRlZFwiOnRydWUsXCJDaGlsZHJlblwiOltdfSx7XCIkaWRcIjpcIjEzXCIsXCJJbXBvcnRJZFwiOlwiMTJcIixcIklzSW1wb3J0ZWRcIjp0cnVlLFwiQ2hpbGRyZW5cIjpbXX0se1wiJGlkXCI6XCIxNFwiLFwiSW1wb3J0SWRcIjpcIjEzXCIsXCJJc0ltcG9ydGVkXCI6dHJ1ZSxcIkNoaWxkcmVuXCI6W119LHtcIiRpZFwiOlwiMTVcIixcIkltcG9ydElkXCI6XCIxNFwiLFwiSXNJbXBvcnRlZFwiOnRydWUsXCJDaGlsZHJlblwiOltdfSx7XCIkaWRcIjpcIjE2XCIsXCJJbXBvcnRJZFwiOlwiMTVcIixcIklzSW1wb3J0ZWRcIjp0cnVlLFwiQ2hpbGRyZW5cIjpbXX0se1wiJGlkXCI6XCIxN1wiLFwiSW1wb3J0SWRcIjpcIjE2XCIsXCJJc0ltcG9ydGVkXCI6dHJ1ZSxcIkNoaWxkcmVuXCI6W119XX19IiwiQ29sdW1uc01hcHBpbmciOiJbe1wiJGlkXCI6XCIxXCIsXCJTZWxlY3RlZE1hcHBpbmdcIjo4LFwiQ29sdW1uSGVhZGVyXCI6XCJDb2x1bW4wXCIsXCJDb2x1bW5GcmllbmRseU5hbWVcIjpcIlVuaXF1ZSBJRFwifSx7XCIkaWRcIjpcIjJcIixcIlNlbGVjdGVkTWFwcGluZ1wiOjIsXCJDb2x1bW5IZWFkZXJcIjpcIkNvbHVtbjFcIixcIkNvbHVtbkZyaWVuZGx5TmFtZVwiOlwiVGl0bGVcIn0se1wiJGlkXCI6XCIzXCIsXCJTZWxlY3RlZE1hcHBpbmdcIjozLFwiQ29sdW1uSGVhZGVyXCI6XCJDb2x1bW4yXCIsXCJDb2x1bW5GcmllbmRseU5hbWVcIjpcIlN0YXJ0IGRhdGVcIn0se1wiJGlkXCI6XCI0XCIsXCJTZWxlY3RlZE1hcHBpbmdcIjo0LFwiQ29sdW1uSGVhZGVyXCI6XCJDb2x1bW4zXCIsXCJDb2x1bW5GcmllbmRseU5hbWVcIjpcIkVuZCBkYXRlXCJ9LHtcIiRpZFwiOlwiNVwiLFwiU2VsZWN0ZWRNYXBwaW5nXCI6NSxcIkNvbHVtbkhlYWRlclwiOlwiQ29sdW1uNVwiLFwiQ29sdW1uRnJpZW5kbHlOYW1lXCI6XCIlIENvbXBsZXRlZFwifSx7XCIkaWRcIjpcIjZcIixcIlNlbGVjdGVkTWFwcGluZ1wiOjYsXCJDb2x1bW5IZWFkZXJcIjpcIkNvbHVtbjZcIixcIkNvbHVtbkZyaWVuZGx5TmFtZVwiOlwiTm90ZVwifV0iLCJIZWFkZXJSb3dJbmRleCI6IjAiLCJNc2VTeW5jQnlVaWQiOiJUcnVlIiwiU291cmNlVGVtcGxhdGUiOiJ7XCIkaWRcIjpcIjFcIixcIklkXCI6XCJjYzI2Zjg2My0yN2NlLTQ4MGUtYTU4OS1iM2YxMmYyZDZlYjBcIixcIkN1bHR1cmVJbmZvTmFtZVwiOlwiZW4tVVNcIixcIlZlcnNpb25cIjp7XCIkaWRcIjpcIjJcIixcIlRlbXBsYXRlRG9tVmVyc2lvblwiOlwiMS4yLjB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mZhbHN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19LFwiU2NhbGVcIjp7XCIkaWRcIjpcIjE5MF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TkxXCIsXCJTdGFydERhdGVcIjpcIjAwMDEtMDEtMDFUMDA6MDA6MDBcIixcIkVuZERhdGVcIjpcIjAwMDEtMDEtMDFUMDA6MDA6MDBcIixcIkF1dG9EYXRlUmFuZ2VcIjp0cnVlLFwiV29ya2luZ0RheXNcIjozMSxcIlRvZGF5TWFya2VyVGV4dFwiOlwiVG9kYXlcIixcIkF1dG9TY2FsZVR5cGVcIjp0cnVlLFwiVGltZWJhbmRTY2FsZXNcIjp7XCIkaWRcIjpcIjE5MlwiLFwiVG9wU2NhbGVMYXllclwiOntcIiRpZFwiOlwiMTkzXCIsXCJGb3JtYXRcIjpcIndcIixcIlR5cGVcIjoxfSxcIk1pZGRsZVNjYWxlTGF5ZXJcIjp7XCIkaWRcIjpcIjE5NFwiLFwiRm9ybWF0XCI6bnVsbCxcIlR5cGVcIjowfSxcIkJvdHRvbVNjYWxlTGF5ZXJcIjp7XCIkaWRcIjpcIjE5NVwiLFwiRm9ybWF0XCI6bnVsbCxcIlR5cGVcIjowfX19LFwiTWlsZXN0b25lc1wiOltdLFwiVGFza3NcIjpbXSxcIlN3aW1sYW5lc1wiOltdLFwiU3dpbWxhbmVzVjJcIjpbXSxcIlNldHRpbmdzXCI6e1wiJGlkXCI6XCIxOTZcIixcIkltcGFPcHRpb25zXCI6e1wiJGlkXCI6XCIxOTdcIixcIkxlZnRUb1JpZ2h0XCI6ZmFsc2UsXCJQYXlsb2FkT3B0aW9uc1wiOjJ9fSxcIlRpbWVDb25maWd1cmF0aW9uXCI6e1wiJGlkXCI6XCIxOThcIixcIlVzZVRpbWVcIjpmYWxzZSxcIldvcmtEYXlTdGFydFwiOlwiMDA6MDA6MDBcIixcIldvcmtEYXlFbmRcIjpcIjIzOjU5OjAwXCJ9fSIsIlVwZGF0ZVNjYWxlRm9ySW1wb3J0ZWRUaW1lbGluZSI6IkZhbHNlIn0sIlNldHRpbmdzIjp7IiRpZCI6IjExMjciLCJJbXBhT3B0aW9ucyI6eyIkaWQiOiIxMTI4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0LCJGaWxlUGF0aCI6IkY6XFxXb3JrXFxSZWRvaW5nIE91dGRhdGVkIFRlbXBsYXRlc1xcRXZlbnQgUGxhbm5pbmdcXFRpbWVsaW5lIERhdGEoMSkueGxzeCIsIlRpbWVDb25maWd1cmF0aW9uIjp7IiRpZCI6IjExMjkiLCJVc2VUaW1lIjpmYWxzZSwiV29ya0RheVN0YXJ0IjoiMDA6MDA6MDAiLCJXb3JrRGF5RW5kIjoiMjM6NTk6MDAifSwiTGFzdFVzZWRUZW1wbGF0ZUlkIjoiY2MyNmY4NjMtMjdjZS00ODBlLWE1ODktYjNmMTJmMmQ2ZWIwIiwiRmlyc3RXZWVrT2ZZZWFyIjowLCJQbGFjZU1pbGVzdG9uZUF0VGhlQmVnaW5uaW5nT2ZUaGVEYXkiOmZhbHNlfQ=="/>
  <p:tag name="__MASTER" val="__part_0"/>
</p:tagLst>
</file>

<file path=ppt/tags/tag5.xml><?xml version="1.0" encoding="utf-8"?>
<p:tagLst xmlns:a="http://schemas.openxmlformats.org/drawingml/2006/main" xmlns:r="http://schemas.openxmlformats.org/officeDocument/2006/relationships" xmlns:p="http://schemas.openxmlformats.org/presentationml/2006/main">
  <p:tag name="OTLMARKERSHAPE" val="OTL"/>
</p:tagLst>
</file>

<file path=ppt/tags/tag50.xml><?xml version="1.0" encoding="utf-8"?>
<p:tagLst xmlns:a="http://schemas.openxmlformats.org/drawingml/2006/main" xmlns:r="http://schemas.openxmlformats.org/officeDocument/2006/relationships" xmlns:p="http://schemas.openxmlformats.org/presentationml/2006/main">
  <p:tag name="OTLMARKERSHAPE" val="OTL"/>
</p:tagLst>
</file>

<file path=ppt/tags/tag500.xml><?xml version="1.0" encoding="utf-8"?>
<p:tagLst xmlns:a="http://schemas.openxmlformats.org/drawingml/2006/main" xmlns:r="http://schemas.openxmlformats.org/officeDocument/2006/relationships" xmlns:p="http://schemas.openxmlformats.org/presentationml/2006/main">
  <p:tag name="OTLMARKERSHAPE" val="OTL"/>
</p:tagLst>
</file>

<file path=ppt/tags/tag501.xml><?xml version="1.0" encoding="utf-8"?>
<p:tagLst xmlns:a="http://schemas.openxmlformats.org/drawingml/2006/main" xmlns:r="http://schemas.openxmlformats.org/officeDocument/2006/relationships" xmlns:p="http://schemas.openxmlformats.org/presentationml/2006/main">
  <p:tag name="OTLMARKERSHAPE" val="OTL"/>
</p:tagLst>
</file>

<file path=ppt/tags/tag502.xml><?xml version="1.0" encoding="utf-8"?>
<p:tagLst xmlns:a="http://schemas.openxmlformats.org/drawingml/2006/main" xmlns:r="http://schemas.openxmlformats.org/officeDocument/2006/relationships" xmlns:p="http://schemas.openxmlformats.org/presentationml/2006/main">
  <p:tag name="OTLMARKERSHAPE" val="OTL"/>
</p:tagLst>
</file>

<file path=ppt/tags/tag503.xml><?xml version="1.0" encoding="utf-8"?>
<p:tagLst xmlns:a="http://schemas.openxmlformats.org/drawingml/2006/main" xmlns:r="http://schemas.openxmlformats.org/officeDocument/2006/relationships" xmlns:p="http://schemas.openxmlformats.org/presentationml/2006/main">
  <p:tag name="OTLMARKERSHAPE" val="OTL"/>
</p:tagLst>
</file>

<file path=ppt/tags/tag504.xml><?xml version="1.0" encoding="utf-8"?>
<p:tagLst xmlns:a="http://schemas.openxmlformats.org/drawingml/2006/main" xmlns:r="http://schemas.openxmlformats.org/officeDocument/2006/relationships" xmlns:p="http://schemas.openxmlformats.org/presentationml/2006/main">
  <p:tag name="OTLMARKERSHAPE" val="OTL"/>
</p:tagLst>
</file>

<file path=ppt/tags/tag505.xml><?xml version="1.0" encoding="utf-8"?>
<p:tagLst xmlns:a="http://schemas.openxmlformats.org/drawingml/2006/main" xmlns:r="http://schemas.openxmlformats.org/officeDocument/2006/relationships" xmlns:p="http://schemas.openxmlformats.org/presentationml/2006/main">
  <p:tag name="OTLMARKERSHAPE" val="OTL"/>
</p:tagLst>
</file>

<file path=ppt/tags/tag506.xml><?xml version="1.0" encoding="utf-8"?>
<p:tagLst xmlns:a="http://schemas.openxmlformats.org/drawingml/2006/main" xmlns:r="http://schemas.openxmlformats.org/officeDocument/2006/relationships" xmlns:p="http://schemas.openxmlformats.org/presentationml/2006/main">
  <p:tag name="OTLMARKERSHAPE" val="OTL"/>
</p:tagLst>
</file>

<file path=ppt/tags/tag507.xml><?xml version="1.0" encoding="utf-8"?>
<p:tagLst xmlns:a="http://schemas.openxmlformats.org/drawingml/2006/main" xmlns:r="http://schemas.openxmlformats.org/officeDocument/2006/relationships" xmlns:p="http://schemas.openxmlformats.org/presentationml/2006/main">
  <p:tag name="OTLMARKERSHAPE" val="OTL"/>
</p:tagLst>
</file>

<file path=ppt/tags/tag508.xml><?xml version="1.0" encoding="utf-8"?>
<p:tagLst xmlns:a="http://schemas.openxmlformats.org/drawingml/2006/main" xmlns:r="http://schemas.openxmlformats.org/officeDocument/2006/relationships" xmlns:p="http://schemas.openxmlformats.org/presentationml/2006/main">
  <p:tag name="OTLMARKERSHAPE" val="OTL"/>
</p:tagLst>
</file>

<file path=ppt/tags/tag509.xml><?xml version="1.0" encoding="utf-8"?>
<p:tagLst xmlns:a="http://schemas.openxmlformats.org/drawingml/2006/main" xmlns:r="http://schemas.openxmlformats.org/officeDocument/2006/relationships" xmlns:p="http://schemas.openxmlformats.org/presentationml/2006/main">
  <p:tag name="OTLMARKERSHAPE" val="OTL"/>
</p:tagLst>
</file>

<file path=ppt/tags/tag51.xml><?xml version="1.0" encoding="utf-8"?>
<p:tagLst xmlns:a="http://schemas.openxmlformats.org/drawingml/2006/main" xmlns:r="http://schemas.openxmlformats.org/officeDocument/2006/relationships" xmlns:p="http://schemas.openxmlformats.org/presentationml/2006/main">
  <p:tag name="OTLMARKERSHAPE" val="OTL"/>
</p:tagLst>
</file>

<file path=ppt/tags/tag510.xml><?xml version="1.0" encoding="utf-8"?>
<p:tagLst xmlns:a="http://schemas.openxmlformats.org/drawingml/2006/main" xmlns:r="http://schemas.openxmlformats.org/officeDocument/2006/relationships" xmlns:p="http://schemas.openxmlformats.org/presentationml/2006/main">
  <p:tag name="OTLMARKERSHAPE" val="OTL"/>
</p:tagLst>
</file>

<file path=ppt/tags/tag511.xml><?xml version="1.0" encoding="utf-8"?>
<p:tagLst xmlns:a="http://schemas.openxmlformats.org/drawingml/2006/main" xmlns:r="http://schemas.openxmlformats.org/officeDocument/2006/relationships" xmlns:p="http://schemas.openxmlformats.org/presentationml/2006/main">
  <p:tag name="OTLMARKERSHAPE" val="OTL"/>
</p:tagLst>
</file>

<file path=ppt/tags/tag512.xml><?xml version="1.0" encoding="utf-8"?>
<p:tagLst xmlns:a="http://schemas.openxmlformats.org/drawingml/2006/main" xmlns:r="http://schemas.openxmlformats.org/officeDocument/2006/relationships" xmlns:p="http://schemas.openxmlformats.org/presentationml/2006/main">
  <p:tag name="OTLMARKERSHAPE" val="OTL"/>
</p:tagLst>
</file>

<file path=ppt/tags/tag513.xml><?xml version="1.0" encoding="utf-8"?>
<p:tagLst xmlns:a="http://schemas.openxmlformats.org/drawingml/2006/main" xmlns:r="http://schemas.openxmlformats.org/officeDocument/2006/relationships" xmlns:p="http://schemas.openxmlformats.org/presentationml/2006/main">
  <p:tag name="OTLMARKERSHAPE" val="OTL"/>
</p:tagLst>
</file>

<file path=ppt/tags/tag514.xml><?xml version="1.0" encoding="utf-8"?>
<p:tagLst xmlns:a="http://schemas.openxmlformats.org/drawingml/2006/main" xmlns:r="http://schemas.openxmlformats.org/officeDocument/2006/relationships" xmlns:p="http://schemas.openxmlformats.org/presentationml/2006/main">
  <p:tag name="OTLMARKERSHAPE" val="OTL"/>
</p:tagLst>
</file>

<file path=ppt/tags/tag515.xml><?xml version="1.0" encoding="utf-8"?>
<p:tagLst xmlns:a="http://schemas.openxmlformats.org/drawingml/2006/main" xmlns:r="http://schemas.openxmlformats.org/officeDocument/2006/relationships" xmlns:p="http://schemas.openxmlformats.org/presentationml/2006/main">
  <p:tag name="OTLMARKERSHAPE" val="OTL"/>
</p:tagLst>
</file>

<file path=ppt/tags/tag516.xml><?xml version="1.0" encoding="utf-8"?>
<p:tagLst xmlns:a="http://schemas.openxmlformats.org/drawingml/2006/main" xmlns:r="http://schemas.openxmlformats.org/officeDocument/2006/relationships" xmlns:p="http://schemas.openxmlformats.org/presentationml/2006/main">
  <p:tag name="OTLMARKERSHAPE" val="OTL"/>
</p:tagLst>
</file>

<file path=ppt/tags/tag517.xml><?xml version="1.0" encoding="utf-8"?>
<p:tagLst xmlns:a="http://schemas.openxmlformats.org/drawingml/2006/main" xmlns:r="http://schemas.openxmlformats.org/officeDocument/2006/relationships" xmlns:p="http://schemas.openxmlformats.org/presentationml/2006/main">
  <p:tag name="OTLMARKERSHAPE" val="OTL"/>
</p:tagLst>
</file>

<file path=ppt/tags/tag518.xml><?xml version="1.0" encoding="utf-8"?>
<p:tagLst xmlns:a="http://schemas.openxmlformats.org/drawingml/2006/main" xmlns:r="http://schemas.openxmlformats.org/officeDocument/2006/relationships" xmlns:p="http://schemas.openxmlformats.org/presentationml/2006/main">
  <p:tag name="OTLMARKERSHAPE" val="OTL"/>
</p:tagLst>
</file>

<file path=ppt/tags/tag519.xml><?xml version="1.0" encoding="utf-8"?>
<p:tagLst xmlns:a="http://schemas.openxmlformats.org/drawingml/2006/main" xmlns:r="http://schemas.openxmlformats.org/officeDocument/2006/relationships" xmlns:p="http://schemas.openxmlformats.org/presentationml/2006/main">
  <p:tag name="OTLMARKERSHAPE" val="OTL"/>
  <p:tag name="OTLELAPSEDSTYLE" val="Hide"/>
</p:tagLst>
</file>

<file path=ppt/tags/tag52.xml><?xml version="1.0" encoding="utf-8"?>
<p:tagLst xmlns:a="http://schemas.openxmlformats.org/drawingml/2006/main" xmlns:r="http://schemas.openxmlformats.org/officeDocument/2006/relationships" xmlns:p="http://schemas.openxmlformats.org/presentationml/2006/main">
  <p:tag name="OTLMARKERSHAPE" val="OTL"/>
</p:tagLst>
</file>

<file path=ppt/tags/tag520.xml><?xml version="1.0" encoding="utf-8"?>
<p:tagLst xmlns:a="http://schemas.openxmlformats.org/drawingml/2006/main" xmlns:r="http://schemas.openxmlformats.org/officeDocument/2006/relationships" xmlns:p="http://schemas.openxmlformats.org/presentationml/2006/main">
  <p:tag name="OTLMARKERSHAPE" val="OTL"/>
</p:tagLst>
</file>

<file path=ppt/tags/tag521.xml><?xml version="1.0" encoding="utf-8"?>
<p:tagLst xmlns:a="http://schemas.openxmlformats.org/drawingml/2006/main" xmlns:r="http://schemas.openxmlformats.org/officeDocument/2006/relationships" xmlns:p="http://schemas.openxmlformats.org/presentationml/2006/main">
  <p:tag name="OTLMARKERSHAPE" val="OTL"/>
</p:tagLst>
</file>

<file path=ppt/tags/tag522.xml><?xml version="1.0" encoding="utf-8"?>
<p:tagLst xmlns:a="http://schemas.openxmlformats.org/drawingml/2006/main" xmlns:r="http://schemas.openxmlformats.org/officeDocument/2006/relationships" xmlns:p="http://schemas.openxmlformats.org/presentationml/2006/main">
  <p:tag name="OTLMARKERSHAPE" val="OTL"/>
</p:tagLst>
</file>

<file path=ppt/tags/tag523.xml><?xml version="1.0" encoding="utf-8"?>
<p:tagLst xmlns:a="http://schemas.openxmlformats.org/drawingml/2006/main" xmlns:r="http://schemas.openxmlformats.org/officeDocument/2006/relationships" xmlns:p="http://schemas.openxmlformats.org/presentationml/2006/main">
  <p:tag name="OTLMARKERSHAPE" val="OTL"/>
</p:tagLst>
</file>

<file path=ppt/tags/tag524.xml><?xml version="1.0" encoding="utf-8"?>
<p:tagLst xmlns:a="http://schemas.openxmlformats.org/drawingml/2006/main" xmlns:r="http://schemas.openxmlformats.org/officeDocument/2006/relationships" xmlns:p="http://schemas.openxmlformats.org/presentationml/2006/main">
  <p:tag name="OTLMARKERSHAPE" val="OTL"/>
</p:tagLst>
</file>

<file path=ppt/tags/tag525.xml><?xml version="1.0" encoding="utf-8"?>
<p:tagLst xmlns:a="http://schemas.openxmlformats.org/drawingml/2006/main" xmlns:r="http://schemas.openxmlformats.org/officeDocument/2006/relationships" xmlns:p="http://schemas.openxmlformats.org/presentationml/2006/main">
  <p:tag name="OTLMARKERSHAPE" val="OTL"/>
</p:tagLst>
</file>

<file path=ppt/tags/tag526.xml><?xml version="1.0" encoding="utf-8"?>
<p:tagLst xmlns:a="http://schemas.openxmlformats.org/drawingml/2006/main" xmlns:r="http://schemas.openxmlformats.org/officeDocument/2006/relationships" xmlns:p="http://schemas.openxmlformats.org/presentationml/2006/main">
  <p:tag name="OTLMARKERSHAPE" val="OTL"/>
</p:tagLst>
</file>

<file path=ppt/tags/tag527.xml><?xml version="1.0" encoding="utf-8"?>
<p:tagLst xmlns:a="http://schemas.openxmlformats.org/drawingml/2006/main" xmlns:r="http://schemas.openxmlformats.org/officeDocument/2006/relationships" xmlns:p="http://schemas.openxmlformats.org/presentationml/2006/main">
  <p:tag name="OTLMARKERSHAPE" val="OTL"/>
</p:tagLst>
</file>

<file path=ppt/tags/tag528.xml><?xml version="1.0" encoding="utf-8"?>
<p:tagLst xmlns:a="http://schemas.openxmlformats.org/drawingml/2006/main" xmlns:r="http://schemas.openxmlformats.org/officeDocument/2006/relationships" xmlns:p="http://schemas.openxmlformats.org/presentationml/2006/main">
  <p:tag name="OTLMARKERSHAPE" val="OTL"/>
</p:tagLst>
</file>

<file path=ppt/tags/tag529.xml><?xml version="1.0" encoding="utf-8"?>
<p:tagLst xmlns:a="http://schemas.openxmlformats.org/drawingml/2006/main" xmlns:r="http://schemas.openxmlformats.org/officeDocument/2006/relationships" xmlns:p="http://schemas.openxmlformats.org/presentationml/2006/main">
  <p:tag name="OTLMARKERSHAPE" val="OTL"/>
</p:tagLst>
</file>

<file path=ppt/tags/tag53.xml><?xml version="1.0" encoding="utf-8"?>
<p:tagLst xmlns:a="http://schemas.openxmlformats.org/drawingml/2006/main" xmlns:r="http://schemas.openxmlformats.org/officeDocument/2006/relationships" xmlns:p="http://schemas.openxmlformats.org/presentationml/2006/main">
  <p:tag name="OTLMARKERSHAPE" val="OTL"/>
</p:tagLst>
</file>

<file path=ppt/tags/tag530.xml><?xml version="1.0" encoding="utf-8"?>
<p:tagLst xmlns:a="http://schemas.openxmlformats.org/drawingml/2006/main" xmlns:r="http://schemas.openxmlformats.org/officeDocument/2006/relationships" xmlns:p="http://schemas.openxmlformats.org/presentationml/2006/main">
  <p:tag name="OTLMARKERSHAPE" val="OTL"/>
</p:tagLst>
</file>

<file path=ppt/tags/tag531.xml><?xml version="1.0" encoding="utf-8"?>
<p:tagLst xmlns:a="http://schemas.openxmlformats.org/drawingml/2006/main" xmlns:r="http://schemas.openxmlformats.org/officeDocument/2006/relationships" xmlns:p="http://schemas.openxmlformats.org/presentationml/2006/main">
  <p:tag name="OTLMARKERSHAPE" val="OTL"/>
</p:tagLst>
</file>

<file path=ppt/tags/tag532.xml><?xml version="1.0" encoding="utf-8"?>
<p:tagLst xmlns:a="http://schemas.openxmlformats.org/drawingml/2006/main" xmlns:r="http://schemas.openxmlformats.org/officeDocument/2006/relationships" xmlns:p="http://schemas.openxmlformats.org/presentationml/2006/main">
  <p:tag name="OTLMARKERSHAPE" val="OTL"/>
</p:tagLst>
</file>

<file path=ppt/tags/tag533.xml><?xml version="1.0" encoding="utf-8"?>
<p:tagLst xmlns:a="http://schemas.openxmlformats.org/drawingml/2006/main" xmlns:r="http://schemas.openxmlformats.org/officeDocument/2006/relationships" xmlns:p="http://schemas.openxmlformats.org/presentationml/2006/main">
  <p:tag name="OTLMARKERSHAPE" val="OTL"/>
  <p:tag name="OTLTODAYPOSITION" val="Hide"/>
</p:tagLst>
</file>

<file path=ppt/tags/tag534.xml><?xml version="1.0" encoding="utf-8"?>
<p:tagLst xmlns:a="http://schemas.openxmlformats.org/drawingml/2006/main" xmlns:r="http://schemas.openxmlformats.org/officeDocument/2006/relationships" xmlns:p="http://schemas.openxmlformats.org/presentationml/2006/main">
  <p:tag name="OTLMARKERSHAPE" val="OTL"/>
</p:tagLst>
</file>

<file path=ppt/tags/tag535.xml><?xml version="1.0" encoding="utf-8"?>
<p:tagLst xmlns:a="http://schemas.openxmlformats.org/drawingml/2006/main" xmlns:r="http://schemas.openxmlformats.org/officeDocument/2006/relationships" xmlns:p="http://schemas.openxmlformats.org/presentationml/2006/main">
  <p:tag name="OTLMARKERSHAPE" val="OTL"/>
</p:tagLst>
</file>

<file path=ppt/tags/tag536.xml><?xml version="1.0" encoding="utf-8"?>
<p:tagLst xmlns:a="http://schemas.openxmlformats.org/drawingml/2006/main" xmlns:r="http://schemas.openxmlformats.org/officeDocument/2006/relationships" xmlns:p="http://schemas.openxmlformats.org/presentationml/2006/main">
  <p:tag name="OTLMARKERSHAPE" val="OTL"/>
</p:tagLst>
</file>

<file path=ppt/tags/tag537.xml><?xml version="1.0" encoding="utf-8"?>
<p:tagLst xmlns:a="http://schemas.openxmlformats.org/drawingml/2006/main" xmlns:r="http://schemas.openxmlformats.org/officeDocument/2006/relationships" xmlns:p="http://schemas.openxmlformats.org/presentationml/2006/main">
  <p:tag name="OTLMARKERSHAPE" val="OTL"/>
</p:tagLst>
</file>

<file path=ppt/tags/tag538.xml><?xml version="1.0" encoding="utf-8"?>
<p:tagLst xmlns:a="http://schemas.openxmlformats.org/drawingml/2006/main" xmlns:r="http://schemas.openxmlformats.org/officeDocument/2006/relationships" xmlns:p="http://schemas.openxmlformats.org/presentationml/2006/main">
  <p:tag name="OTLMARKERSHAPE" val="OTL"/>
</p:tagLst>
</file>

<file path=ppt/tags/tag539.xml><?xml version="1.0" encoding="utf-8"?>
<p:tagLst xmlns:a="http://schemas.openxmlformats.org/drawingml/2006/main" xmlns:r="http://schemas.openxmlformats.org/officeDocument/2006/relationships" xmlns:p="http://schemas.openxmlformats.org/presentationml/2006/main">
  <p:tag name="OTLMARKERSHAPE" val="OTL"/>
</p:tagLst>
</file>

<file path=ppt/tags/tag54.xml><?xml version="1.0" encoding="utf-8"?>
<p:tagLst xmlns:a="http://schemas.openxmlformats.org/drawingml/2006/main" xmlns:r="http://schemas.openxmlformats.org/officeDocument/2006/relationships" xmlns:p="http://schemas.openxmlformats.org/presentationml/2006/main">
  <p:tag name="OTLMARKERSHAPE" val="OTL"/>
</p:tagLst>
</file>

<file path=ppt/tags/tag540.xml><?xml version="1.0" encoding="utf-8"?>
<p:tagLst xmlns:a="http://schemas.openxmlformats.org/drawingml/2006/main" xmlns:r="http://schemas.openxmlformats.org/officeDocument/2006/relationships" xmlns:p="http://schemas.openxmlformats.org/presentationml/2006/main">
  <p:tag name="OTLMARKERSHAPE" val="OTL"/>
</p:tagLst>
</file>

<file path=ppt/tags/tag541.xml><?xml version="1.0" encoding="utf-8"?>
<p:tagLst xmlns:a="http://schemas.openxmlformats.org/drawingml/2006/main" xmlns:r="http://schemas.openxmlformats.org/officeDocument/2006/relationships" xmlns:p="http://schemas.openxmlformats.org/presentationml/2006/main">
  <p:tag name="OTLMARKERSHAPE" val="OTL"/>
</p:tagLst>
</file>

<file path=ppt/tags/tag542.xml><?xml version="1.0" encoding="utf-8"?>
<p:tagLst xmlns:a="http://schemas.openxmlformats.org/drawingml/2006/main" xmlns:r="http://schemas.openxmlformats.org/officeDocument/2006/relationships" xmlns:p="http://schemas.openxmlformats.org/presentationml/2006/main">
  <p:tag name="OTLMARKERSHAPE" val="OTL"/>
</p:tagLst>
</file>

<file path=ppt/tags/tag543.xml><?xml version="1.0" encoding="utf-8"?>
<p:tagLst xmlns:a="http://schemas.openxmlformats.org/drawingml/2006/main" xmlns:r="http://schemas.openxmlformats.org/officeDocument/2006/relationships" xmlns:p="http://schemas.openxmlformats.org/presentationml/2006/main">
  <p:tag name="OTLMARKERSHAPE" val="OTL"/>
</p:tagLst>
</file>

<file path=ppt/tags/tag544.xml><?xml version="1.0" encoding="utf-8"?>
<p:tagLst xmlns:a="http://schemas.openxmlformats.org/drawingml/2006/main" xmlns:r="http://schemas.openxmlformats.org/officeDocument/2006/relationships" xmlns:p="http://schemas.openxmlformats.org/presentationml/2006/main">
  <p:tag name="OTLMARKERSHAPE" val="OTL"/>
</p:tagLst>
</file>

<file path=ppt/tags/tag545.xml><?xml version="1.0" encoding="utf-8"?>
<p:tagLst xmlns:a="http://schemas.openxmlformats.org/drawingml/2006/main" xmlns:r="http://schemas.openxmlformats.org/officeDocument/2006/relationships" xmlns:p="http://schemas.openxmlformats.org/presentationml/2006/main">
  <p:tag name="OTLMARKERSHAPE" val="OTL"/>
</p:tagLst>
</file>

<file path=ppt/tags/tag546.xml><?xml version="1.0" encoding="utf-8"?>
<p:tagLst xmlns:a="http://schemas.openxmlformats.org/drawingml/2006/main" xmlns:r="http://schemas.openxmlformats.org/officeDocument/2006/relationships" xmlns:p="http://schemas.openxmlformats.org/presentationml/2006/main">
  <p:tag name="OTLMARKERSHAPE" val="OTL"/>
</p:tagLst>
</file>

<file path=ppt/tags/tag547.xml><?xml version="1.0" encoding="utf-8"?>
<p:tagLst xmlns:a="http://schemas.openxmlformats.org/drawingml/2006/main" xmlns:r="http://schemas.openxmlformats.org/officeDocument/2006/relationships" xmlns:p="http://schemas.openxmlformats.org/presentationml/2006/main">
  <p:tag name="OTLMARKERSHAPE" val="OTL"/>
</p:tagLst>
</file>

<file path=ppt/tags/tag548.xml><?xml version="1.0" encoding="utf-8"?>
<p:tagLst xmlns:a="http://schemas.openxmlformats.org/drawingml/2006/main" xmlns:r="http://schemas.openxmlformats.org/officeDocument/2006/relationships" xmlns:p="http://schemas.openxmlformats.org/presentationml/2006/main">
  <p:tag name="OTLMARKERSHAPE" val="OTL"/>
</p:tagLst>
</file>

<file path=ppt/tags/tag549.xml><?xml version="1.0" encoding="utf-8"?>
<p:tagLst xmlns:a="http://schemas.openxmlformats.org/drawingml/2006/main" xmlns:r="http://schemas.openxmlformats.org/officeDocument/2006/relationships" xmlns:p="http://schemas.openxmlformats.org/presentationml/2006/main">
  <p:tag name="OTLMARKERSHAPE" val="OTL"/>
</p:tagLst>
</file>

<file path=ppt/tags/tag55.xml><?xml version="1.0" encoding="utf-8"?>
<p:tagLst xmlns:a="http://schemas.openxmlformats.org/drawingml/2006/main" xmlns:r="http://schemas.openxmlformats.org/officeDocument/2006/relationships" xmlns:p="http://schemas.openxmlformats.org/presentationml/2006/main">
  <p:tag name="OTLMARKERSHAPE" val="OTL"/>
</p:tagLst>
</file>

<file path=ppt/tags/tag550.xml><?xml version="1.0" encoding="utf-8"?>
<p:tagLst xmlns:a="http://schemas.openxmlformats.org/drawingml/2006/main" xmlns:r="http://schemas.openxmlformats.org/officeDocument/2006/relationships" xmlns:p="http://schemas.openxmlformats.org/presentationml/2006/main">
  <p:tag name="OTLMARKERSHAPE" val="OTL"/>
</p:tagLst>
</file>

<file path=ppt/tags/tag551.xml><?xml version="1.0" encoding="utf-8"?>
<p:tagLst xmlns:a="http://schemas.openxmlformats.org/drawingml/2006/main" xmlns:r="http://schemas.openxmlformats.org/officeDocument/2006/relationships" xmlns:p="http://schemas.openxmlformats.org/presentationml/2006/main">
  <p:tag name="OTLMARKERSHAPE" val="OTL"/>
</p:tagLst>
</file>

<file path=ppt/tags/tag552.xml><?xml version="1.0" encoding="utf-8"?>
<p:tagLst xmlns:a="http://schemas.openxmlformats.org/drawingml/2006/main" xmlns:r="http://schemas.openxmlformats.org/officeDocument/2006/relationships" xmlns:p="http://schemas.openxmlformats.org/presentationml/2006/main">
  <p:tag name="OTLMARKERSHAPE" val="OTL"/>
</p:tagLst>
</file>

<file path=ppt/tags/tag553.xml><?xml version="1.0" encoding="utf-8"?>
<p:tagLst xmlns:a="http://schemas.openxmlformats.org/drawingml/2006/main" xmlns:r="http://schemas.openxmlformats.org/officeDocument/2006/relationships" xmlns:p="http://schemas.openxmlformats.org/presentationml/2006/main">
  <p:tag name="OTLMARKERSHAPE" val="OTL"/>
</p:tagLst>
</file>

<file path=ppt/tags/tag554.xml><?xml version="1.0" encoding="utf-8"?>
<p:tagLst xmlns:a="http://schemas.openxmlformats.org/drawingml/2006/main" xmlns:r="http://schemas.openxmlformats.org/officeDocument/2006/relationships" xmlns:p="http://schemas.openxmlformats.org/presentationml/2006/main">
  <p:tag name="OTLMARKERSHAPE" val="OTL"/>
</p:tagLst>
</file>

<file path=ppt/tags/tag555.xml><?xml version="1.0" encoding="utf-8"?>
<p:tagLst xmlns:a="http://schemas.openxmlformats.org/drawingml/2006/main" xmlns:r="http://schemas.openxmlformats.org/officeDocument/2006/relationships" xmlns:p="http://schemas.openxmlformats.org/presentationml/2006/main">
  <p:tag name="OTLMARKERSHAPE" val="OTL"/>
</p:tagLst>
</file>

<file path=ppt/tags/tag556.xml><?xml version="1.0" encoding="utf-8"?>
<p:tagLst xmlns:a="http://schemas.openxmlformats.org/drawingml/2006/main" xmlns:r="http://schemas.openxmlformats.org/officeDocument/2006/relationships" xmlns:p="http://schemas.openxmlformats.org/presentationml/2006/main">
  <p:tag name="OTLMARKERSHAPE" val="OTL"/>
</p:tagLst>
</file>

<file path=ppt/tags/tag557.xml><?xml version="1.0" encoding="utf-8"?>
<p:tagLst xmlns:a="http://schemas.openxmlformats.org/drawingml/2006/main" xmlns:r="http://schemas.openxmlformats.org/officeDocument/2006/relationships" xmlns:p="http://schemas.openxmlformats.org/presentationml/2006/main">
  <p:tag name="OTLMARKERSHAPE" val="OTL"/>
</p:tagLst>
</file>

<file path=ppt/tags/tag558.xml><?xml version="1.0" encoding="utf-8"?>
<p:tagLst xmlns:a="http://schemas.openxmlformats.org/drawingml/2006/main" xmlns:r="http://schemas.openxmlformats.org/officeDocument/2006/relationships" xmlns:p="http://schemas.openxmlformats.org/presentationml/2006/main">
  <p:tag name="OTLMARKERSHAPE" val="OTL"/>
</p:tagLst>
</file>

<file path=ppt/tags/tag559.xml><?xml version="1.0" encoding="utf-8"?>
<p:tagLst xmlns:a="http://schemas.openxmlformats.org/drawingml/2006/main" xmlns:r="http://schemas.openxmlformats.org/officeDocument/2006/relationships" xmlns:p="http://schemas.openxmlformats.org/presentationml/2006/main">
  <p:tag name="OTLMARKERSHAPE" val="OTL"/>
</p:tagLst>
</file>

<file path=ppt/tags/tag56.xml><?xml version="1.0" encoding="utf-8"?>
<p:tagLst xmlns:a="http://schemas.openxmlformats.org/drawingml/2006/main" xmlns:r="http://schemas.openxmlformats.org/officeDocument/2006/relationships" xmlns:p="http://schemas.openxmlformats.org/presentationml/2006/main">
  <p:tag name="OTLMARKERSHAPE" val="OTL"/>
</p:tagLst>
</file>

<file path=ppt/tags/tag560.xml><?xml version="1.0" encoding="utf-8"?>
<p:tagLst xmlns:a="http://schemas.openxmlformats.org/drawingml/2006/main" xmlns:r="http://schemas.openxmlformats.org/officeDocument/2006/relationships" xmlns:p="http://schemas.openxmlformats.org/presentationml/2006/main">
  <p:tag name="OTLMARKERSHAPE" val="OTL"/>
</p:tagLst>
</file>

<file path=ppt/tags/tag561.xml><?xml version="1.0" encoding="utf-8"?>
<p:tagLst xmlns:a="http://schemas.openxmlformats.org/drawingml/2006/main" xmlns:r="http://schemas.openxmlformats.org/officeDocument/2006/relationships" xmlns:p="http://schemas.openxmlformats.org/presentationml/2006/main">
  <p:tag name="OTLMARKERSHAPE" val="OTL"/>
</p:tagLst>
</file>

<file path=ppt/tags/tag562.xml><?xml version="1.0" encoding="utf-8"?>
<p:tagLst xmlns:a="http://schemas.openxmlformats.org/drawingml/2006/main" xmlns:r="http://schemas.openxmlformats.org/officeDocument/2006/relationships" xmlns:p="http://schemas.openxmlformats.org/presentationml/2006/main">
  <p:tag name="OTLMARKERSHAPE" val="OTL"/>
</p:tagLst>
</file>

<file path=ppt/tags/tag563.xml><?xml version="1.0" encoding="utf-8"?>
<p:tagLst xmlns:a="http://schemas.openxmlformats.org/drawingml/2006/main" xmlns:r="http://schemas.openxmlformats.org/officeDocument/2006/relationships" xmlns:p="http://schemas.openxmlformats.org/presentationml/2006/main">
  <p:tag name="OTLMARKERSHAPE" val="OTL"/>
</p:tagLst>
</file>

<file path=ppt/tags/tag564.xml><?xml version="1.0" encoding="utf-8"?>
<p:tagLst xmlns:a="http://schemas.openxmlformats.org/drawingml/2006/main" xmlns:r="http://schemas.openxmlformats.org/officeDocument/2006/relationships" xmlns:p="http://schemas.openxmlformats.org/presentationml/2006/main">
  <p:tag name="OTLMARKERSHAPE" val="OTL"/>
</p:tagLst>
</file>

<file path=ppt/tags/tag565.xml><?xml version="1.0" encoding="utf-8"?>
<p:tagLst xmlns:a="http://schemas.openxmlformats.org/drawingml/2006/main" xmlns:r="http://schemas.openxmlformats.org/officeDocument/2006/relationships" xmlns:p="http://schemas.openxmlformats.org/presentationml/2006/main">
  <p:tag name="OTLMARKERSHAPE" val="OTL"/>
</p:tagLst>
</file>

<file path=ppt/tags/tag566.xml><?xml version="1.0" encoding="utf-8"?>
<p:tagLst xmlns:a="http://schemas.openxmlformats.org/drawingml/2006/main" xmlns:r="http://schemas.openxmlformats.org/officeDocument/2006/relationships" xmlns:p="http://schemas.openxmlformats.org/presentationml/2006/main">
  <p:tag name="OTLMARKERSHAPE" val="OTL"/>
</p:tagLst>
</file>

<file path=ppt/tags/tag567.xml><?xml version="1.0" encoding="utf-8"?>
<p:tagLst xmlns:a="http://schemas.openxmlformats.org/drawingml/2006/main" xmlns:r="http://schemas.openxmlformats.org/officeDocument/2006/relationships" xmlns:p="http://schemas.openxmlformats.org/presentationml/2006/main">
  <p:tag name="OTLMARKERSHAPE" val="OTL"/>
</p:tagLst>
</file>

<file path=ppt/tags/tag568.xml><?xml version="1.0" encoding="utf-8"?>
<p:tagLst xmlns:a="http://schemas.openxmlformats.org/drawingml/2006/main" xmlns:r="http://schemas.openxmlformats.org/officeDocument/2006/relationships" xmlns:p="http://schemas.openxmlformats.org/presentationml/2006/main">
  <p:tag name="OTLMARKERSHAPE" val="OTL"/>
</p:tagLst>
</file>

<file path=ppt/tags/tag569.xml><?xml version="1.0" encoding="utf-8"?>
<p:tagLst xmlns:a="http://schemas.openxmlformats.org/drawingml/2006/main" xmlns:r="http://schemas.openxmlformats.org/officeDocument/2006/relationships" xmlns:p="http://schemas.openxmlformats.org/presentationml/2006/main">
  <p:tag name="OTLMARKERSHAPE" val="OTL"/>
</p:tagLst>
</file>

<file path=ppt/tags/tag57.xml><?xml version="1.0" encoding="utf-8"?>
<p:tagLst xmlns:a="http://schemas.openxmlformats.org/drawingml/2006/main" xmlns:r="http://schemas.openxmlformats.org/officeDocument/2006/relationships" xmlns:p="http://schemas.openxmlformats.org/presentationml/2006/main">
  <p:tag name="OTLMARKERSHAPE" val="OTL"/>
</p:tagLst>
</file>

<file path=ppt/tags/tag570.xml><?xml version="1.0" encoding="utf-8"?>
<p:tagLst xmlns:a="http://schemas.openxmlformats.org/drawingml/2006/main" xmlns:r="http://schemas.openxmlformats.org/officeDocument/2006/relationships" xmlns:p="http://schemas.openxmlformats.org/presentationml/2006/main">
  <p:tag name="OTLMARKERSHAPE" val="OTL"/>
</p:tagLst>
</file>

<file path=ppt/tags/tag571.xml><?xml version="1.0" encoding="utf-8"?>
<p:tagLst xmlns:a="http://schemas.openxmlformats.org/drawingml/2006/main" xmlns:r="http://schemas.openxmlformats.org/officeDocument/2006/relationships" xmlns:p="http://schemas.openxmlformats.org/presentationml/2006/main">
  <p:tag name="OTLMARKERSHAPE" val="OTL"/>
</p:tagLst>
</file>

<file path=ppt/tags/tag572.xml><?xml version="1.0" encoding="utf-8"?>
<p:tagLst xmlns:a="http://schemas.openxmlformats.org/drawingml/2006/main" xmlns:r="http://schemas.openxmlformats.org/officeDocument/2006/relationships" xmlns:p="http://schemas.openxmlformats.org/presentationml/2006/main">
  <p:tag name="OTLMARKERSHAPE" val="OTL"/>
</p:tagLst>
</file>

<file path=ppt/tags/tag573.xml><?xml version="1.0" encoding="utf-8"?>
<p:tagLst xmlns:a="http://schemas.openxmlformats.org/drawingml/2006/main" xmlns:r="http://schemas.openxmlformats.org/officeDocument/2006/relationships" xmlns:p="http://schemas.openxmlformats.org/presentationml/2006/main">
  <p:tag name="OTLMARKERSHAPE" val="OTL"/>
</p:tagLst>
</file>

<file path=ppt/tags/tag574.xml><?xml version="1.0" encoding="utf-8"?>
<p:tagLst xmlns:a="http://schemas.openxmlformats.org/drawingml/2006/main" xmlns:r="http://schemas.openxmlformats.org/officeDocument/2006/relationships" xmlns:p="http://schemas.openxmlformats.org/presentationml/2006/main">
  <p:tag name="OTLMARKERSHAPE" val="OTL"/>
</p:tagLst>
</file>

<file path=ppt/tags/tag575.xml><?xml version="1.0" encoding="utf-8"?>
<p:tagLst xmlns:a="http://schemas.openxmlformats.org/drawingml/2006/main" xmlns:r="http://schemas.openxmlformats.org/officeDocument/2006/relationships" xmlns:p="http://schemas.openxmlformats.org/presentationml/2006/main">
  <p:tag name="OTLMARKERSHAPE" val="OTL"/>
</p:tagLst>
</file>

<file path=ppt/tags/tag576.xml><?xml version="1.0" encoding="utf-8"?>
<p:tagLst xmlns:a="http://schemas.openxmlformats.org/drawingml/2006/main" xmlns:r="http://schemas.openxmlformats.org/officeDocument/2006/relationships" xmlns:p="http://schemas.openxmlformats.org/presentationml/2006/main">
  <p:tag name="OTLMARKERSHAPE" val="OTL"/>
</p:tagLst>
</file>

<file path=ppt/tags/tag577.xml><?xml version="1.0" encoding="utf-8"?>
<p:tagLst xmlns:a="http://schemas.openxmlformats.org/drawingml/2006/main" xmlns:r="http://schemas.openxmlformats.org/officeDocument/2006/relationships" xmlns:p="http://schemas.openxmlformats.org/presentationml/2006/main">
  <p:tag name="OTLMARKERSHAPE" val="OTL"/>
</p:tagLst>
</file>

<file path=ppt/tags/tag58.xml><?xml version="1.0" encoding="utf-8"?>
<p:tagLst xmlns:a="http://schemas.openxmlformats.org/drawingml/2006/main" xmlns:r="http://schemas.openxmlformats.org/officeDocument/2006/relationships" xmlns:p="http://schemas.openxmlformats.org/presentationml/2006/main">
  <p:tag name="OTLMARKERSHAPE" val="OTL"/>
</p:tagLst>
</file>

<file path=ppt/tags/tag59.xml><?xml version="1.0" encoding="utf-8"?>
<p:tagLst xmlns:a="http://schemas.openxmlformats.org/drawingml/2006/main" xmlns:r="http://schemas.openxmlformats.org/officeDocument/2006/relationships" xmlns:p="http://schemas.openxmlformats.org/presentationml/2006/main">
  <p:tag name="OTLMARKERSHAPE" val="OTL"/>
</p:tagLst>
</file>

<file path=ppt/tags/tag6.xml><?xml version="1.0" encoding="utf-8"?>
<p:tagLst xmlns:a="http://schemas.openxmlformats.org/drawingml/2006/main" xmlns:r="http://schemas.openxmlformats.org/officeDocument/2006/relationships" xmlns:p="http://schemas.openxmlformats.org/presentationml/2006/main">
  <p:tag name="OTLMARKERSHAPE" val="OTL"/>
</p:tagLst>
</file>

<file path=ppt/tags/tag60.xml><?xml version="1.0" encoding="utf-8"?>
<p:tagLst xmlns:a="http://schemas.openxmlformats.org/drawingml/2006/main" xmlns:r="http://schemas.openxmlformats.org/officeDocument/2006/relationships" xmlns:p="http://schemas.openxmlformats.org/presentationml/2006/main">
  <p:tag name="OTLMARKERSHAPE" val="OTL"/>
</p:tagLst>
</file>

<file path=ppt/tags/tag61.xml><?xml version="1.0" encoding="utf-8"?>
<p:tagLst xmlns:a="http://schemas.openxmlformats.org/drawingml/2006/main" xmlns:r="http://schemas.openxmlformats.org/officeDocument/2006/relationships" xmlns:p="http://schemas.openxmlformats.org/presentationml/2006/main">
  <p:tag name="OTLMARKERSHAPE" val="OTL"/>
</p:tagLst>
</file>

<file path=ppt/tags/tag62.xml><?xml version="1.0" encoding="utf-8"?>
<p:tagLst xmlns:a="http://schemas.openxmlformats.org/drawingml/2006/main" xmlns:r="http://schemas.openxmlformats.org/officeDocument/2006/relationships" xmlns:p="http://schemas.openxmlformats.org/presentationml/2006/main">
  <p:tag name="OTLMARKERSHAPE" val="OTL"/>
</p:tagLst>
</file>

<file path=ppt/tags/tag63.xml><?xml version="1.0" encoding="utf-8"?>
<p:tagLst xmlns:a="http://schemas.openxmlformats.org/drawingml/2006/main" xmlns:r="http://schemas.openxmlformats.org/officeDocument/2006/relationships" xmlns:p="http://schemas.openxmlformats.org/presentationml/2006/main">
  <p:tag name="OTLMARKERSHAPE" val="OTL"/>
</p:tagLst>
</file>

<file path=ppt/tags/tag64.xml><?xml version="1.0" encoding="utf-8"?>
<p:tagLst xmlns:a="http://schemas.openxmlformats.org/drawingml/2006/main" xmlns:r="http://schemas.openxmlformats.org/officeDocument/2006/relationships" xmlns:p="http://schemas.openxmlformats.org/presentationml/2006/main">
  <p:tag name="OTLMARKERSHAPE" val="OTL"/>
</p:tagLst>
</file>

<file path=ppt/tags/tag65.xml><?xml version="1.0" encoding="utf-8"?>
<p:tagLst xmlns:a="http://schemas.openxmlformats.org/drawingml/2006/main" xmlns:r="http://schemas.openxmlformats.org/officeDocument/2006/relationships" xmlns:p="http://schemas.openxmlformats.org/presentationml/2006/main">
  <p:tag name="OTLMARKERSHAPE" val="OTL"/>
</p:tagLst>
</file>

<file path=ppt/tags/tag66.xml><?xml version="1.0" encoding="utf-8"?>
<p:tagLst xmlns:a="http://schemas.openxmlformats.org/drawingml/2006/main" xmlns:r="http://schemas.openxmlformats.org/officeDocument/2006/relationships" xmlns:p="http://schemas.openxmlformats.org/presentationml/2006/main">
  <p:tag name="OTLMARKERSHAPE" val="OTL"/>
</p:tagLst>
</file>

<file path=ppt/tags/tag67.xml><?xml version="1.0" encoding="utf-8"?>
<p:tagLst xmlns:a="http://schemas.openxmlformats.org/drawingml/2006/main" xmlns:r="http://schemas.openxmlformats.org/officeDocument/2006/relationships" xmlns:p="http://schemas.openxmlformats.org/presentationml/2006/main">
  <p:tag name="OTLMARKERSHAPE" val="OTL"/>
</p:tagLst>
</file>

<file path=ppt/tags/tag68.xml><?xml version="1.0" encoding="utf-8"?>
<p:tagLst xmlns:a="http://schemas.openxmlformats.org/drawingml/2006/main" xmlns:r="http://schemas.openxmlformats.org/officeDocument/2006/relationships" xmlns:p="http://schemas.openxmlformats.org/presentationml/2006/main">
  <p:tag name="OTLMARKERSHAPE" val="OTL"/>
</p:tagLst>
</file>

<file path=ppt/tags/tag69.xml><?xml version="1.0" encoding="utf-8"?>
<p:tagLst xmlns:a="http://schemas.openxmlformats.org/drawingml/2006/main" xmlns:r="http://schemas.openxmlformats.org/officeDocument/2006/relationships" xmlns:p="http://schemas.openxmlformats.org/presentationml/2006/main">
  <p:tag name="OTLMARKERSHAPE" val="OTL"/>
</p:tagLst>
</file>

<file path=ppt/tags/tag7.xml><?xml version="1.0" encoding="utf-8"?>
<p:tagLst xmlns:a="http://schemas.openxmlformats.org/drawingml/2006/main" xmlns:r="http://schemas.openxmlformats.org/officeDocument/2006/relationships" xmlns:p="http://schemas.openxmlformats.org/presentationml/2006/main">
  <p:tag name="OTLMARKERSHAPE" val="OTL"/>
</p:tagLst>
</file>

<file path=ppt/tags/tag70.xml><?xml version="1.0" encoding="utf-8"?>
<p:tagLst xmlns:a="http://schemas.openxmlformats.org/drawingml/2006/main" xmlns:r="http://schemas.openxmlformats.org/officeDocument/2006/relationships" xmlns:p="http://schemas.openxmlformats.org/presentationml/2006/main">
  <p:tag name="OTLMARKERSHAPE" val="OTL"/>
</p:tagLst>
</file>

<file path=ppt/tags/tag71.xml><?xml version="1.0" encoding="utf-8"?>
<p:tagLst xmlns:a="http://schemas.openxmlformats.org/drawingml/2006/main" xmlns:r="http://schemas.openxmlformats.org/officeDocument/2006/relationships" xmlns:p="http://schemas.openxmlformats.org/presentationml/2006/main">
  <p:tag name="OTLMARKERSHAPE" val="OTL"/>
</p:tagLst>
</file>

<file path=ppt/tags/tag72.xml><?xml version="1.0" encoding="utf-8"?>
<p:tagLst xmlns:a="http://schemas.openxmlformats.org/drawingml/2006/main" xmlns:r="http://schemas.openxmlformats.org/officeDocument/2006/relationships" xmlns:p="http://schemas.openxmlformats.org/presentationml/2006/main">
  <p:tag name="OTLMARKERSHAPE" val="OTL"/>
</p:tagLst>
</file>

<file path=ppt/tags/tag73.xml><?xml version="1.0" encoding="utf-8"?>
<p:tagLst xmlns:a="http://schemas.openxmlformats.org/drawingml/2006/main" xmlns:r="http://schemas.openxmlformats.org/officeDocument/2006/relationships" xmlns:p="http://schemas.openxmlformats.org/presentationml/2006/main">
  <p:tag name="OTLMARKERSHAPE" val="OTL"/>
</p:tagLst>
</file>

<file path=ppt/tags/tag74.xml><?xml version="1.0" encoding="utf-8"?>
<p:tagLst xmlns:a="http://schemas.openxmlformats.org/drawingml/2006/main" xmlns:r="http://schemas.openxmlformats.org/officeDocument/2006/relationships" xmlns:p="http://schemas.openxmlformats.org/presentationml/2006/main">
  <p:tag name="OTLMARKERSHAPE" val="OTL"/>
</p:tagLst>
</file>

<file path=ppt/tags/tag75.xml><?xml version="1.0" encoding="utf-8"?>
<p:tagLst xmlns:a="http://schemas.openxmlformats.org/drawingml/2006/main" xmlns:r="http://schemas.openxmlformats.org/officeDocument/2006/relationships" xmlns:p="http://schemas.openxmlformats.org/presentationml/2006/main">
  <p:tag name="OTLMARKERSHAPE" val="OTL"/>
</p:tagLst>
</file>

<file path=ppt/tags/tag76.xml><?xml version="1.0" encoding="utf-8"?>
<p:tagLst xmlns:a="http://schemas.openxmlformats.org/drawingml/2006/main" xmlns:r="http://schemas.openxmlformats.org/officeDocument/2006/relationships" xmlns:p="http://schemas.openxmlformats.org/presentationml/2006/main">
  <p:tag name="OTLMARKERSHAPE" val="OTL"/>
</p:tagLst>
</file>

<file path=ppt/tags/tag77.xml><?xml version="1.0" encoding="utf-8"?>
<p:tagLst xmlns:a="http://schemas.openxmlformats.org/drawingml/2006/main" xmlns:r="http://schemas.openxmlformats.org/officeDocument/2006/relationships" xmlns:p="http://schemas.openxmlformats.org/presentationml/2006/main">
  <p:tag name="OTLMARKERSHAPE" val="OTL"/>
</p:tagLst>
</file>

<file path=ppt/tags/tag78.xml><?xml version="1.0" encoding="utf-8"?>
<p:tagLst xmlns:a="http://schemas.openxmlformats.org/drawingml/2006/main" xmlns:r="http://schemas.openxmlformats.org/officeDocument/2006/relationships" xmlns:p="http://schemas.openxmlformats.org/presentationml/2006/main">
  <p:tag name="OTLMARKERSHAPE" val="OTL"/>
</p:tagLst>
</file>

<file path=ppt/tags/tag79.xml><?xml version="1.0" encoding="utf-8"?>
<p:tagLst xmlns:a="http://schemas.openxmlformats.org/drawingml/2006/main" xmlns:r="http://schemas.openxmlformats.org/officeDocument/2006/relationships" xmlns:p="http://schemas.openxmlformats.org/presentationml/2006/main">
  <p:tag name="OTLMARKERSHAPE" val="OTL"/>
</p:tagLst>
</file>

<file path=ppt/tags/tag8.xml><?xml version="1.0" encoding="utf-8"?>
<p:tagLst xmlns:a="http://schemas.openxmlformats.org/drawingml/2006/main" xmlns:r="http://schemas.openxmlformats.org/officeDocument/2006/relationships" xmlns:p="http://schemas.openxmlformats.org/presentationml/2006/main">
  <p:tag name="OTLMARKERSHAPE" val="OTL"/>
</p:tagLst>
</file>

<file path=ppt/tags/tag80.xml><?xml version="1.0" encoding="utf-8"?>
<p:tagLst xmlns:a="http://schemas.openxmlformats.org/drawingml/2006/main" xmlns:r="http://schemas.openxmlformats.org/officeDocument/2006/relationships" xmlns:p="http://schemas.openxmlformats.org/presentationml/2006/main">
  <p:tag name="OTLMARKERSHAPE" val="OTL"/>
</p:tagLst>
</file>

<file path=ppt/tags/tag81.xml><?xml version="1.0" encoding="utf-8"?>
<p:tagLst xmlns:a="http://schemas.openxmlformats.org/drawingml/2006/main" xmlns:r="http://schemas.openxmlformats.org/officeDocument/2006/relationships" xmlns:p="http://schemas.openxmlformats.org/presentationml/2006/main">
  <p:tag name="OTLMARKERSHAPE" val="OTL"/>
</p:tagLst>
</file>

<file path=ppt/tags/tag82.xml><?xml version="1.0" encoding="utf-8"?>
<p:tagLst xmlns:a="http://schemas.openxmlformats.org/drawingml/2006/main" xmlns:r="http://schemas.openxmlformats.org/officeDocument/2006/relationships" xmlns:p="http://schemas.openxmlformats.org/presentationml/2006/main">
  <p:tag name="OTLMARKERSHAPE" val="OTL"/>
</p:tagLst>
</file>

<file path=ppt/tags/tag83.xml><?xml version="1.0" encoding="utf-8"?>
<p:tagLst xmlns:a="http://schemas.openxmlformats.org/drawingml/2006/main" xmlns:r="http://schemas.openxmlformats.org/officeDocument/2006/relationships" xmlns:p="http://schemas.openxmlformats.org/presentationml/2006/main">
  <p:tag name="OTLMARKERSHAPE" val="OTL"/>
</p:tagLst>
</file>

<file path=ppt/tags/tag84.xml><?xml version="1.0" encoding="utf-8"?>
<p:tagLst xmlns:a="http://schemas.openxmlformats.org/drawingml/2006/main" xmlns:r="http://schemas.openxmlformats.org/officeDocument/2006/relationships" xmlns:p="http://schemas.openxmlformats.org/presentationml/2006/main">
  <p:tag name="OTLMARKERSHAPE" val="OTL"/>
</p:tagLst>
</file>

<file path=ppt/tags/tag85.xml><?xml version="1.0" encoding="utf-8"?>
<p:tagLst xmlns:a="http://schemas.openxmlformats.org/drawingml/2006/main" xmlns:r="http://schemas.openxmlformats.org/officeDocument/2006/relationships" xmlns:p="http://schemas.openxmlformats.org/presentationml/2006/main">
  <p:tag name="OTLMARKERSHAPE" val="OTL"/>
</p:tagLst>
</file>

<file path=ppt/tags/tag86.xml><?xml version="1.0" encoding="utf-8"?>
<p:tagLst xmlns:a="http://schemas.openxmlformats.org/drawingml/2006/main" xmlns:r="http://schemas.openxmlformats.org/officeDocument/2006/relationships" xmlns:p="http://schemas.openxmlformats.org/presentationml/2006/main">
  <p:tag name="OTLMARKERSHAPE" val="OTL"/>
</p:tagLst>
</file>

<file path=ppt/tags/tag87.xml><?xml version="1.0" encoding="utf-8"?>
<p:tagLst xmlns:a="http://schemas.openxmlformats.org/drawingml/2006/main" xmlns:r="http://schemas.openxmlformats.org/officeDocument/2006/relationships" xmlns:p="http://schemas.openxmlformats.org/presentationml/2006/main">
  <p:tag name="OTLMARKERSHAPE" val="OTL"/>
</p:tagLst>
</file>

<file path=ppt/tags/tag88.xml><?xml version="1.0" encoding="utf-8"?>
<p:tagLst xmlns:a="http://schemas.openxmlformats.org/drawingml/2006/main" xmlns:r="http://schemas.openxmlformats.org/officeDocument/2006/relationships" xmlns:p="http://schemas.openxmlformats.org/presentationml/2006/main">
  <p:tag name="__PART_0" val="eyIkaWQiOiIxIiwiX3N3aW1sYW5lc1YyIjpbeyIkaWQiOiIyIiwiX2FjdGl2aXRpZXMiOlt7IiRpZCI6IjMiLCJfcm93cyI6W3siJGlkIjoiNCIsIl90YXNrcyI6W3siJGlkIjoiNSIsIl9hdHRhY2hlZE1pbGVzdG9uZXMiOlt7IiRpZCI6IjYiLCJEYXRlIjoiMjAyMi0wOC0xOVQyMzo1OTowMCIsIlN0eWxlIjp7IiRpZCI6IjciLCJTaGFwZSI6MSwiQ29ubmVjdG9yTWFyZ2luIjp7IiRpZCI6IjgiLCJUb3AiOjAuMCwiTGVmdCI6Mi4wLCJSaWdodCI6Mi4wLCJCb3R0b20iOjAuMH0sIkNvbm5lY3RvclN0eWxlIjp7IiRpZCI6IjkiLCJMaW5lQ29sb3IiOnsiJGlkIjoiMTAiLCIkdHlwZSI6Ik5MUkUuQ29tbW9uLkRvbS5Tb2xpZENvbG9yQnJ1c2gsIE5MUkUuQ29tbW9uIiwiQ29sb3IiOnsiJGlkIjoiMTEiLCJBIjoxMjcsIlIiOjc5LCJHIjoxMjksIkIiOjE4OX19LCJMaW5lV2VpZ2h0IjoxLjAsIkxpbmVUeXBlIjowLCJQYXJlbnRTdHlsZSI6bnVsbH0sIklzQmVsb3dUaW1lYmFuZCI6dHJ1ZSwiUG9zaXRpb25PblRhc2siOjMsIkhpZGVEYXRlIjpmYWxzZSwiU2hhcGVTaXplIjowLCJTcGFjaW5nIjoyLjAsIlBhZGRpbmciOnsiJGlkIjoiMTIiLCJUb3AiOjcuMCwiTGVmdCI6My4wLCJSaWdodCI6MC4wLCJCb3R0b20iOjIuMH0sIlNoYXBlU3R5bGUiOnsiJGlkIjoiMTMiLCJNYXJnaW4iOnsiJGlkIjoiMTQiLCJUb3AiOjAuMCwiTGVmdCI6MC4wLCJSaWdodCI6MC4wLCJCb3R0b20iOjAuMH0sIlBhZGRpbmciOnsiJGlkIjoiMTUiLCJUb3AiOjAuMCwiTGVmdCI6MC4wLCJSaWdodCI6MC4wLCJCb3R0b20iOjAuMH0sIkJhY2tncm91bmQiOnsiJGlkIjoiMTYiLCJDb2xvciI6eyIkaWQiOiIxNyIsIkEiOjI1NSwiUiI6MjM5LCJHIjoyMDIsIkIiOjh9fSwiSXNWaXNpYmxlIjp0cnVlLCJXaWR0aCI6MTIuMCwiSGVpZ2h0IjoxNC4wLCJCb3JkZXJTdHlsZSI6eyIkaWQiOiIxOCIsIkxpbmVDb2xvciI6eyIkaWQiOiIxOSIsIiR0eXBlIjoiTkxSRS5Db21tb24uRG9tLlNvbGlkQ29sb3JCcnVzaCwgTkxSRS5Db21tb24iLCJDb2xvciI6eyIkaWQiOiIyMCIsIkEiOjI1NSwiUiI6MjU1LCJHIjowLCJCIjowfX0sIkxpbmVXZWlnaHQiOjAuMCwiTGluZVR5cGUiOjAsIlBhcmVudFN0eWxlIjpudWxsfSwiUGFyZW50U3R5bGUiOm51bGx9LCJUaXRsZVN0eWxlIjp7IiRpZCI6IjIxIiwiRm9udFNldHRpbmdzIjp7IiRpZCI6IjIyIiwiRm9udFNpemUiOjExLCJGb250TmFtZSI6IkNhbGlicmkiLCJJc0JvbGQiOnRydWUsIklzSXRhbGljIjpmYWxzZSwiSXNVbmRlcmxpbmVkIjpmYWxzZSwiUGFyZW50U3R5bGUiOm51bGx9LCJBdXRvU2l6ZSI6MCwiRm9yZWdyb3VuZCI6eyIkaWQiOiIyMyIsIkNvbG9yIjp7IiRpZCI6IjI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1IiwiVG9wIjowLjAsIkxlZnQiOjAuMCwiUmlnaHQiOjAuMCwiQm90dG9tIjowLjB9LCJQYWRkaW5nIjp7IiRpZCI6IjI2IiwiVG9wIjowLjAsIkxlZnQiOjAuMCwiUmlnaHQiOjAuMCwiQm90dG9tIjowLjB9LCJCYWNrZ3JvdW5kIjp7IiRpZCI6IjI3IiwiQ29sb3IiOnsiJGlkIjoiMjgiLCJBIjowLCJSIjoyNTUsIkciOjI1NSwiQiI6MjU1fX0sIklzVmlzaWJsZSI6dHJ1ZSwiV2lkdGgiOjAuMCwiSGVpZ2h0IjowLjAsIkJvcmRlclN0eWxlIjp7IiRpZCI6IjI5IiwiTGluZUNvbG9yIjpudWxsLCJMaW5lV2VpZ2h0IjowLjAsIkxpbmVUeXBlIjowLCJQYXJlbnRTdHlsZSI6bnVsbH0sIlBhcmVudFN0eWxlIjpudWxsfSwiRGF0ZVN0eWxlIjp7IiRpZCI6IjMwIiwiRm9udFNldHRpbmdzIjp7IiRpZCI6IjMxIiwiRm9udFNpemUiOjEwLCJGb250TmFtZSI6IkNhbGlicmkiLCJJc0JvbGQiOmZhbHNlLCJJc0l0YWxpYyI6ZmFsc2UsIklzVW5kZXJsaW5lZCI6ZmFsc2UsIlBhcmVudFN0eWxlIjpudWxsfSwiQXV0b1NpemUiOjAsIkZvcmVncm91bmQiOnsiJGlkIjoiMzIiLCJDb2xvciI6eyIkaWQiOiIzM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zQiLCJUb3AiOjAuMCwiTGVmdCI6MC4wLCJSaWdodCI6MC4wLCJCb3R0b20iOjAuMH0sIlBhZGRpbmciOnsiJGlkIjoiMzUiLCJUb3AiOjAuMCwiTGVmdCI6MC4wLCJSaWdodCI6MC4wLCJCb3R0b20iOjAuMH0sIkJhY2tncm91bmQiOnsiJGlkIjoiMzYiLCJDb2xvciI6eyIkaWQiOiIzNyIsIkEiOjAsIlIiOjI1NSwiRyI6MjU1LCJCIjoyNTV9fSwiSXNWaXNpYmxlIjp0cnVlLCJXaWR0aCI6MC4wLCJIZWlnaHQiOjAuMCwiQm9yZGVyU3R5bGUiOnsiJGlkIjoiMzgiLCJMaW5lQ29sb3IiOm51bGwsIkxpbmVXZWlnaHQiOjAuMCwiTGluZVR5cGUiOjAsIlBhcmVudFN0eWxlIjpudWxsfSwiUGFyZW50U3R5bGUiOm51bGx9LCJEYXRlRm9ybWF0Ijp7IiRpZCI6IjM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wIiwiRm9ybWF0IjowLCJJc1Zpc2libGUiOmZhbHNlLCJMYXN0S25vd25WaXNpYmlsaXR5U3RhdGUiOmZhbHNlfSwiSXNWaXNpYmxlIjp0cnVlLCJQYXJlbnRTdHlsZSI6bnVsbH0sIkluZGV4IjozLCJQZXJjZW50YWdlQ29tcGxldGUiOm51bGwsIlBvc2l0aW9uIjp7IlJhdGlvIjowLjAsIklzQ3VzdG9tIjpmYWxzZX0sIkRhdGVGb3JtYXQiOnsiJHJlZiI6IjM5In0sIldlZWtOdW1iZXJpbmciOnsiJGlkIjoiNDEiLCJGb3JtYXQiOjAsIklzVmlzaWJsZSI6ZmFsc2UsIkxhc3RLbm93blZpc2liaWxpdHlTdGF0ZSI6ZmFsc2V9LCJSZWxhdGVkVGFza0lkIjoiYTQ5ZGY1ZGUtMjE1NC00NGQ3LWI2ODctY2JhYmVkZDBmMmJiIiwiSWQiOiIxOTlkMGNhZS00NmVhLTQxNTMtODU2MS1kZjQ4ODUzMTFjZjYiLCJJbXBvcnRJZCI6IjIiLCJUaXRsZSI6Ik1pbGVzdG9uZSAxIiwiTm90ZSI6bnVsbCwiSHlwZXJsaW5rIjp7IiRpZCI6IjQyIiwiQWRkcmVzcyI6bnVsbCwiU3ViQWRkcmVzcyI6bnVsbH0sIklzQ2hhbmdlZCI6ZmFsc2UsIklzTmV3IjpmYWxzZX0seyIkaWQiOiI0MyIsIkRhdGUiOiIyMDIyLTA5LTI3VDIzOjU5OjAwIiwiU3R5bGUiOnsiJGlkIjoiNDQiLCJTaGFwZSI6MSwiQ29ubmVjdG9yTWFyZ2luIjp7IiRpZCI6IjQ1IiwiVG9wIjowLjAsIkxlZnQiOjIuMCwiUmlnaHQiOjIuMCwiQm90dG9tIjowLjB9LCJDb25uZWN0b3JTdHlsZSI6eyIkaWQiOiI0NiIsIkxpbmVDb2xvciI6eyIkaWQiOiI0NyIsIiR0eXBlIjoiTkxSRS5Db21tb24uRG9tLlNvbGlkQ29sb3JCcnVzaCwgTkxSRS5Db21tb24iLCJDb2xvciI6eyIkaWQiOiI0OCIsIkEiOjEyNywiUiI6NzksIkciOjEyOSwiQiI6MTg5fX0sIkxpbmVXZWlnaHQiOjEuMCwiTGluZVR5cGUiOjAsIlBhcmVudFN0eWxlIjpudWxsfSwiSXNCZWxvd1RpbWViYW5kIjp0cnVlLCJQb3NpdGlvbk9uVGFzayI6MywiSGlkZURhdGUiOmZhbHNlLCJTaGFwZVNpemUiOjAsIlNwYWNpbmciOjIuMCwiUGFkZGluZyI6eyIkaWQiOiI0OSIsIlRvcCI6Ny4wLCJMZWZ0IjozLjAsIlJpZ2h0IjowLjAsIkJvdHRvbSI6Mi4wfSwiU2hhcGVTdHlsZSI6eyIkaWQiOiI1MCIsIk1hcmdpbiI6eyIkaWQiOiI1MSIsIlRvcCI6MC4wLCJMZWZ0IjowLjAsIlJpZ2h0IjowLjAsIkJvdHRvbSI6MC4wfSwiUGFkZGluZyI6eyIkaWQiOiI1MiIsIlRvcCI6MC4wLCJMZWZ0IjowLjAsIlJpZ2h0IjowLjAsIkJvdHRvbSI6MC4wfSwiQmFja2dyb3VuZCI6eyIkaWQiOiI1MyIsIkNvbG9yIjp7IiRpZCI6IjU0IiwiQSI6MjU1LCJSIjoyMzksIkciOjIwMiwiQiI6OH19LCJJc1Zpc2libGUiOnRydWUsIldpZHRoIjoxMi4wLCJIZWlnaHQiOjE0LjAsIkJvcmRlclN0eWxlIjp7IiRpZCI6IjU1IiwiTGluZUNvbG9yIjp7IiRpZCI6IjU2IiwiJHR5cGUiOiJOTFJFLkNvbW1vbi5Eb20uU29saWRDb2xvckJydXNoLCBOTFJFLkNvbW1vbiIsIkNvbG9yIjp7IiRpZCI6IjU3IiwiQSI6MjU1LCJSIjoyNTUsIkciOjAsIkIiOjB9fSwiTGluZVdlaWdodCI6MC4wLCJMaW5lVHlwZSI6MCwiUGFyZW50U3R5bGUiOm51bGx9LCJQYXJlbnRTdHlsZSI6bnVsbH0sIlRpdGxlU3R5bGUiOnsiJGlkIjoiNTgiLCJGb250U2V0dGluZ3MiOnsiJGlkIjoiNTkiLCJGb250U2l6ZSI6MTEsIkZvbnROYW1lIjoiQ2FsaWJyaSIsIklzQm9sZCI6dHJ1ZSwiSXNJdGFsaWMiOmZhbHNlLCJJc1VuZGVybGluZWQiOmZhbHNlLCJQYXJlbnRTdHlsZSI6bnVsbH0sIkF1dG9TaXplIjoyLCJGb3JlZ3JvdW5kIjp7IiRpZCI6IjYwIiwiQ29sb3IiOnsiJGlkIjoiNjEiLCJBIjoyNTUsIlIiOjAsIkciOjAsIkIiOjB9fSwiTWF4V2lkdGgiOjY2LjcyMzMzMzMzMzMzMzM0MywiTWF4SGVpZ2h0IjoiSW5maW5pdHkiLCJTbWFydEZvcmVncm91bmRJc0FjdGl2ZSI6ZmFsc2UsIkhvcml6b250YWxBbGlnbm1lbnQiOjEsIlZlcnRpY2FsQWxpZ25tZW50IjowLCJTbWFydEZvcmVncm91bmQiOm51bGwsIkJhY2tncm91bmRGaWxsVHlwZSI6MCwiTWFyZ2luIjp7IiRpZCI6IjYyIiwiVG9wIjowLjAsIkxlZnQiOjAuMCwiUmlnaHQiOjAuMCwiQm90dG9tIjowLjB9LCJQYWRkaW5nIjp7IiRpZCI6IjYzIiwiVG9wIjowLjAsIkxlZnQiOjAuMCwiUmlnaHQiOjAuMCwiQm90dG9tIjowLjB9LCJCYWNrZ3JvdW5kIjp7IiRpZCI6IjY0IiwiQ29sb3IiOnsiJGlkIjoiNjUiLCJBIjowLCJSIjoyNTUsIkciOjI1NSwiQiI6MjU1fX0sIklzVmlzaWJsZSI6dHJ1ZSwiV2lkdGgiOjAuMCwiSGVpZ2h0IjowLjAsIkJvcmRlclN0eWxlIjp7IiRpZCI6IjY2IiwiTGluZUNvbG9yIjpudWxsLCJMaW5lV2VpZ2h0IjowLjAsIkxpbmVUeXBlIjowLCJQYXJlbnRTdHlsZSI6bnVsbH0sIlBhcmVudFN0eWxlIjpudWxsfSwiRGF0ZVN0eWxlIjp7IiRpZCI6IjY3IiwiRm9udFNldHRpbmdzIjp7IiRpZCI6IjY4IiwiRm9udFNpemUiOjEwLCJGb250TmFtZSI6IkNhbGlicmkiLCJJc0JvbGQiOmZhbHNlLCJJc0l0YWxpYyI6ZmFsc2UsIklzVW5kZXJsaW5lZCI6ZmFsc2UsIlBhcmVudFN0eWxlIjpudWxsfSwiQXV0b1NpemUiOjAsIkZvcmVncm91bmQiOnsiJGlkIjoiNjkiLCJDb2xvciI6eyIkaWQiOiI3M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NzEiLCJUb3AiOjAuMCwiTGVmdCI6MC4wLCJSaWdodCI6MC4wLCJCb3R0b20iOjAuMH0sIlBhZGRpbmciOnsiJGlkIjoiNzIiLCJUb3AiOjAuMCwiTGVmdCI6MC4wLCJSaWdodCI6MC4wLCJCb3R0b20iOjAuMH0sIkJhY2tncm91bmQiOnsiJGlkIjoiNzMiLCJDb2xvciI6eyIkaWQiOiI3NCIsIkEiOjAsIlIiOjI1NSwiRyI6MjU1LCJCIjoyNTV9fSwiSXNWaXNpYmxlIjp0cnVlLCJXaWR0aCI6MC4wLCJIZWlnaHQiOjAuMCwiQm9yZGVyU3R5bGUiOnsiJGlkIjoiNzUiLCJMaW5lQ29sb3IiOm51bGwsIkxpbmVXZWlnaHQiOjAuMCwiTGluZVR5cGUiOjAsIlBhcmVudFN0eWxlIjpudWxsfSwiUGFyZW50U3R5bGUiOm51bGx9LCJEYXRlRm9ybWF0Ijp7IiRpZCI6Ijc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3IiwiRm9ybWF0IjowLCJJc1Zpc2libGUiOmZhbHNlLCJMYXN0S25vd25WaXNpYmlsaXR5U3RhdGUiOmZhbHNlfSwiSXNWaXNpYmxlIjp0cnVlLCJQYXJlbnRTdHlsZSI6bnVsbH0sIkluZGV4Ijo0LCJQZXJjZW50YWdlQ29tcGxldGUiOm51bGwsIlBvc2l0aW9uIjp7IlJhdGlvIjowLjAsIklzQ3VzdG9tIjpmYWxzZX0sIkRhdGVGb3JtYXQiOnsiJHJlZiI6Ijc2In0sIldlZWtOdW1iZXJpbmciOnsiJGlkIjoiNzgiLCJGb3JtYXQiOjAsIklzVmlzaWJsZSI6ZmFsc2UsIkxhc3RLbm93blZpc2liaWxpdHlTdGF0ZSI6ZmFsc2V9LCJSZWxhdGVkVGFza0lkIjoiYTQ5ZGY1ZGUtMjE1NC00NGQ3LWI2ODctY2JhYmVkZDBmMmJiIiwiSWQiOiJkNWI3ZTQzZC03YTM0LTQ4ZjItYjI0ZC0yMTcwNWZhOGRkNzIiLCJJbXBvcnRJZCI6IjMiLCJUaXRsZSI6Ik1pbGVzdG9uZSAyIiwiTm90ZSI6bnVsbCwiSHlwZXJsaW5rIjp7IiRpZCI6Ijc5IiwiQWRkcmVzcyI6bnVsbCwiU3ViQWRkcmVzcyI6bnVsbH0sIklzQ2hhbmdlZCI6ZmFsc2UsIklzTmV3IjpmYWxzZX1dLCJUYXNrRGVmaW5pdGlvbiI6eyIkaWQiOiI4MCIsIkdyb3VwTmFtZSI6bnVsbCwiU3RhcnREYXRlIjoiMjAyMi0wOC0xM1QwMDowMDowMFoiLCJFbmREYXRlIjoiMjAyMi0xMC0wNVQyMzo1OTowMFoiLCJQZXJjZW50YWdlQ29tcGxldGUiOm51bGwsIlN0eWxlIjp7IiRpZCI6IjgxIiwiU2hhcGUiOjAsIlNoYXBlVGhpY2tuZXNzIjoxLCJEdXJhdGlvbkZvcm1hdCI6MCwiSW5jbHVkZU5vbldvcmtpbmdEYXlzSW5EdXJhdGlvbiI6ZmFsc2UsIlBlcmNlbnRhZ2VDb21wbGV0ZVN0eWxlIjp7IiRpZCI6IjgyIiwiRm9udFNldHRpbmdzIjp7IiRpZCI6IjgzIiwiRm9udFNpemUiOjEwLCJGb250TmFtZSI6IkNhbGlicmkiLCJJc0JvbGQiOmZhbHNlLCJJc0l0YWxpYyI6ZmFsc2UsIklzVW5kZXJsaW5lZCI6ZmFsc2UsIlBhcmVudFN0eWxlIjpudWxsfSwiQXV0b1NpemUiOjAsIkZvcmVncm91bmQiOnsiJGlkIjoiODQiLCJDb2xvciI6eyIkaWQiOiI4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g2IiwiVG9wIjowLjAsIkxlZnQiOjAuMCwiUmlnaHQiOjAuMCwiQm90dG9tIjowLjB9LCJQYWRkaW5nIjp7IiRpZCI6Ijg3IiwiVG9wIjowLjAsIkxlZnQiOjAuMCwiUmlnaHQiOjAuMCwiQm90dG9tIjowLjB9LCJCYWNrZ3JvdW5kIjp7IiRpZCI6Ijg4IiwiQ29sb3IiOnsiJGlkIjoiODkiLCJBIjo4OSwiUiI6MCwiRyI6MCwiQiI6MH19LCJJc1Zpc2libGUiOnRydWUsIldpZHRoIjowLjAsIkhlaWdodCI6MC4wLCJCb3JkZXJTdHlsZSI6eyIkaWQiOiI5MCIsIkxpbmVDb2xvciI6bnVsbCwiTGluZVdlaWdodCI6MC4wLCJMaW5lVHlwZSI6MCwiUGFyZW50U3R5bGUiOm51bGx9LCJQYXJlbnRTdHlsZSI6bnVsbH0sIkR1cmF0aW9uU3R5bGUiOnsiJGlkIjoiOTEiLCJGb250U2V0dGluZ3MiOnsiJGlkIjoiOTIiLCJGb250U2l6ZSI6MTAsIkZvbnROYW1lIjoiQ2FsaWJyaSIsIklzQm9sZCI6ZmFsc2UsIklzSXRhbGljIjpmYWxzZSwiSXNVbmRlcmxpbmVkIjpmYWxzZSwiUGFyZW50U3R5bGUiOm51bGx9LCJBdXRvU2l6ZSI6MCwiRm9yZWdyb3VuZCI6eyIkaWQiOiI5MyIsIkNvbG9yIjp7IiRpZCI6Ijk0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k1IiwiVG9wIjowLjAsIkxlZnQiOjAuMCwiUmlnaHQiOjAuMCwiQm90dG9tIjowLjB9LCJQYWRkaW5nIjp7IiRpZCI6Ijk2IiwiVG9wIjowLjAsIkxlZnQiOjAuMCwiUmlnaHQiOjAuMCwiQm90dG9tIjowLjB9LCJCYWNrZ3JvdW5kIjp7IiRpZCI6Ijk3IiwiQ29sb3IiOnsiJGlkIjoiOTgiLCJBIjowLCJSIjoyNTUsIkciOjI1NSwiQiI6MjU1fX0sIklzVmlzaWJsZSI6dHJ1ZSwiV2lkdGgiOjAuMCwiSGVpZ2h0IjowLjAsIkJvcmRlclN0eWxlIjp7IiRpZCI6Ijk5IiwiTGluZUNvbG9yIjpudWxsLCJMaW5lV2VpZ2h0IjowLjAsIkxpbmVUeXBlIjowLCJQYXJlbnRTdHlsZSI6bnVsbH0sIlBhcmVudFN0eWxlIjpudWxsfSwiSG9yaXpvbnRhbENvbm5lY3RvclN0eWxlIjp7IiRpZCI6IjEwMCIsIkxpbmVDb2xvciI6eyIkaWQiOiIxMDEiLCIkdHlwZSI6Ik5MUkUuQ29tbW9uLkRvbS5Tb2xpZENvbG9yQnJ1c2gsIE5MUkUuQ29tbW9uIiwiQ29sb3IiOnsiJGlkIjoiMTAyIiwiQSI6MjU1LCJSIjowLCJHIjoxNjYsIkIiOjE2Nn19LCJMaW5lV2VpZ2h0IjoxLjAsIkxpbmVUeXBlIjowLCJQYXJlbnRTdHlsZSI6bnVsbH0sIlZlcnRpY2FsQ29ubmVjdG9yU3R5bGUiOnsiJGlkIjoiMTAzIiwiTGluZUNvbG9yIjp7IiRpZCI6IjEwNCIsIiR0eXBlIjoiTkxSRS5Db21tb24uRG9tLlNvbGlkQ29sb3JCcnVzaCwgTkxSRS5Db21tb24iLCJDb2xvciI6eyIkaWQiOiIxMDUiLCJBIjoyNTUsIlIiOjAsIkciOjE2NiwiQiI6MTY2fX0sIkxpbmVXZWlnaHQiOjEuMCwiTGluZVR5cGUiOjAsIlBhcmVudFN0eWxlIjpudWxsfSwiTWFyZ2luIjpudWxsLCJTdGFydERhdGVQb3NpdGlvbiI6MSwiRW5kRGF0ZVBvc2l0aW9uIjoxLCJEYXRlSXNWaXNpYmxlIjp0cnVlLCJUaXRsZVBvc2l0aW9uIjoyLCJEdXJhdGlvblBvc2l0aW9uIjo2LCJQZXJjZW50YWdlQ29tcGxldGVkUG9zaXRpb24iOjYsIlNwYWNpbmciOjMsIklzQmVsb3dUaW1lYmFuZCI6dHJ1ZSwiUGVyY2VudGFnZUNvbXBsZXRlU2hhcGVPcGFjaXR5IjozNSwiU2hhcGVTdHlsZSI6eyIkaWQiOiIxMDYiLCJNYXJnaW4iOnsiJGlkIjoiMTA3IiwiVG9wIjowLjAsIkxlZnQiOjQuMCwiUmlnaHQiOjQuMCwiQm90dG9tIjowLjB9LCJQYWRkaW5nIjp7IiRpZCI6IjEwOCIsIlRvcCI6MC4wLCJMZWZ0IjowLjAsIlJpZ2h0IjowLjAsIkJvdHRvbSI6MC4wfSwiQmFja2dyb3VuZCI6eyIkaWQiOiIxMDkiLCJDb2xvciI6eyIkaWQiOiIxMTAiLCJBIjoyNTUsIlIiOjAsIkciOjE2NiwiQiI6MTY2fX0sIklzVmlzaWJsZSI6dHJ1ZSwiV2lkdGgiOjAuMCwiSGVpZ2h0IjoxNi4wLCJCb3JkZXJTdHlsZSI6eyIkaWQiOiIxMTEiLCJMaW5lQ29sb3IiOnsiJGlkIjoiMTEyIiwiJHR5cGUiOiJOTFJFLkNvbW1vbi5Eb20uU29saWRDb2xvckJydXNoLCBOTFJFLkNvbW1vbiIsIkNvbG9yIjp7IiRpZCI6IjExMyIsIkEiOjI1NSwiUiI6MjU1LCJHIjoyNTUsIkIiOjI1NX19LCJMaW5lV2VpZ2h0IjoyLjAsIkxpbmVUeXBlIjowLCJQYXJlbnRTdHlsZSI6bnVsbH0sIlBhcmVudFN0eWxlIjpudWxsfSwiVGl0bGVTdHlsZSI6eyIkaWQiOiIxMTQiLCJGb250U2V0dGluZ3MiOnsiJGlkIjoiMTE1IiwiRm9udFNpemUiOjE0LCJGb250TmFtZSI6IkNhbGlicmkiLCJJc0JvbGQiOnRydWUsIklzSXRhbGljIjpmYWxzZSwiSXNVbmRlcmxpbmVkIjpmYWxzZSwiUGFyZW50U3R5bGUiOm51bGx9LCJBdXRvU2l6ZSI6MCwiRm9yZWdyb3VuZCI6eyIkaWQiOiIxMTYiLCJDb2xvciI6eyIkaWQiOiIxMTc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MTE4IiwiVG9wIjowLjAsIkxlZnQiOjAuMCwiUmlnaHQiOjAuMCwiQm90dG9tIjowLjB9LCJQYWRkaW5nIjp7IiRpZCI6IjExOSIsIlRvcCI6MC4wLCJMZWZ0IjowLjAsIlJpZ2h0IjowLjAsIkJvdHRvbSI6MC4wfSwiQmFja2dyb3VuZCI6eyIkaWQiOiIxMjAiLCJDb2xvciI6eyIkaWQiOiIxMjEiLCJBIjowLCJSIjoyNTUsIkciOjI1NSwiQiI6MjU1fX0sIklzVmlzaWJsZSI6dHJ1ZSwiV2lkdGgiOjAuMCwiSGVpZ2h0IjowLjAsIkJvcmRlclN0eWxlIjp7IiRpZCI6IjEyMiIsIkxpbmVDb2xvciI6bnVsbCwiTGluZVdlaWdodCI6MC4wLCJMaW5lVHlwZSI6MCwiUGFyZW50U3R5bGUiOm51bGx9LCJQYXJlbnRTdHlsZSI6bnVsbH0sIkRhdGVTdHlsZSI6eyIkaWQiOiIxMjMiLCJGb250U2V0dGluZ3MiOnsiJGlkIjoiMTI0IiwiRm9udFNpemUiOjEwLCJGb250TmFtZSI6IkNhbGlicmkiLCJJc0JvbGQiOmZhbHNlLCJJc0l0YWxpYyI6ZmFsc2UsIklzVW5kZXJsaW5lZCI6ZmFsc2UsIlBhcmVudFN0eWxlIjpudWxsfSwiQXV0b1NpemUiOjAsIkZvcmVncm91bmQiOnsiJGlkIjoiMTI1IiwiQ29sb3IiOnsiJGlkIjoiMTI2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yNyIsIlRvcCI6MC4wLCJMZWZ0IjowLjAsIlJpZ2h0IjowLjAsIkJvdHRvbSI6MC4wfSwiUGFkZGluZyI6eyIkaWQiOiIxMjgiLCJUb3AiOjAuMCwiTGVmdCI6MC4wLCJSaWdodCI6MC4wLCJCb3R0b20iOjAuMH0sIkJhY2tncm91bmQiOnsiJGlkIjoiMTI5IiwiQ29sb3IiOnsiJGlkIjoiMTMwIiwiQSI6MCwiUiI6MjU1LCJHIjoyNTUsIkIiOjI1NX19LCJJc1Zpc2libGUiOnRydWUsIldpZHRoIjowLjAsIkhlaWdodCI6MC4wLCJCb3JkZXJTdHlsZSI6eyIkaWQiOiIxMzEiLCJMaW5lQ29sb3IiOm51bGwsIkxpbmVXZWlnaHQiOjAuMCwiTGluZVR5cGUiOjAsIlBhcmVudFN0eWxlIjpudWxsfSwiUGFyZW50U3R5bGUiOm51bGx9LCJEYXRlRm9ybWF0Ijp7IiRpZCI6IjEz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MiLCJGb3JtYXQiOjAsIklzVmlzaWJsZSI6ZmFsc2UsIkxhc3RLbm93blZpc2liaWxpdHlTdGF0ZSI6ZmFsc2V9LCJJc1Zpc2libGUiOnRydWUsIlBhcmVudFN0eWxlIjpudWxsfSwiSW5kZXgiOjIsIlNtYXJ0RHVyYXRpb25BY3RpdmF0ZWQiOmZhbHNlLCJEYXRlRm9ybWF0Ijp7IiRyZWYiOiIxMzIifSwiV2Vla051bWJlcmluZyI6eyIkaWQiOiIxMzQiLCJGb3JtYXQiOjAsIklzVmlzaWJsZSI6ZmFsc2UsIkxhc3RLbm93blZpc2liaWxpdHlTdGF0ZSI6ZmFsc2V9LCJJZCI6ImE0OWRmNWRlLTIxNTQtNDRkNy1iNjg3LWNiYWJlZGQwZjJiYiIsIkltcG9ydElkIjoiMTEiLCJUaXRsZSI6IkFjdGl2aXR5IEEiLCJOb3RlIjpudWxsLCJIeXBlcmxpbmsiOnsiJGlkIjoiMTM1IiwiQWRkcmVzcyI6bnVsbCwiU3ViQWRkcmVzcyI6bnVsbH0sIklzQ2hhbmdlZCI6ZmFsc2UsIklzTmV3IjpmYWxzZX19LHsiJGlkIjoiMTM2IiwiX2F0dGFjaGVkTWlsZXN0b25lcyI6W3siJGlkIjoiMTM3IiwiRGF0ZSI6IjIwMjItMTAtMjJUMjM6NTk6MDAiLCJTdHlsZSI6eyIkaWQiOiIxMzgiLCJTaGFwZSI6MSwiQ29ubmVjdG9yTWFyZ2luIjp7IiRpZCI6IjEzOSIsIlRvcCI6MC4wLCJMZWZ0IjoyLjAsIlJpZ2h0IjoyLjAsIkJvdHRvbSI6MC4wfSwiQ29ubmVjdG9yU3R5bGUiOnsiJGlkIjoiMTQwIiwiTGluZUNvbG9yIjp7IiRpZCI6IjE0MSIsIiR0eXBlIjoiTkxSRS5Db21tb24uRG9tLlNvbGlkQ29sb3JCcnVzaCwgTkxSRS5Db21tb24iLCJDb2xvciI6eyIkaWQiOiIxNDIiLCJBIjoxMjcsIlIiOjc5LCJHIjoxMjksIkIiOjE4OX19LCJMaW5lV2VpZ2h0IjoxLjAsIkxpbmVUeXBlIjowLCJQYXJlbnRTdHlsZSI6bnVsbH0sIklzQmVsb3dUaW1lYmFuZCI6dHJ1ZSwiUG9zaXRpb25PblRhc2siOjMsIkhpZGVEYXRlIjpmYWxzZSwiU2hhcGVTaXplIjowLCJTcGFjaW5nIjoyLjAsIlBhZGRpbmciOnsiJGlkIjoiMTQzIiwiVG9wIjo3LjAsIkxlZnQiOjMuMCwiUmlnaHQiOjAuMCwiQm90dG9tIjoyLjB9LCJTaGFwZVN0eWxlIjp7IiRpZCI6IjE0NCIsIk1hcmdpbiI6eyIkaWQiOiIxNDUiLCJUb3AiOjAuMCwiTGVmdCI6MC4wLCJSaWdodCI6MC4wLCJCb3R0b20iOjAuMH0sIlBhZGRpbmciOnsiJGlkIjoiMTQ2IiwiVG9wIjowLjAsIkxlZnQiOjAuMCwiUmlnaHQiOjAuMCwiQm90dG9tIjowLjB9LCJCYWNrZ3JvdW5kIjp7IiRpZCI6IjE0NyIsIkNvbG9yIjp7IiRpZCI6IjE0OCIsIkEiOjI1NSwiUiI6MjM5LCJHIjoyMDIsIkIiOjh9fSwiSXNWaXNpYmxlIjp0cnVlLCJXaWR0aCI6MTIuMCwiSGVpZ2h0IjoxNC4wLCJCb3JkZXJTdHlsZSI6eyIkaWQiOiIxNDkiLCJMaW5lQ29sb3IiOnsiJGlkIjoiMTUwIiwiJHR5cGUiOiJOTFJFLkNvbW1vbi5Eb20uU29saWRDb2xvckJydXNoLCBOTFJFLkNvbW1vbiIsIkNvbG9yIjp7IiRpZCI6IjE1MSIsIkEiOjI1NSwiUiI6MjU1LCJHIjowLCJCIjowfX0sIkxpbmVXZWlnaHQiOjAuMCwiTGluZVR5cGUiOjAsIlBhcmVudFN0eWxlIjpudWxsfSwiUGFyZW50U3R5bGUiOm51bGx9LCJUaXRsZVN0eWxlIjp7IiRpZCI6IjE1MiIsIkZvbnRTZXR0aW5ncyI6eyIkaWQiOiIxNTMiLCJGb250U2l6ZSI6MTEsIkZvbnROYW1lIjoiQ2FsaWJyaSIsIklzQm9sZCI6dHJ1ZSwiSXNJdGFsaWMiOmZhbHNlLCJJc1VuZGVybGluZWQiOmZhbHNlLCJQYXJlbnRTdHlsZSI6bnVsbH0sIkF1dG9TaXplIjowLCJGb3JlZ3JvdW5kIjp7IiRpZCI6IjE1NCIsIkNvbG9yIjp7IiRpZCI6IjE1N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NTYiLCJUb3AiOjAuMCwiTGVmdCI6MC4wLCJSaWdodCI6MC4wLCJCb3R0b20iOjAuMH0sIlBhZGRpbmciOnsiJGlkIjoiMTU3IiwiVG9wIjowLjAsIkxlZnQiOjAuMCwiUmlnaHQiOjAuMCwiQm90dG9tIjowLjB9LCJCYWNrZ3JvdW5kIjp7IiRpZCI6IjE1OCIsIkNvbG9yIjp7IiRpZCI6IjE1OSIsIkEiOjAsIlIiOjI1NSwiRyI6MjU1LCJCIjoyNTV9fSwiSXNWaXNpYmxlIjp0cnVlLCJXaWR0aCI6MC4wLCJIZWlnaHQiOjAuMCwiQm9yZGVyU3R5bGUiOnsiJGlkIjoiMTYwIiwiTGluZUNvbG9yIjpudWxsLCJMaW5lV2VpZ2h0IjowLjAsIkxpbmVUeXBlIjowLCJQYXJlbnRTdHlsZSI6bnVsbH0sIlBhcmVudFN0eWxlIjpudWxsfSwiRGF0ZVN0eWxlIjp7IiRpZCI6IjE2MSIsIkZvbnRTZXR0aW5ncyI6eyIkaWQiOiIxNjIiLCJGb250U2l6ZSI6MTAsIkZvbnROYW1lIjoiQ2FsaWJyaSIsIklzQm9sZCI6ZmFsc2UsIklzSXRhbGljIjpmYWxzZSwiSXNVbmRlcmxpbmVkIjpmYWxzZSwiUGFyZW50U3R5bGUiOm51bGx9LCJBdXRvU2l6ZSI6MCwiRm9yZWdyb3VuZCI6eyIkaWQiOiIxNjMiLCJDb2xvciI6eyIkaWQiOiIxNjQ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2NSIsIlRvcCI6MC4wLCJMZWZ0IjowLjAsIlJpZ2h0IjowLjAsIkJvdHRvbSI6MC4wfSwiUGFkZGluZyI6eyIkaWQiOiIxNjYiLCJUb3AiOjAuMCwiTGVmdCI6MC4wLCJSaWdodCI6MC4wLCJCb3R0b20iOjAuMH0sIkJhY2tncm91bmQiOnsiJGlkIjoiMTY3IiwiQ29sb3IiOnsiJGlkIjoiMTY4IiwiQSI6MCwiUiI6MjU1LCJHIjoyNTUsIkIiOjI1NX19LCJJc1Zpc2libGUiOnRydWUsIldpZHRoIjowLjAsIkhlaWdodCI6MC4wLCJCb3JkZXJTdHlsZSI6eyIkaWQiOiIxNjkiLCJMaW5lQ29sb3IiOm51bGwsIkxpbmVXZWlnaHQiOjAuMCwiTGluZVR5cGUiOjAsIlBhcmVudFN0eWxlIjpudWxsfSwiUGFyZW50U3R5bGUiOm51bGx9LCJEYXRlRm9ybWF0Ijp7IiRpZCI6IjE3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zEiLCJGb3JtYXQiOjAsIklzVmlzaWJsZSI6ZmFsc2UsIkxhc3RLbm93blZpc2liaWxpdHlTdGF0ZSI6ZmFsc2V9LCJJc1Zpc2libGUiOnRydWUsIlBhcmVudFN0eWxlIjpudWxsfSwiSW5kZXgiOjYsIlBlcmNlbnRhZ2VDb21wbGV0ZSI6bnVsbCwiUG9zaXRpb24iOnsiUmF0aW8iOjAuMCwiSXNDdXN0b20iOmZhbHNlfSwiRGF0ZUZvcm1hdCI6eyIkcmVmIjoiMTcwIn0sIldlZWtOdW1iZXJpbmciOnsiJGlkIjoiMTcyIiwiRm9ybWF0IjowLCJJc1Zpc2libGUiOmZhbHNlLCJMYXN0S25vd25WaXNpYmlsaXR5U3RhdGUiOmZhbHNlfSwiUmVsYXRlZFRhc2tJZCI6ImVlODBlMWEwLTZlYjctNDg4ZS1hNTUxLTVlNzQwMzNjYTFkNyIsIklkIjoiOTgwMmY3NWQtY2VkMS00M2FkLWE2NWMtZjQ2MmJjNWY5ZWNjIiwiSW1wb3J0SWQiOiI0IiwiVGl0bGUiOiJNaWxlc3RvbmUgMyIsIk5vdGUiOm51bGwsIkh5cGVybGluayI6eyIkaWQiOiIxNzMiLCJBZGRyZXNzIjpudWxsLCJTdWJBZGRyZXNzIjpudWxsfSwiSXNDaGFuZ2VkIjpmYWxzZSwiSXNOZXciOmZhbHNlfSx7IiRpZCI6IjE3NCIsIkRhdGUiOiIyMDIyLTExLTMwVDIzOjU5OjAwIiwiU3R5bGUiOnsiJGlkIjoiMTc1IiwiU2hhcGUiOjEsIkNvbm5lY3Rvck1hcmdpbiI6eyIkaWQiOiIxNzYiLCJUb3AiOjAuMCwiTGVmdCI6Mi4wLCJSaWdodCI6Mi4wLCJCb3R0b20iOjAuMH0sIkNvbm5lY3RvclN0eWxlIjp7IiRpZCI6IjE3NyIsIkxpbmVDb2xvciI6eyIkaWQiOiIxNzgiLCIkdHlwZSI6Ik5MUkUuQ29tbW9uLkRvbS5Tb2xpZENvbG9yQnJ1c2gsIE5MUkUuQ29tbW9uIiwiQ29sb3IiOnsiJGlkIjoiMTc5IiwiQSI6MTI3LCJSIjo3OSwiRyI6MTI5LCJCIjoxODl9fSwiTGluZVdlaWdodCI6MS4wLCJMaW5lVHlwZSI6MCwiUGFyZW50U3R5bGUiOm51bGx9LCJJc0JlbG93VGltZWJhbmQiOnRydWUsIlBvc2l0aW9uT25UYXNrIjozLCJIaWRlRGF0ZSI6ZmFsc2UsIlNoYXBlU2l6ZSI6MCwiU3BhY2luZyI6Mi4wLCJQYWRkaW5nIjp7IiRpZCI6IjE4MCIsIlRvcCI6Ny4wLCJMZWZ0IjozLjAsIlJpZ2h0IjowLjAsIkJvdHRvbSI6Mi4wfSwiU2hhcGVTdHlsZSI6eyIkaWQiOiIxODEiLCJNYXJnaW4iOnsiJGlkIjoiMTgyIiwiVG9wIjowLjAsIkxlZnQiOjAuMCwiUmlnaHQiOjAuMCwiQm90dG9tIjowLjB9LCJQYWRkaW5nIjp7IiRpZCI6IjE4MyIsIlRvcCI6MC4wLCJMZWZ0IjowLjAsIlJpZ2h0IjowLjAsIkJvdHRvbSI6MC4wfSwiQmFja2dyb3VuZCI6eyIkaWQiOiIxODQiLCJDb2xvciI6eyIkaWQiOiIxODUiLCJBIjoyNTUsIlIiOjIzOSwiRyI6MjAyLCJCIjo4fX0sIklzVmlzaWJsZSI6dHJ1ZSwiV2lkdGgiOjEyLjAsIkhlaWdodCI6MTQuMCwiQm9yZGVyU3R5bGUiOnsiJGlkIjoiMTg2IiwiTGluZUNvbG9yIjp7IiRpZCI6IjE4NyIsIiR0eXBlIjoiTkxSRS5Db21tb24uRG9tLlNvbGlkQ29sb3JCcnVzaCwgTkxSRS5Db21tb24iLCJDb2xvciI6eyIkaWQiOiIxODgiLCJBIjoyNTUsIlIiOjI1NSwiRyI6MCwiQiI6MH19LCJMaW5lV2VpZ2h0IjowLjAsIkxpbmVUeXBlIjowLCJQYXJlbnRTdHlsZSI6bnVsbH0sIlBhcmVudFN0eWxlIjpudWxsfSwiVGl0bGVTdHlsZSI6eyIkaWQiOiIxODkiLCJGb250U2V0dGluZ3MiOnsiJGlkIjoiMTkwIiwiRm9udFNpemUiOjExLCJGb250TmFtZSI6IkNhbGlicmkiLCJJc0JvbGQiOnRydWUsIklzSXRhbGljIjpmYWxzZSwiSXNVbmRlcmxpbmVkIjpmYWxzZSwiUGFyZW50U3R5bGUiOm51bGx9LCJBdXRvU2l6ZSI6MCwiRm9yZWdyb3VuZCI6eyIkaWQiOiIxOTEiLCJDb2xvciI6eyIkaWQiOiIxOTI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kzIiwiVG9wIjowLjAsIkxlZnQiOjAuMCwiUmlnaHQiOjAuMCwiQm90dG9tIjowLjB9LCJQYWRkaW5nIjp7IiRpZCI6IjE5NCIsIlRvcCI6MC4wLCJMZWZ0IjowLjAsIlJpZ2h0IjowLjAsIkJvdHRvbSI6MC4wfSwiQmFja2dyb3VuZCI6eyIkaWQiOiIxOTUiLCJDb2xvciI6eyIkaWQiOiIxOTYiLCJBIjowLCJSIjoyNTUsIkciOjI1NSwiQiI6MjU1fX0sIklzVmlzaWJsZSI6dHJ1ZSwiV2lkdGgiOjAuMCwiSGVpZ2h0IjowLjAsIkJvcmRlclN0eWxlIjp7IiRpZCI6IjE5NyIsIkxpbmVDb2xvciI6bnVsbCwiTGluZVdlaWdodCI6MC4wLCJMaW5lVHlwZSI6MCwiUGFyZW50U3R5bGUiOm51bGx9LCJQYXJlbnRTdHlsZSI6bnVsbH0sIkRhdGVTdHlsZSI6eyIkaWQiOiIxOTgiLCJGb250U2V0dGluZ3MiOnsiJGlkIjoiMTk5IiwiRm9udFNpemUiOjEwLCJGb250TmFtZSI6IkNhbGlicmkiLCJJc0JvbGQiOmZhbHNlLCJJc0l0YWxpYyI6ZmFsc2UsIklzVW5kZXJsaW5lZCI6ZmFsc2UsIlBhcmVudFN0eWxlIjpudWxsfSwiQXV0b1NpemUiOjAsIkZvcmVncm91bmQiOnsiJGlkIjoiMjAwIiwiQ29sb3IiOnsiJGlkIjoiMjAx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yMDIiLCJUb3AiOjAuMCwiTGVmdCI6MC4wLCJSaWdodCI6MC4wLCJCb3R0b20iOjAuMH0sIlBhZGRpbmciOnsiJGlkIjoiMjAzIiwiVG9wIjowLjAsIkxlZnQiOjAuMCwiUmlnaHQiOjAuMCwiQm90dG9tIjowLjB9LCJCYWNrZ3JvdW5kIjp7IiRpZCI6IjIwNCIsIkNvbG9yIjp7IiRpZCI6IjIwNSIsIkEiOjAsIlIiOjI1NSwiRyI6MjU1LCJCIjoyNTV9fSwiSXNWaXNpYmxlIjp0cnVlLCJXaWR0aCI6MC4wLCJIZWlnaHQiOjAuMCwiQm9yZGVyU3R5bGUiOnsiJGlkIjoiMjA2IiwiTGluZUNvbG9yIjpudWxsLCJMaW5lV2VpZ2h0IjowLjAsIkxpbmVUeXBlIjowLCJQYXJlbnRTdHlsZSI6bnVsbH0sIlBhcmVudFN0eWxlIjpudWxsfSwiRGF0ZUZvcm1hdCI6eyIkaWQiOiIyMD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A4IiwiRm9ybWF0IjowLCJJc1Zpc2libGUiOmZhbHNlLCJMYXN0S25vd25WaXNpYmlsaXR5U3RhdGUiOmZhbHNlfSwiSXNWaXNpYmxlIjp0cnVlLCJQYXJlbnRTdHlsZSI6bnVsbH0sIkluZGV4Ijo3LCJQZXJjZW50YWdlQ29tcGxldGUiOm51bGwsIlBvc2l0aW9uIjp7IlJhdGlvIjowLjAsIklzQ3VzdG9tIjpmYWxzZX0sIkRhdGVGb3JtYXQiOnsiJHJlZiI6IjIwNyJ9LCJXZWVrTnVtYmVyaW5nIjp7IiRpZCI6IjIwOSIsIkZvcm1hdCI6MCwiSXNWaXNpYmxlIjpmYWxzZSwiTGFzdEtub3duVmlzaWJpbGl0eVN0YXRlIjpmYWxzZX0sIlJlbGF0ZWRUYXNrSWQiOiJlZTgwZTFhMC02ZWI3LTQ4OGUtYTU1MS01ZTc0MDMzY2ExZDciLCJJZCI6IjgxNzJlNjBkLWIwMmYtNGYyMC05Njc0LTA1OWJkY2YzNThkNiIsIkltcG9ydElkIjoiNSIsIlRpdGxlIjoiTWlsZXN0b25lIDQiLCJOb3RlIjpudWxsLCJIeXBlcmxpbmsiOnsiJGlkIjoiMjEwIiwiQWRkcmVzcyI6bnVsbCwiU3ViQWRkcmVzcyI6bnVsbH0sIklzQ2hhbmdlZCI6ZmFsc2UsIklzTmV3IjpmYWxzZX1dLCJUYXNrRGVmaW5pdGlvbiI6eyIkaWQiOiIyMTEiLCJHcm91cE5hbWUiOm51bGwsIlN0YXJ0RGF0ZSI6IjIwMjItMTAtMDZUMDA6MDA6MDBaIiwiRW5kRGF0ZSI6IjIwMjItMTItMDlUMjM6NTk6MDBaIiwiUGVyY2VudGFnZUNvbXBsZXRlIjpudWxsLCJTdHlsZSI6eyIkaWQiOiIyMTIiLCJTaGFwZSI6MCwiU2hhcGVUaGlja25lc3MiOjEsIkR1cmF0aW9uRm9ybWF0IjowLCJJbmNsdWRlTm9uV29ya2luZ0RheXNJbkR1cmF0aW9uIjpmYWxzZSwiUGVyY2VudGFnZUNvbXBsZXRlU3R5bGUiOnsiJGlkIjoiMjEzIiwiRm9udFNldHRpbmdzIjp7IiRpZCI6IjIxNCIsIkZvbnRTaXplIjoxMCwiRm9udE5hbWUiOiJDYWxpYnJpIiwiSXNCb2xkIjpmYWxzZSwiSXNJdGFsaWMiOmZhbHNlLCJJc1VuZGVybGluZWQiOmZhbHNlLCJQYXJlbnRTdHlsZSI6bnVsbH0sIkF1dG9TaXplIjowLCJGb3JlZ3JvdW5kIjp7IiRpZCI6IjIxNSIsIkNvbG9yIjp7IiRpZCI6IjIxN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jE3IiwiVG9wIjowLjAsIkxlZnQiOjAuMCwiUmlnaHQiOjAuMCwiQm90dG9tIjowLjB9LCJQYWRkaW5nIjp7IiRpZCI6IjIxOCIsIlRvcCI6MC4wLCJMZWZ0IjowLjAsIlJpZ2h0IjowLjAsIkJvdHRvbSI6MC4wfSwiQmFja2dyb3VuZCI6eyIkaWQiOiIyMTkiLCJDb2xvciI6eyIkaWQiOiIyMjAiLCJBIjo4OSwiUiI6MCwiRyI6MCwiQiI6MH19LCJJc1Zpc2libGUiOnRydWUsIldpZHRoIjowLjAsIkhlaWdodCI6MC4wLCJCb3JkZXJTdHlsZSI6eyIkaWQiOiIyMjEiLCJMaW5lQ29sb3IiOm51bGwsIkxpbmVXZWlnaHQiOjAuMCwiTGluZVR5cGUiOjAsIlBhcmVudFN0eWxlIjpudWxsfSwiUGFyZW50U3R5bGUiOm51bGx9LCJEdXJhdGlvblN0eWxlIjp7IiRpZCI6IjIyMiIsIkZvbnRTZXR0aW5ncyI6eyIkaWQiOiIyMjMiLCJGb250U2l6ZSI6MTAsIkZvbnROYW1lIjoiQ2FsaWJyaSIsIklzQm9sZCI6ZmFsc2UsIklzSXRhbGljIjpmYWxzZSwiSXNVbmRlcmxpbmVkIjpmYWxzZSwiUGFyZW50U3R5bGUiOm51bGx9LCJBdXRvU2l6ZSI6MCwiRm9yZWdyb3VuZCI6eyIkaWQiOiIyMjQiLCJDb2xvciI6eyIkaWQiOiIyMjU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MjI2IiwiVG9wIjowLjAsIkxlZnQiOjAuMCwiUmlnaHQiOjAuMCwiQm90dG9tIjowLjB9LCJQYWRkaW5nIjp7IiRpZCI6IjIyNyIsIlRvcCI6MC4wLCJMZWZ0IjowLjAsIlJpZ2h0IjowLjAsIkJvdHRvbSI6MC4wfSwiQmFja2dyb3VuZCI6eyIkaWQiOiIyMjgiLCJDb2xvciI6eyIkaWQiOiIyMjkiLCJBIjowLCJSIjoyNTUsIkciOjI1NSwiQiI6MjU1fX0sIklzVmlzaWJsZSI6dHJ1ZSwiV2lkdGgiOjAuMCwiSGVpZ2h0IjowLjAsIkJvcmRlclN0eWxlIjp7IiRpZCI6IjIzMCIsIkxpbmVDb2xvciI6bnVsbCwiTGluZVdlaWdodCI6MC4wLCJMaW5lVHlwZSI6MCwiUGFyZW50U3R5bGUiOm51bGx9LCJQYXJlbnRTdHlsZSI6bnVsbH0sIkhvcml6b250YWxDb25uZWN0b3JTdHlsZSI6eyIkaWQiOiIyMzEiLCJMaW5lQ29sb3IiOnsiJHJlZiI6IjEwMSJ9LCJMaW5lV2VpZ2h0IjoxLjAsIkxpbmVUeXBlIjowLCJQYXJlbnRTdHlsZSI6bnVsbH0sIlZlcnRpY2FsQ29ubmVjdG9yU3R5bGUiOnsiJGlkIjoiMjMyIiwiTGluZUNvbG9yIjp7IiRyZWYiOiIxMDQifSwiTGluZVdlaWdodCI6MS4wLCJMaW5lVHlwZSI6MCwiUGFyZW50U3R5bGUiOm51bGx9LCJNYXJnaW4iOm51bGwsIlN0YXJ0RGF0ZVBvc2l0aW9uIjoxLCJFbmREYXRlUG9zaXRpb24iOjEsIkRhdGVJc1Zpc2libGUiOnRydWUsIlRpdGxlUG9zaXRpb24iOjIsIkR1cmF0aW9uUG9zaXRpb24iOjYsIlBlcmNlbnRhZ2VDb21wbGV0ZWRQb3NpdGlvbiI6NiwiU3BhY2luZyI6MywiSXNCZWxvd1RpbWViYW5kIjp0cnVlLCJQZXJjZW50YWdlQ29tcGxldGVTaGFwZU9wYWNpdHkiOjM1LCJTaGFwZVN0eWxlIjp7IiRpZCI6IjIzMyIsIk1hcmdpbiI6eyIkaWQiOiIyMzQiLCJUb3AiOjAuMCwiTGVmdCI6NC4wLCJSaWdodCI6NC4wLCJCb3R0b20iOjAuMH0sIlBhZGRpbmciOnsiJGlkIjoiMjM1IiwiVG9wIjowLjAsIkxlZnQiOjAuMCwiUmlnaHQiOjAuMCwiQm90dG9tIjowLjB9LCJCYWNrZ3JvdW5kIjp7IiRpZCI6IjIzNiIsIkNvbG9yIjp7IiRpZCI6IjIzNyIsIkEiOjI1NSwiUiI6MCwiRyI6MTY2LCJCIjoxNjZ9fSwiSXNWaXNpYmxlIjp0cnVlLCJXaWR0aCI6MC4wLCJIZWlnaHQiOjE2LjAsIkJvcmRlclN0eWxlIjp7IiRpZCI6IjIzOCIsIkxpbmVDb2xvciI6eyIkaWQiOiIyMzkiLCIkdHlwZSI6Ik5MUkUuQ29tbW9uLkRvbS5Tb2xpZENvbG9yQnJ1c2gsIE5MUkUuQ29tbW9uIiwiQ29sb3IiOnsiJGlkIjoiMjQwIiwiQSI6MjU1LCJSIjoyNTUsIkciOjI1NSwiQiI6MjU1fX0sIkxpbmVXZWlnaHQiOjIuMCwiTGluZVR5cGUiOjAsIlBhcmVudFN0eWxlIjpudWxsfSwiUGFyZW50U3R5bGUiOm51bGx9LCJUaXRsZVN0eWxlIjp7IiRpZCI6IjI0MSIsIkZvbnRTZXR0aW5ncyI6eyIkaWQiOiIyNDIiLCJGb250U2l6ZSI6MTQsIkZvbnROYW1lIjoiQ2FsaWJyaSIsIklzQm9sZCI6dHJ1ZSwiSXNJdGFsaWMiOmZhbHNlLCJJc1VuZGVybGluZWQiOmZhbHNlLCJQYXJlbnRTdHlsZSI6bnVsbH0sIkF1dG9TaXplIjowLCJGb3JlZ3JvdW5kIjp7IiRpZCI6IjI0MyIsIkNvbG9yIjp7IiRpZCI6IjI0NC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MjQ1IiwiVG9wIjowLjAsIkxlZnQiOjAuMCwiUmlnaHQiOjAuMCwiQm90dG9tIjowLjB9LCJQYWRkaW5nIjp7IiRpZCI6IjI0NiIsIlRvcCI6MC4wLCJMZWZ0IjowLjAsIlJpZ2h0IjowLjAsIkJvdHRvbSI6MC4wfSwiQmFja2dyb3VuZCI6eyIkaWQiOiIyNDciLCJDb2xvciI6eyIkaWQiOiIyNDgiLCJBIjowLCJSIjoyNTUsIkciOjI1NSwiQiI6MjU1fX0sIklzVmlzaWJsZSI6dHJ1ZSwiV2lkdGgiOjAuMCwiSGVpZ2h0IjowLjAsIkJvcmRlclN0eWxlIjp7IiRpZCI6IjI0OSIsIkxpbmVDb2xvciI6bnVsbCwiTGluZVdlaWdodCI6MC4wLCJMaW5lVHlwZSI6MCwiUGFyZW50U3R5bGUiOm51bGx9LCJQYXJlbnRTdHlsZSI6bnVsbH0sIkRhdGVTdHlsZSI6eyIkaWQiOiIyNTAiLCJGb250U2V0dGluZ3MiOnsiJGlkIjoiMjUxIiwiRm9udFNpemUiOjEwLCJGb250TmFtZSI6IkNhbGlicmkiLCJJc0JvbGQiOmZhbHNlLCJJc0l0YWxpYyI6ZmFsc2UsIklzVW5kZXJsaW5lZCI6ZmFsc2UsIlBhcmVudFN0eWxlIjpudWxsfSwiQXV0b1NpemUiOjAsIkZvcmVncm91bmQiOnsiJGlkIjoiMjUyIiwiQ29sb3IiOnsiJGlkIjoiMjU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I1NCIsIlRvcCI6MC4wLCJMZWZ0IjowLjAsIlJpZ2h0IjowLjAsIkJvdHRvbSI6MC4wfSwiUGFkZGluZyI6eyIkaWQiOiIyNTUiLCJUb3AiOjAuMCwiTGVmdCI6MC4wLCJSaWdodCI6MC4wLCJCb3R0b20iOjAuMH0sIkJhY2tncm91bmQiOnsiJGlkIjoiMjU2IiwiQ29sb3IiOnsiJGlkIjoiMjU3IiwiQSI6MCwiUiI6MjU1LCJHIjoyNTUsIkIiOjI1NX19LCJJc1Zpc2libGUiOnRydWUsIldpZHRoIjowLjAsIkhlaWdodCI6MC4wLCJCb3JkZXJTdHlsZSI6eyIkaWQiOiIyNTgiLCJMaW5lQ29sb3IiOm51bGwsIkxpbmVXZWlnaHQiOjAuMCwiTGluZVR5cGUiOjAsIlBhcmVudFN0eWxlIjpudWxsfSwiUGFyZW50U3R5bGUiOm51bGx9LCJEYXRlRm9ybWF0Ijp7IiRpZCI6IjI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jAiLCJGb3JtYXQiOjAsIklzVmlzaWJsZSI6ZmFsc2UsIkxhc3RLbm93blZpc2liaWxpdHlTdGF0ZSI6ZmFsc2V9LCJJc1Zpc2libGUiOnRydWUsIlBhcmVudFN0eWxlIjpudWxsfSwiSW5kZXgiOjUsIlNtYXJ0RHVyYXRpb25BY3RpdmF0ZWQiOmZhbHNlLCJEYXRlRm9ybWF0Ijp7IiRyZWYiOiIyNTkifSwiV2Vla051bWJlcmluZyI6eyIkaWQiOiIyNjEiLCJGb3JtYXQiOjAsIklzVmlzaWJsZSI6ZmFsc2UsIkxhc3RLbm93blZpc2liaWxpdHlTdGF0ZSI6ZmFsc2V9LCJJZCI6ImVlODBlMWEwLTZlYjctNDg4ZS1hNTUxLTVlNzQwMzNjYTFkNyIsIkltcG9ydElkIjoiMTIiLCJUaXRsZSI6IkFjdGl2aXR5IEIiLCJOb3RlIjpudWxsLCJIeXBlcmxpbmsiOnsiJGlkIjoiMjYyIiwiQWRkcmVzcyI6bnVsbCwiU3ViQWRkcmVzcyI6bnVsbH0sIklzQ2hhbmdlZCI6ZmFsc2UsIklzTmV3IjpmYWxzZX19XSwiX21pbGVzdG9uZXMiOltdLCJJZCI6IjMyMmE4ZTJlLTk5MTktNGI2Zi05Mjk3LTI0OTIzNzk3NTI4NSIsIklzU2luZ2xlSXRlbVJvdyI6ZmFsc2V9XSwiSW5kZXgiOjAsIklkIjoiYjBmMDFhM2YtNGYzMS00MGY3LWFjNWYtYTE4MTNmNmI4YjRmIiwiSGVhZGVyVGV4dCI6IiIsIklzRGVmYXVsdCI6dHJ1ZSwiU3R5bGUiOnsiJGlkIjoiMjYzIiwiSGVhZGVyU3R5bGUiOnsiJGlkIjoiMjY0IiwiVGV4dFN0eWxlIjp7IiRpZCI6IjI2NSIsIkZvbnRTZXR0aW5ncyI6eyIkaWQiOiIyNjYiLCJGb250U2l6ZSI6MTEsIkZvbnROYW1lIjoiQ2FsaWJyaSIsIklzQm9sZCI6ZmFsc2UsIklzSXRhbGljIjpmYWxzZSwiSXNVbmRlcmxpbmVkIjpmYWxzZSwiUGFyZW50U3R5bGUiOm51bGx9LCJBdXRvU2l6ZSI6MiwiRm9yZWdyb3VuZCI6eyIkaWQiOiIyNjciLCJDb2xvciI6eyIkaWQiOiIyNjgiLCJBIjoyNTUsIlIiOjAsIkciOjAsIkIiOjB9fSwiTWF4V2lkdGgiOjAuMCwiTWF4SGVpZ2h0IjoiSW5maW5pdHkiLCJTbWFydEZvcmVncm91bmRJc0FjdGl2ZSI6ZmFsc2UsIkhvcml6b250YWxBbGlnbm1lbnQiOjAsIlZlcnRpY2FsQWxpZ25tZW50IjowLCJTbWFydEZvcmVncm91bmQiOm51bGwsIkJhY2tncm91bmRGaWxsVHlwZSI6MCwiTWFyZ2luIjp7IiRpZCI6IjI2OSIsIlRvcCI6MC4wLCJMZWZ0IjowLjAsIlJpZ2h0IjowLjAsIkJvdHRvbSI6MC4wfSwiUGFkZGluZyI6eyIkaWQiOiIyNzAiLCJUb3AiOjAuMCwiTGVmdCI6MC4wLCJSaWdodCI6MC4wLCJCb3R0b20iOjAuMH0sIkJhY2tncm91bmQiOnsiJGlkIjoiMjcxIiwiQ29sb3IiOnsiJGlkIjoiMjcyIiwiQSI6MCwiUiI6MjU1LCJHIjoyNTUsIkIiOjI1NX19LCJJc1Zpc2libGUiOnRydWUsIldpZHRoIjowLjAsIkhlaWdodCI6MC4wLCJCb3JkZXJTdHlsZSI6bnVsbCwiUGFyZW50U3R5bGUiOm51bGx9LCJSZWN0YW5nbGVTdHlsZSI6eyIkaWQiOiIyNzMiLCJNYXJnaW4iOnsiJGlkIjoiMjc0IiwiVG9wIjowLjAsIkxlZnQiOjAuMCwiUmlnaHQiOjAuMCwiQm90dG9tIjowLjB9LCJQYWRkaW5nIjp7IiRpZCI6IjI3NSIsIlRvcCI6MC4wLCJMZWZ0IjowLjAsIlJpZ2h0IjowLjAsIkJvdHRvbSI6MC4wfSwiQmFja2dyb3VuZCI6eyIkaWQiOiIyNzYiLCJDb2xvciI6eyIkaWQiOiIyNzciLCJBIjo2MywiUiI6NjgsIkciOjExNCwiQiI6MTk2fX0sIklzVmlzaWJsZSI6dHJ1ZSwiV2lkdGgiOjAuMCwiSGVpZ2h0IjowLjAsIkJvcmRlclN0eWxlIjp7IiRpZCI6IjI3OCIsIkxpbmVDb2xvciI6eyIkaWQiOiIyNzkiLCIkdHlwZSI6Ik5MUkUuQ29tbW9uLkRvbS5Tb2xpZENvbG9yQnJ1c2gsIE5MUkUuQ29tbW9uIiwiQ29sb3IiOnsiJGlkIjoiMjgwIiwiQSI6MjU1LCJSIjoyNTUsIkciOjAsIkIiOjB9fSwiTGluZVdlaWdodCI6MC4wLCJMaW5lVHlwZSI6MCwiUGFyZW50U3R5bGUiOm51bGx9LCJQYXJlbnRTdHlsZSI6bnVsbH0sIk1hcmdpbiI6eyIkaWQiOiIyODEiLCJUb3AiOjAuMCwiTGVmdCI6MC4wLCJSaWdodCI6MC4wLCJCb3R0b20iOjAuMH0sIlBhZGRpbmciOnsiJGlkIjoiMjgyIiwiVG9wIjowLjAsIkxlZnQiOjAuMCwiUmlnaHQiOjAuMCwiQm90dG9tIjowLjB9LCJCYWNrZ3JvdW5kIjpudWxsLCJJc1Zpc2libGUiOnRydWUsIldpZHRoIjowLjAsIkhlaWdodCI6MC4wLCJCb3JkZXJTdHlsZSI6bnVsbCwiUGFyZW50U3R5bGUiOm51bGx9LCJCYWNrZ3JvdW5kU3R5bGUiOnsiJGlkIjoiMjgzIiwiTWFyZ2luIjp7IiRpZCI6IjI4NCIsIlRvcCI6MC4wLCJMZWZ0IjowLjAsIlJpZ2h0IjowLjAsIkJvdHRvbSI6MC4wfSwiUGFkZGluZyI6eyIkaWQiOiIyODUiLCJUb3AiOjAuMCwiTGVmdCI6MC4wLCJSaWdodCI6MC4wLCJCb3R0b20iOjAuMH0sIkJhY2tncm91bmQiOnsiJGlkIjoiMjg2IiwiQ29sb3IiOnsiJGlkIjoiMjg3IiwiQSI6NTEsIlIiOjE2NSwiRyI6MTY1LCJCIjoxNjV9fSwiSXNWaXNpYmxlIjp0cnVlLCJXaWR0aCI6MC4wLCJIZWlnaHQiOjAuMCwiQm9yZGVyU3R5bGUiOnsiJGlkIjoiMjg4IiwiTGluZUNvbG9yIjp7IiRpZCI6IjI4OSIsIiR0eXBlIjoiTkxSRS5Db21tb24uRG9tLlNvbGlkQ29sb3JCcnVzaCwgTkxSRS5Db21tb24iLCJDb2xvciI6eyIkaWQiOiIyOTAiLCJBIjoyNTUsIlIiOjI1NSwiRyI6MCwiQiI6MH19LCJMaW5lV2VpZ2h0IjowLjAsIkxpbmVUeXBlIjowLCJQYXJlbnRTdHlsZSI6bnVsbH0sIlBhcmVudFN0eWxlIjpudWxsfSwiTWFyZ2luIjp7IiRpZCI6IjI5MSIsIlRvcCI6MC4wLCJMZWZ0IjowLjAsIlJpZ2h0IjowLjAsIkJvdHRvbSI6MC4wfSwiUGFkZGluZyI6eyIkaWQiOiIyOTIiLCJUb3AiOjAuMCwiTGVmdCI6MC4wLCJSaWdodCI6MC4wLCJCb3R0b20iOjAuMH0sIklzVmlzaWJsZSI6dHJ1ZSwiV2lkdGgiOjAuMCwiSGVpZ2h0IjowLjAsIkJvcmRlclN0eWxlIjpudWxsLCJQYXJlbnRTdHlsZSI6bnVsbH19XSwiSWQiOiI3NTA5ZjE5Ny05ODM4LTQ5Y2MtYWViMy05MTI5MmIzNzVmMzAiLCJJbmRleCI6MCwiSGVhZGVyVGV4dCI6IlN0YWdlIEkiLCJTdHlsZSI6eyIkaWQiOiIyOTMiLCJIZWFkZXJTdHlsZSI6eyIkaWQiOiIyOTQiLCJUZXh0SXNWZXJ0aWNhbCI6ZmFsc2UsIlRleHRTdHlsZSI6eyIkaWQiOiIyOTUiLCJGb250U2V0dGluZ3MiOnsiJGlkIjoiMjk2IiwiRm9udFNpemUiOjEyLCJGb250TmFtZSI6IkNhbGlicmkiLCJJc0JvbGQiOnRydWUsIklzSXRhbGljIjpmYWxzZSwiSXNVbmRlcmxpbmVkIjpmYWxzZSwiUGFyZW50U3R5bGUiOm51bGx9LCJBdXRvU2l6ZSI6MiwiRm9yZWdyb3VuZCI6eyIkaWQiOiIyOTciLCJDb2xvciI6eyIkaWQiOiIyOTg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yOTkiLCJUb3AiOjAuMCwiTGVmdCI6MC4wLCJSaWdodCI6MC4wLCJCb3R0b20iOjAuMH0sIlBhZGRpbmciOnsiJGlkIjoiMzAwIiwiVG9wIjowLjAsIkxlZnQiOjAuMCwiUmlnaHQiOjAuMCwiQm90dG9tIjowLjB9LCJCYWNrZ3JvdW5kIjp7IiRpZCI6IjMwMSIsIkNvbG9yIjp7IiRpZCI6IjMwMiIsIkEiOjAsIlIiOjI1NSwiRyI6MjU1LCJCIjoyNTV9fSwiSXNWaXNpYmxlIjp0cnVlLCJXaWR0aCI6MC4wLCJIZWlnaHQiOjAuMCwiQm9yZGVyU3R5bGUiOm51bGwsIlBhcmVudFN0eWxlIjpudWxsfSwiUmVjdGFuZ2xlU3R5bGUiOnsiJGlkIjoiMzAzIiwiTWFyZ2luIjp7IiRpZCI6IjMwNCIsIlRvcCI6MC4wLCJMZWZ0IjowLjAsIlJpZ2h0IjowLjAsIkJvdHRvbSI6MC4wfSwiUGFkZGluZyI6eyIkaWQiOiIzMDUiLCJUb3AiOjAuMCwiTGVmdCI6MC4wLCJSaWdodCI6MC4wLCJCb3R0b20iOjAuMH0sIkJhY2tncm91bmQiOnsiJGlkIjoiMzA2IiwiQ29sb3IiOnsiJGlkIjoiMzA3IiwiQSI6MjU1LCJSIjoxODcsIkciOjIyMiwiQiI6MjQwfX0sIklzVmlzaWJsZSI6dHJ1ZSwiV2lkdGgiOjAuMCwiSGVpZ2h0IjowLjAsIkJvcmRlclN0eWxlIjp7IiRpZCI6IjMwOCIsIkxpbmVDb2xvciI6eyIkaWQiOiIzMDkiLCIkdHlwZSI6Ik5MUkUuQ29tbW9uLkRvbS5Tb2xpZENvbG9yQnJ1c2gsIE5MUkUuQ29tbW9uIiwiQ29sb3IiOnsiJGlkIjoiMzEwIiwiQSI6MjU1LCJSIjoyNTUsIkciOjAsIkIiOjB9fSwiTGluZVdlaWdodCI6MC4wLCJMaW5lVHlwZSI6MCwiUGFyZW50U3R5bGUiOm51bGx9LCJQYXJlbnRTdHlsZSI6bnVsbH0sIk1hcmdpbiI6eyIkaWQiOiIzMTEiLCJUb3AiOjAuMCwiTGVmdCI6MC4wLCJSaWdodCI6MC4wLCJCb3R0b20iOjAuMH0sIlBhZGRpbmciOnsiJGlkIjoiMzEyIiwiVG9wIjowLjAsIkxlZnQiOjAuMCwiUmlnaHQiOjAuMCwiQm90dG9tIjowLjB9LCJCYWNrZ3JvdW5kIjpudWxsLCJJc1Zpc2libGUiOnRydWUsIldpZHRoIjowLjAsIkhlaWdodCI6MC4wLCJCb3JkZXJTdHlsZSI6bnVsbCwiUGFyZW50U3R5bGUiOm51bGx9LCJCYWNrZ3JvdW5kU3R5bGUiOnsiJGlkIjoiMzEzIiwiTWFyZ2luIjp7IiRpZCI6IjMxNCIsIlRvcCI6MC4wLCJMZWZ0IjowLjAsIlJpZ2h0IjowLjAsIkJvdHRvbSI6MC4wfSwiUGFkZGluZyI6eyIkaWQiOiIzMTUiLCJUb3AiOjAuMCwiTGVmdCI6MC4wLCJSaWdodCI6MC4wLCJCb3R0b20iOjAuMH0sIkJhY2tncm91bmQiOnsiJGlkIjoiMzE2IiwiQ29sb3IiOnsiJGlkIjoiMzE3IiwiQSI6NTEsIlIiOjE4NywiRyI6MjIyLCJCIjoyNDB9fSwiSXNWaXNpYmxlIjp0cnVlLCJXaWR0aCI6MC4wLCJIZWlnaHQiOjAuMCwiQm9yZGVyU3R5bGUiOnsiJGlkIjoiMzE4IiwiTGluZUNvbG9yIjp7IiRpZCI6IjMxOSIsIiR0eXBlIjoiTkxSRS5Db21tb24uRG9tLlNvbGlkQ29sb3JCcnVzaCwgTkxSRS5Db21tb24iLCJDb2xvciI6eyIkaWQiOiIzMjAiLCJBIjoyNTUsIlIiOjI1NSwiRyI6MCwiQiI6MH19LCJMaW5lV2VpZ2h0IjowLjAsIkxpbmVUeXBlIjowLCJQYXJlbnRTdHlsZSI6bnVsbH0sIlBhcmVudFN0eWxlIjpudWxsfSwiSXNBYm92ZVRpbWViYW5kIjpmYWxzZSwiTWFyZ2luIjp7IiRpZCI6IjMyMSIsIlRvcCI6MC4wLCJMZWZ0IjowLjAsIlJpZ2h0IjowLjAsIkJvdHRvbSI6MC4wfSwiUGFkZGluZyI6eyIkaWQiOiIzMjIiLCJUb3AiOjAuMCwiTGVmdCI6MC4wLCJSaWdodCI6MC4wLCJCb3R0b20iOjAuMH0sIklzVmlzaWJsZSI6dHJ1ZSwiV2lkdGgiOjAuMCwiSGVpZ2h0IjowLjAsIkJvcmRlclN0eWxlIjp7IiRpZCI6IjMyMyIsIkxpbmVDb2xvciI6bnVsbCwiTGluZVdlaWdodCI6MC4wLCJMaW5lVHlwZSI6MCwiUGFyZW50U3R5bGUiOm51bGx9LCJQYXJlbnRTdHlsZSI6bnVsbH19LHsiJGlkIjoiMzI0IiwiX2FjdGl2aXRpZXMiOlt7IiRpZCI6IjMyNSIsIl9yb3dzIjpbeyIkaWQiOiIzMjYiLCJfdGFza3MiOlt7IiRpZCI6IjMyNyIsIl9hdHRhY2hlZE1pbGVzdG9uZXMiOlt7IiRpZCI6IjMyOCIsIkRhdGUiOiIyMDIyLTEyLTIyVDIzOjU5OjAwIiwiU3R5bGUiOnsiJGlkIjoiMzI5IiwiU2hhcGUiOjEsIkNvbm5lY3Rvck1hcmdpbiI6eyIkaWQiOiIzMzAiLCJUb3AiOjAuMCwiTGVmdCI6Mi4wLCJSaWdodCI6Mi4wLCJCb3R0b20iOjAuMH0sIkNvbm5lY3RvclN0eWxlIjp7IiRpZCI6IjMzMSIsIkxpbmVDb2xvciI6eyIkaWQiOiIzMzIiLCIkdHlwZSI6Ik5MUkUuQ29tbW9uLkRvbS5Tb2xpZENvbG9yQnJ1c2gsIE5MUkUuQ29tbW9uIiwiQ29sb3IiOnsiJGlkIjoiMzMzIiwiQSI6MTI3LCJSIjo3OSwiRyI6MTI5LCJCIjoxODl9fSwiTGluZVdlaWdodCI6MS4wLCJMaW5lVHlwZSI6MCwiUGFyZW50U3R5bGUiOm51bGx9LCJJc0JlbG93VGltZWJhbmQiOnRydWUsIlBvc2l0aW9uT25UYXNrIjozLCJIaWRlRGF0ZSI6ZmFsc2UsIlNoYXBlU2l6ZSI6MCwiU3BhY2luZyI6Mi4wLCJQYWRkaW5nIjp7IiRpZCI6IjMzNCIsIlRvcCI6Ny4wLCJMZWZ0IjozLjAsIlJpZ2h0IjowLjAsIkJvdHRvbSI6Mi4wfSwiU2hhcGVTdHlsZSI6eyIkaWQiOiIzMzUiLCJNYXJnaW4iOnsiJGlkIjoiMzM2IiwiVG9wIjowLjAsIkxlZnQiOjAuMCwiUmlnaHQiOjAuMCwiQm90dG9tIjowLjB9LCJQYWRkaW5nIjp7IiRpZCI6IjMzNyIsIlRvcCI6MC4wLCJMZWZ0IjowLjAsIlJpZ2h0IjowLjAsIkJvdHRvbSI6MC4wfSwiQmFja2dyb3VuZCI6eyIkaWQiOiIzMzgiLCJDb2xvciI6eyIkaWQiOiIzMzkiLCJBIjoyNTUsIlIiOjIzOSwiRyI6MjAyLCJCIjo4fX0sIklzVmlzaWJsZSI6dHJ1ZSwiV2lkdGgiOjEyLjAsIkhlaWdodCI6MTQuMCwiQm9yZGVyU3R5bGUiOnsiJGlkIjoiMzQwIiwiTGluZUNvbG9yIjp7IiRpZCI6IjM0MSIsIiR0eXBlIjoiTkxSRS5Db21tb24uRG9tLlNvbGlkQ29sb3JCcnVzaCwgTkxSRS5Db21tb24iLCJDb2xvciI6eyIkaWQiOiIzNDIiLCJBIjoyNTUsIlIiOjI1NSwiRyI6MCwiQiI6MH19LCJMaW5lV2VpZ2h0IjowLjAsIkxpbmVUeXBlIjowLCJQYXJlbnRTdHlsZSI6bnVsbH0sIlBhcmVudFN0eWxlIjpudWxsfSwiVGl0bGVTdHlsZSI6eyIkaWQiOiIzNDMiLCJGb250U2V0dGluZ3MiOnsiJGlkIjoiMzQ0IiwiRm9udFNpemUiOjExLCJGb250TmFtZSI6IkNhbGlicmkiLCJJc0JvbGQiOnRydWUsIklzSXRhbGljIjpmYWxzZSwiSXNVbmRlcmxpbmVkIjpmYWxzZSwiUGFyZW50U3R5bGUiOm51bGx9LCJBdXRvU2l6ZSI6MCwiRm9yZWdyb3VuZCI6eyIkaWQiOiIzNDUiLCJDb2xvciI6eyIkaWQiOiIzNDY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zQ3IiwiVG9wIjowLjAsIkxlZnQiOjAuMCwiUmlnaHQiOjAuMCwiQm90dG9tIjowLjB9LCJQYWRkaW5nIjp7IiRpZCI6IjM0OCIsIlRvcCI6MC4wLCJMZWZ0IjowLjAsIlJpZ2h0IjowLjAsIkJvdHRvbSI6MC4wfSwiQmFja2dyb3VuZCI6eyIkaWQiOiIzNDkiLCJDb2xvciI6eyIkaWQiOiIzNTAiLCJBIjowLCJSIjoyNTUsIkciOjI1NSwiQiI6MjU1fX0sIklzVmlzaWJsZSI6dHJ1ZSwiV2lkdGgiOjAuMCwiSGVpZ2h0IjowLjAsIkJvcmRlclN0eWxlIjp7IiRpZCI6IjM1MSIsIkxpbmVDb2xvciI6bnVsbCwiTGluZVdlaWdodCI6MC4wLCJMaW5lVHlwZSI6MCwiUGFyZW50U3R5bGUiOm51bGx9LCJQYXJlbnRTdHlsZSI6bnVsbH0sIkRhdGVTdHlsZSI6eyIkaWQiOiIzNTIiLCJGb250U2V0dGluZ3MiOnsiJGlkIjoiMzUzIiwiRm9udFNpemUiOjEwLCJGb250TmFtZSI6IkNhbGlicmkiLCJJc0JvbGQiOmZhbHNlLCJJc0l0YWxpYyI6ZmFsc2UsIklzVW5kZXJsaW5lZCI6ZmFsc2UsIlBhcmVudFN0eWxlIjpudWxsfSwiQXV0b1NpemUiOjAsIkZvcmVncm91bmQiOnsiJGlkIjoiMzU0IiwiQ29sb3IiOnsiJGlkIjoiMzU1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zNTYiLCJUb3AiOjAuMCwiTGVmdCI6MC4wLCJSaWdodCI6MC4wLCJCb3R0b20iOjAuMH0sIlBhZGRpbmciOnsiJGlkIjoiMzU3IiwiVG9wIjowLjAsIkxlZnQiOjAuMCwiUmlnaHQiOjAuMCwiQm90dG9tIjowLjB9LCJCYWNrZ3JvdW5kIjp7IiRpZCI6IjM1OCIsIkNvbG9yIjp7IiRpZCI6IjM1OSIsIkEiOjAsIlIiOjI1NSwiRyI6MjU1LCJCIjoyNTV9fSwiSXNWaXNpYmxlIjp0cnVlLCJXaWR0aCI6MC4wLCJIZWlnaHQiOjAuMCwiQm9yZGVyU3R5bGUiOnsiJGlkIjoiMzYwIiwiTGluZUNvbG9yIjpudWxsLCJMaW5lV2VpZ2h0IjowLjAsIkxpbmVUeXBlIjowLCJQYXJlbnRTdHlsZSI6bnVsbH0sIlBhcmVudFN0eWxlIjpudWxsfSwiRGF0ZUZvcm1hdCI6eyIkaWQiOiIzNj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YyIiwiRm9ybWF0IjowLCJJc1Zpc2libGUiOmZhbHNlLCJMYXN0S25vd25WaXNpYmlsaXR5U3RhdGUiOmZhbHNlfSwiSXNWaXNpYmxlIjp0cnVlLCJQYXJlbnRTdHlsZSI6bnVsbH0sIkluZGV4Ijo5LCJQZXJjZW50YWdlQ29tcGxldGUiOm51bGwsIlBvc2l0aW9uIjp7IlJhdGlvIjowLjAsIklzQ3VzdG9tIjpmYWxzZX0sIkRhdGVGb3JtYXQiOnsiJHJlZiI6IjM2MSJ9LCJXZWVrTnVtYmVyaW5nIjp7IiRpZCI6IjM2MyIsIkZvcm1hdCI6MCwiSXNWaXNpYmxlIjpmYWxzZSwiTGFzdEtub3duVmlzaWJpbGl0eVN0YXRlIjpmYWxzZX0sIlJlbGF0ZWRUYXNrSWQiOiIwYmRkZDY1OS1jNGViLTQ5NjYtYWEzOC0yMTliYWVjYmE3ZjUiLCJJZCI6ImI5M2FhNDdmLTI4OGUtNDkwOS1hMzFjLThjZGNkMDc4MzU2YiIsIkltcG9ydElkIjoiNiIsIlRpdGxlIjoiTWlsZXN0b25lICA1IiwiTm90ZSI6bnVsbCwiSHlwZXJsaW5rIjp7IiRpZCI6IjM2NCIsIkFkZHJlc3MiOm51bGwsIlN1YkFkZHJlc3MiOm51bGx9LCJJc0NoYW5nZWQiOmZhbHNlLCJJc05ldyI6ZmFsc2V9XSwiVGFza0RlZmluaXRpb24iOnsiJGlkIjoiMzY1IiwiR3JvdXBOYW1lIjpudWxsLCJTdGFydERhdGUiOiIyMDIyLTEwLTE1VDAwOjAwOjAwIiwiRW5kRGF0ZSI6IjIwMjMtMDItMDNUMjM6NTk6MDAiLCJQZXJjZW50YWdlQ29tcGxldGUiOm51bGwsIlN0eWxlIjp7IiRpZCI6IjM2NiIsIlNoYXBlIjowLCJTaGFwZVRoaWNrbmVzcyI6MSwiRHVyYXRpb25Gb3JtYXQiOjAsIkluY2x1ZGVOb25Xb3JraW5nRGF5c0luRHVyYXRpb24iOmZhbHNlLCJQZXJjZW50YWdlQ29tcGxldGVTdHlsZSI6eyIkaWQiOiIzNjciLCJGb250U2V0dGluZ3MiOnsiJGlkIjoiMzY4IiwiRm9udFNpemUiOjEwLCJGb250TmFtZSI6IkNhbGlicmkiLCJJc0JvbGQiOmZhbHNlLCJJc0l0YWxpYyI6ZmFsc2UsIklzVW5kZXJsaW5lZCI6ZmFsc2UsIlBhcmVudFN0eWxlIjpudWxsfSwiQXV0b1NpemUiOjAsIkZvcmVncm91bmQiOnsiJGlkIjoiMzY5IiwiQ29sb3IiOnsiJGlkIjoiMzcw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zNzEiLCJUb3AiOjAuMCwiTGVmdCI6MC4wLCJSaWdodCI6MC4wLCJCb3R0b20iOjAuMH0sIlBhZGRpbmciOnsiJGlkIjoiMzcyIiwiVG9wIjowLjAsIkxlZnQiOjAuMCwiUmlnaHQiOjAuMCwiQm90dG9tIjowLjB9LCJCYWNrZ3JvdW5kIjp7IiRpZCI6IjM3MyIsIkNvbG9yIjp7IiRpZCI6IjM3NCIsIkEiOjg5LCJSIjowLCJHIjowLCJCIjowfX0sIklzVmlzaWJsZSI6dHJ1ZSwiV2lkdGgiOjAuMCwiSGVpZ2h0IjowLjAsIkJvcmRlclN0eWxlIjp7IiRpZCI6IjM3NSIsIkxpbmVDb2xvciI6bnVsbCwiTGluZVdlaWdodCI6MC4wLCJMaW5lVHlwZSI6MCwiUGFyZW50U3R5bGUiOm51bGx9LCJQYXJlbnRTdHlsZSI6bnVsbH0sIkR1cmF0aW9uU3R5bGUiOnsiJGlkIjoiMzc2IiwiRm9udFNldHRpbmdzIjp7IiRpZCI6IjM3NyIsIkZvbnRTaXplIjoxMCwiRm9udE5hbWUiOiJDYWxpYnJpIiwiSXNCb2xkIjpmYWxzZSwiSXNJdGFsaWMiOmZhbHNlLCJJc1VuZGVybGluZWQiOmZhbHNlLCJQYXJlbnRTdHlsZSI6bnVsbH0sIkF1dG9TaXplIjowLCJGb3JlZ3JvdW5kIjp7IiRpZCI6IjM3OCIsIkNvbG9yIjp7IiRpZCI6IjM3O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zODAiLCJUb3AiOjAuMCwiTGVmdCI6MC4wLCJSaWdodCI6MC4wLCJCb3R0b20iOjAuMH0sIlBhZGRpbmciOnsiJGlkIjoiMzgxIiwiVG9wIjowLjAsIkxlZnQiOjAuMCwiUmlnaHQiOjAuMCwiQm90dG9tIjowLjB9LCJCYWNrZ3JvdW5kIjp7IiRpZCI6IjM4MiIsIkNvbG9yIjp7IiRpZCI6IjM4MyIsIkEiOjAsIlIiOjI1NSwiRyI6MjU1LCJCIjoyNTV9fSwiSXNWaXNpYmxlIjp0cnVlLCJXaWR0aCI6MC4wLCJIZWlnaHQiOjAuMCwiQm9yZGVyU3R5bGUiOnsiJGlkIjoiMzg0IiwiTGluZUNvbG9yIjpudWxsLCJMaW5lV2VpZ2h0IjowLjAsIkxpbmVUeXBlIjowLCJQYXJlbnRTdHlsZSI6bnVsbH0sIlBhcmVudFN0eWxlIjpudWxsfSwiSG9yaXpvbnRhbENvbm5lY3RvclN0eWxlIjp7IiRpZCI6IjM4NSIsIkxpbmVDb2xvciI6eyIkcmVmIjoiMTAxIn0sIkxpbmVXZWlnaHQiOjEuMCwiTGluZVR5cGUiOjAsIlBhcmVudFN0eWxlIjpudWxsfSwiVmVydGljYWxDb25uZWN0b3JTdHlsZSI6eyIkaWQiOiIzODY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Mzg3IiwiTWFyZ2luIjp7IiRpZCI6IjM4OCIsIlRvcCI6MC4wLCJMZWZ0Ijo0LjAsIlJpZ2h0Ijo0LjAsIkJvdHRvbSI6MC4wfSwiUGFkZGluZyI6eyIkaWQiOiIzODkiLCJUb3AiOjAuMCwiTGVmdCI6MC4wLCJSaWdodCI6MC4wLCJCb3R0b20iOjAuMH0sIkJhY2tncm91bmQiOnsiJGlkIjoiMzkwIiwiQ29sb3IiOnsiJGlkIjoiMzkxIiwiQSI6MjU1LCJSIjowLCJHIjoxNjYsIkIiOjE2Nn19LCJJc1Zpc2libGUiOnRydWUsIldpZHRoIjowLjAsIkhlaWdodCI6MTYuMCwiQm9yZGVyU3R5bGUiOnsiJGlkIjoiMzkyIiwiTGluZUNvbG9yIjp7IiRpZCI6IjM5MyIsIiR0eXBlIjoiTkxSRS5Db21tb24uRG9tLlNvbGlkQ29sb3JCcnVzaCwgTkxSRS5Db21tb24iLCJDb2xvciI6eyIkaWQiOiIzOTQiLCJBIjoyNTUsIlIiOjI1NSwiRyI6MjU1LCJCIjoyNTV9fSwiTGluZVdlaWdodCI6Mi4wLCJMaW5lVHlwZSI6MCwiUGFyZW50U3R5bGUiOm51bGx9LCJQYXJlbnRTdHlsZSI6bnVsbH0sIlRpdGxlU3R5bGUiOnsiJGlkIjoiMzk1IiwiRm9udFNldHRpbmdzIjp7IiRpZCI6IjM5NiIsIkZvbnRTaXplIjoxNCwiRm9udE5hbWUiOiJDYWxpYnJpIiwiSXNCb2xkIjp0cnVlLCJJc0l0YWxpYyI6ZmFsc2UsIklzVW5kZXJsaW5lZCI6ZmFsc2UsIlBhcmVudFN0eWxlIjpudWxsfSwiQXV0b1NpemUiOjAsIkZvcmVncm91bmQiOnsiJGlkIjoiMzk3IiwiQ29sb3IiOnsiJGlkIjoiMzk4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zOTkiLCJUb3AiOjAuMCwiTGVmdCI6MC4wLCJSaWdodCI6MC4wLCJCb3R0b20iOjAuMH0sIlBhZGRpbmciOnsiJGlkIjoiNDAwIiwiVG9wIjowLjAsIkxlZnQiOjAuMCwiUmlnaHQiOjAuMCwiQm90dG9tIjowLjB9LCJCYWNrZ3JvdW5kIjp7IiRpZCI6IjQwMSIsIkNvbG9yIjp7IiRpZCI6IjQwMiIsIkEiOjAsIlIiOjI1NSwiRyI6MjU1LCJCIjoyNTV9fSwiSXNWaXNpYmxlIjp0cnVlLCJXaWR0aCI6MC4wLCJIZWlnaHQiOjAuMCwiQm9yZGVyU3R5bGUiOnsiJGlkIjoiNDAzIiwiTGluZUNvbG9yIjpudWxsLCJMaW5lV2VpZ2h0IjowLjAsIkxpbmVUeXBlIjowLCJQYXJlbnRTdHlsZSI6bnVsbH0sIlBhcmVudFN0eWxlIjpudWxsfSwiRGF0ZVN0eWxlIjp7IiRpZCI6IjQwNCIsIkZvbnRTZXR0aW5ncyI6eyIkaWQiOiI0MDUiLCJGb250U2l6ZSI6MTAsIkZvbnROYW1lIjoiQ2FsaWJyaSIsIklzQm9sZCI6ZmFsc2UsIklzSXRhbGljIjpmYWxzZSwiSXNVbmRlcmxpbmVkIjpmYWxzZSwiUGFyZW50U3R5bGUiOm51bGx9LCJBdXRvU2l6ZSI6MCwiRm9yZWdyb3VuZCI6eyIkaWQiOiI0MDYiLCJDb2xvciI6eyIkaWQiOiI0MDc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DA4IiwiVG9wIjowLjAsIkxlZnQiOjAuMCwiUmlnaHQiOjAuMCwiQm90dG9tIjowLjB9LCJQYWRkaW5nIjp7IiRpZCI6IjQwOSIsIlRvcCI6MC4wLCJMZWZ0IjowLjAsIlJpZ2h0IjowLjAsIkJvdHRvbSI6MC4wfSwiQmFja2dyb3VuZCI6eyIkaWQiOiI0MTAiLCJDb2xvciI6eyIkaWQiOiI0MTEiLCJBIjowLCJSIjoyNTUsIkciOjI1NSwiQiI6MjU1fX0sIklzVmlzaWJsZSI6dHJ1ZSwiV2lkdGgiOjAuMCwiSGVpZ2h0IjowLjAsIkJvcmRlclN0eWxlIjp7IiRpZCI6IjQxMiIsIkxpbmVDb2xvciI6bnVsbCwiTGluZVdlaWdodCI6MC4wLCJMaW5lVHlwZSI6MCwiUGFyZW50U3R5bGUiOm51bGx9LCJQYXJlbnRTdHlsZSI6bnVsbH0sIkRhdGVGb3JtYXQiOnsiJGlkIjoiNDE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xNCIsIkZvcm1hdCI6MCwiSXNWaXNpYmxlIjpmYWxzZSwiTGFzdEtub3duVmlzaWJpbGl0eVN0YXRlIjpmYWxzZX0sIklzVmlzaWJsZSI6dHJ1ZSwiUGFyZW50U3R5bGUiOm51bGx9LCJJbmRleCI6OCwiU21hcnREdXJhdGlvbkFjdGl2YXRlZCI6ZmFsc2UsIkRhdGVGb3JtYXQiOnsiJHJlZiI6IjQxMyJ9LCJXZWVrTnVtYmVyaW5nIjp7IiRpZCI6IjQxNSIsIkZvcm1hdCI6MCwiSXNWaXNpYmxlIjpmYWxzZSwiTGFzdEtub3duVmlzaWJpbGl0eVN0YXRlIjpmYWxzZX0sIklkIjoiMGJkZGQ2NTktYzRlYi00OTY2LWFhMzgtMjE5YmFlY2JhN2Y1IiwiSW1wb3J0SWQiOiIxMyIsIlRpdGxlIjoiQWN0aXZpdHkgQyIsIk5vdGUiOm51bGwsIkh5cGVybGluayI6eyIkaWQiOiI0MTYiLCJBZGRyZXNzIjpudWxsLCJTdWJBZGRyZXNzIjpudWxsfSwiSXNDaGFuZ2VkIjpmYWxzZSwiSXNOZXciOmZhbHNlfX1dLCJfbWlsZXN0b25lcyI6W10sIklkIjoiMDAwMDAwMDAtMDAwMC0wMDAwLTAwMDAtMDAwMDAwMDAwMDAwIiwiSXNTaW5nbGVJdGVtUm93Ijp0cnVlfV0sIkluZGV4IjowLCJJZCI6ImU3MmQwNmQzLTg3YWYtNDgzNy1iNjQ3LTI3YjI2MGE1NTYzMSIsIkhlYWRlclRleHQiOiIiLCJJc0RlZmF1bHQiOnRydWUsIlN0eWxlIjp7IiRpZCI6IjQxNyIsIkhlYWRlclN0eWxlIjp7IiRpZCI6IjQxOCIsIlRleHRTdHlsZSI6eyIkaWQiOiI0MTkiLCJGb250U2V0dGluZ3MiOnsiJGlkIjoiNDIwIiwiRm9udFNpemUiOjExLCJGb250TmFtZSI6IkNhbGlicmkiLCJJc0JvbGQiOmZhbHNlLCJJc0l0YWxpYyI6ZmFsc2UsIklzVW5kZXJsaW5lZCI6ZmFsc2UsIlBhcmVudFN0eWxlIjpudWxsfSwiQXV0b1NpemUiOjIsIkZvcmVncm91bmQiOnsiJGlkIjoiNDIxIiwiQ29sb3IiOnsiJGlkIjoiNDIyIiwiQSI6MjU1LCJSIjowLCJHIjowLCJCIjowfX0sIk1heFdpZHRoIjowLjAsIk1heEhlaWdodCI6IkluZmluaXR5IiwiU21hcnRGb3JlZ3JvdW5kSXNBY3RpdmUiOmZhbHNlLCJIb3Jpem9udGFsQWxpZ25tZW50IjowLCJWZXJ0aWNhbEFsaWdubWVudCI6MCwiU21hcnRGb3JlZ3JvdW5kIjpudWxsLCJCYWNrZ3JvdW5kRmlsbFR5cGUiOjAsIk1hcmdpbiI6eyIkaWQiOiI0MjMiLCJUb3AiOjAuMCwiTGVmdCI6MC4wLCJSaWdodCI6MC4wLCJCb3R0b20iOjAuMH0sIlBhZGRpbmciOnsiJGlkIjoiNDI0IiwiVG9wIjowLjAsIkxlZnQiOjAuMCwiUmlnaHQiOjAuMCwiQm90dG9tIjowLjB9LCJCYWNrZ3JvdW5kIjp7IiRpZCI6IjQyNSIsIkNvbG9yIjp7IiRpZCI6IjQyNiIsIkEiOjAsIlIiOjI1NSwiRyI6MjU1LCJCIjoyNTV9fSwiSXNWaXNpYmxlIjp0cnVlLCJXaWR0aCI6MC4wLCJIZWlnaHQiOjAuMCwiQm9yZGVyU3R5bGUiOm51bGwsIlBhcmVudFN0eWxlIjpudWxsfSwiUmVjdGFuZ2xlU3R5bGUiOnsiJGlkIjoiNDI3IiwiTWFyZ2luIjp7IiRpZCI6IjQyOCIsIlRvcCI6MC4wLCJMZWZ0IjowLjAsIlJpZ2h0IjowLjAsIkJvdHRvbSI6MC4wfSwiUGFkZGluZyI6eyIkaWQiOiI0MjkiLCJUb3AiOjAuMCwiTGVmdCI6MC4wLCJSaWdodCI6MC4wLCJCb3R0b20iOjAuMH0sIkJhY2tncm91bmQiOnsiJGlkIjoiNDMwIiwiQ29sb3IiOnsiJGlkIjoiNDMxIiwiQSI6NjMsIlIiOjIzNywiRyI6MTI1LCJCIjo0OX19LCJJc1Zpc2libGUiOnRydWUsIldpZHRoIjowLjAsIkhlaWdodCI6MC4wLCJCb3JkZXJTdHlsZSI6eyIkaWQiOiI0MzIiLCJMaW5lQ29sb3IiOnsiJGlkIjoiNDMzIiwiJHR5cGUiOiJOTFJFLkNvbW1vbi5Eb20uU29saWRDb2xvckJydXNoLCBOTFJFLkNvbW1vbiIsIkNvbG9yIjp7IiRpZCI6IjQzNCIsIkEiOjI1NSwiUiI6MjU1LCJHIjowLCJCIjowfX0sIkxpbmVXZWlnaHQiOjAuMCwiTGluZVR5cGUiOjAsIlBhcmVudFN0eWxlIjpudWxsfSwiUGFyZW50U3R5bGUiOm51bGx9LCJNYXJnaW4iOnsiJGlkIjoiNDM1IiwiVG9wIjowLjAsIkxlZnQiOjAuMCwiUmlnaHQiOjAuMCwiQm90dG9tIjowLjB9LCJQYWRkaW5nIjp7IiRpZCI6IjQzNiIsIlRvcCI6MC4wLCJMZWZ0IjowLjAsIlJpZ2h0IjowLjAsIkJvdHRvbSI6MC4wfSwiQmFja2dyb3VuZCI6bnVsbCwiSXNWaXNpYmxlIjp0cnVlLCJXaWR0aCI6MC4wLCJIZWlnaHQiOjAuMCwiQm9yZGVyU3R5bGUiOm51bGwsIlBhcmVudFN0eWxlIjpudWxsfSwiQmFja2dyb3VuZFN0eWxlIjp7IiRpZCI6IjQzNyIsIk1hcmdpbiI6eyIkaWQiOiI0MzgiLCJUb3AiOjAuMCwiTGVmdCI6MC4wLCJSaWdodCI6MC4wLCJCb3R0b20iOjAuMH0sIlBhZGRpbmciOnsiJGlkIjoiNDM5IiwiVG9wIjowLjAsIkxlZnQiOjAuMCwiUmlnaHQiOjAuMCwiQm90dG9tIjowLjB9LCJCYWNrZ3JvdW5kIjp7IiRpZCI6IjQ0MCIsIkNvbG9yIjp7IiRpZCI6IjQ0MSIsIkEiOjUxLCJSIjoxNjUsIkciOjE2NSwiQiI6MTY1fX0sIklzVmlzaWJsZSI6dHJ1ZSwiV2lkdGgiOjAuMCwiSGVpZ2h0IjowLjAsIkJvcmRlclN0eWxlIjp7IiRpZCI6IjQ0MiIsIkxpbmVDb2xvciI6eyIkaWQiOiI0NDMiLCIkdHlwZSI6Ik5MUkUuQ29tbW9uLkRvbS5Tb2xpZENvbG9yQnJ1c2gsIE5MUkUuQ29tbW9uIiwiQ29sb3IiOnsiJGlkIjoiNDQ0IiwiQSI6MjU1LCJSIjoyNTUsIkciOjAsIkIiOjB9fSwiTGluZVdlaWdodCI6MC4wLCJMaW5lVHlwZSI6MCwiUGFyZW50U3R5bGUiOm51bGx9LCJQYXJlbnRTdHlsZSI6bnVsbH0sIk1hcmdpbiI6eyIkaWQiOiI0NDUiLCJUb3AiOjAuMCwiTGVmdCI6MC4wLCJSaWdodCI6MC4wLCJCb3R0b20iOjAuMH0sIlBhZGRpbmciOnsiJGlkIjoiNDQ2IiwiVG9wIjowLjAsIkxlZnQiOjAuMCwiUmlnaHQiOjAuMCwiQm90dG9tIjowLjB9LCJJc1Zpc2libGUiOnRydWUsIldpZHRoIjowLjAsIkhlaWdodCI6MC4wLCJCb3JkZXJTdHlsZSI6bnVsbCwiUGFyZW50U3R5bGUiOm51bGx9fV0sIklkIjoiMDYwZDllYmEtZmEzNy00M2M3LWEzZWYtNzQ4NzM0NTAyZDRmIiwiSW5kZXgiOjEsIkhlYWRlclRleHQiOiJTdGFnZSBJSSIsIlN0eWxlIjp7IiRpZCI6IjQ0NyIsIkhlYWRlclN0eWxlIjp7IiRpZCI6IjQ0OCIsIlRleHRJc1ZlcnRpY2FsIjpmYWxzZSwiVGV4dFN0eWxlIjp7IiRpZCI6IjQ0OSIsIkZvbnRTZXR0aW5ncyI6eyIkaWQiOiI0NTAiLCJGb250U2l6ZSI6MTIsIkZvbnROYW1lIjoiQ2FsaWJyaSIsIklzQm9sZCI6dHJ1ZSwiSXNJdGFsaWMiOmZhbHNlLCJJc1VuZGVybGluZWQiOmZhbHNlLCJQYXJlbnRTdHlsZSI6bnVsbH0sIkF1dG9TaXplIjoyLCJGb3JlZ3JvdW5kIjp7IiRpZCI6IjQ1MSIsIkNvbG9yIjp7IiRpZCI6IjQ1M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Q1MyIsIlRvcCI6MC4wLCJMZWZ0IjowLjAsIlJpZ2h0IjowLjAsIkJvdHRvbSI6MC4wfSwiUGFkZGluZyI6eyIkaWQiOiI0NTQiLCJUb3AiOjAuMCwiTGVmdCI6MC4wLCJSaWdodCI6MC4wLCJCb3R0b20iOjAuMH0sIkJhY2tncm91bmQiOnsiJGlkIjoiNDU1IiwiQ29sb3IiOnsiJGlkIjoiNDU2IiwiQSI6MCwiUiI6MjU1LCJHIjoyNTUsIkIiOjI1NX19LCJJc1Zpc2libGUiOnRydWUsIldpZHRoIjowLjAsIkhlaWdodCI6MC4wLCJCb3JkZXJTdHlsZSI6bnVsbCwiUGFyZW50U3R5bGUiOm51bGx9LCJSZWN0YW5nbGVTdHlsZSI6eyIkaWQiOiI0NTciLCJNYXJnaW4iOnsiJGlkIjoiNDU4IiwiVG9wIjowLjAsIkxlZnQiOjAuMCwiUmlnaHQiOjAuMCwiQm90dG9tIjowLjB9LCJQYWRkaW5nIjp7IiRpZCI6IjQ1OSIsIlRvcCI6MC4wLCJMZWZ0IjowLjAsIlJpZ2h0IjowLjAsIkJvdHRvbSI6MC4wfSwiQmFja2dyb3VuZCI6eyIkaWQiOiI0NjAiLCJDb2xvciI6eyIkaWQiOiI0NjEiLCJBIjoyNTUsIlIiOjE4NywiRyI6MjIyLCJCIjoyNDB9fSwiSXNWaXNpYmxlIjp0cnVlLCJXaWR0aCI6MC4wLCJIZWlnaHQiOjAuMCwiQm9yZGVyU3R5bGUiOnsiJGlkIjoiNDYyIiwiTGluZUNvbG9yIjp7IiRpZCI6IjQ2MyIsIiR0eXBlIjoiTkxSRS5Db21tb24uRG9tLlNvbGlkQ29sb3JCcnVzaCwgTkxSRS5Db21tb24iLCJDb2xvciI6eyIkaWQiOiI0NjQiLCJBIjoyNTUsIlIiOjI1NSwiRyI6MCwiQiI6MH19LCJMaW5lV2VpZ2h0IjowLjAsIkxpbmVUeXBlIjowLCJQYXJlbnRTdHlsZSI6bnVsbH0sIlBhcmVudFN0eWxlIjpudWxsfSwiTWFyZ2luIjp7IiRpZCI6IjQ2NSIsIlRvcCI6MC4wLCJMZWZ0IjowLjAsIlJpZ2h0IjowLjAsIkJvdHRvbSI6MC4wfSwiUGFkZGluZyI6eyIkaWQiOiI0NjYiLCJUb3AiOjAuMCwiTGVmdCI6MC4wLCJSaWdodCI6MC4wLCJCb3R0b20iOjAuMH0sIkJhY2tncm91bmQiOm51bGwsIklzVmlzaWJsZSI6dHJ1ZSwiV2lkdGgiOjAuMCwiSGVpZ2h0IjowLjAsIkJvcmRlclN0eWxlIjpudWxsLCJQYXJlbnRTdHlsZSI6bnVsbH0sIkJhY2tncm91bmRTdHlsZSI6eyIkaWQiOiI0NjciLCJNYXJnaW4iOnsiJGlkIjoiNDY4IiwiVG9wIjowLjAsIkxlZnQiOjAuMCwiUmlnaHQiOjAuMCwiQm90dG9tIjowLjB9LCJQYWRkaW5nIjp7IiRpZCI6IjQ2OSIsIlRvcCI6MC4wLCJMZWZ0IjowLjAsIlJpZ2h0IjowLjAsIkJvdHRvbSI6MC4wfSwiQmFja2dyb3VuZCI6eyIkaWQiOiI0NzAiLCJDb2xvciI6eyIkaWQiOiI0NzEiLCJBIjo1MSwiUiI6MTg3LCJHIjoyMjIsIkIiOjI0MH19LCJJc1Zpc2libGUiOnRydWUsIldpZHRoIjowLjAsIkhlaWdodCI6MC4wLCJCb3JkZXJTdHlsZSI6eyIkaWQiOiI0NzIiLCJMaW5lQ29sb3IiOnsiJGlkIjoiNDczIiwiJHR5cGUiOiJOTFJFLkNvbW1vbi5Eb20uU29saWRDb2xvckJydXNoLCBOTFJFLkNvbW1vbiIsIkNvbG9yIjp7IiRpZCI6IjQ3NCIsIkEiOjI1NSwiUiI6MjU1LCJHIjowLCJCIjowfX0sIkxpbmVXZWlnaHQiOjAuMCwiTGluZVR5cGUiOjAsIlBhcmVudFN0eWxlIjpudWxsfSwiUGFyZW50U3R5bGUiOm51bGx9LCJJc0Fib3ZlVGltZWJhbmQiOmZhbHNlLCJNYXJnaW4iOnsiJGlkIjoiNDc1IiwiVG9wIjowLjAsIkxlZnQiOjAuMCwiUmlnaHQiOjAuMCwiQm90dG9tIjowLjB9LCJQYWRkaW5nIjp7IiRpZCI6IjQ3NiIsIlRvcCI6MC4wLCJMZWZ0IjowLjAsIlJpZ2h0IjowLjAsIkJvdHRvbSI6MC4wfSwiSXNWaXNpYmxlIjp0cnVlLCJXaWR0aCI6MC4wLCJIZWlnaHQiOjAuMCwiQm9yZGVyU3R5bGUiOnsiJGlkIjoiNDc3IiwiTGluZUNvbG9yIjpudWxsLCJMaW5lV2VpZ2h0IjowLjAsIkxpbmVUeXBlIjowLCJQYXJlbnRTdHlsZSI6bnVsbH0sIlBhcmVudFN0eWxlIjpudWxsfX0seyIkaWQiOiI0NzgiLCJfYWN0aXZpdGllcyI6W3siJGlkIjoiNDc5IiwiX3Jvd3MiOlt7IiRpZCI6IjQ4MCIsIl90YXNrcyI6W3siJGlkIjoiNDgxIiwiX2F0dGFjaGVkTWlsZXN0b25lcyI6W3siJGlkIjoiNDgyIiwiRGF0ZSI6IjIwMjItMTItMjdUMjM6NTk6MDAiLCJTdHlsZSI6eyIkaWQiOiI0ODMiLCJTaGFwZSI6MSwiQ29ubmVjdG9yTWFyZ2luIjp7IiRpZCI6IjQ4NCIsIlRvcCI6MC4wLCJMZWZ0IjoyLjAsIlJpZ2h0IjoyLjAsIkJvdHRvbSI6MC4wfSwiQ29ubmVjdG9yU3R5bGUiOnsiJGlkIjoiNDg1IiwiTGluZUNvbG9yIjp7IiRpZCI6IjQ4NiIsIiR0eXBlIjoiTkxSRS5Db21tb24uRG9tLlNvbGlkQ29sb3JCcnVzaCwgTkxSRS5Db21tb24iLCJDb2xvciI6eyIkaWQiOiI0ODciLCJBIjoxMjcsIlIiOjc5LCJHIjoxMjksIkIiOjE4OX19LCJMaW5lV2VpZ2h0IjoxLjAsIkxpbmVUeXBlIjowLCJQYXJlbnRTdHlsZSI6bnVsbH0sIklzQmVsb3dUaW1lYmFuZCI6dHJ1ZSwiUG9zaXRpb25PblRhc2siOjMsIkhpZGVEYXRlIjpmYWxzZSwiU2hhcGVTaXplIjowLCJTcGFjaW5nIjoyLjAsIlBhZGRpbmciOnsiJGlkIjoiNDg4IiwiVG9wIjo3LjAsIkxlZnQiOjMuMCwiUmlnaHQiOjAuMCwiQm90dG9tIjoyLjB9LCJTaGFwZVN0eWxlIjp7IiRpZCI6IjQ4OSIsIk1hcmdpbiI6eyIkaWQiOiI0OTAiLCJUb3AiOjAuMCwiTGVmdCI6MC4wLCJSaWdodCI6MC4wLCJCb3R0b20iOjAuMH0sIlBhZGRpbmciOnsiJGlkIjoiNDkxIiwiVG9wIjowLjAsIkxlZnQiOjAuMCwiUmlnaHQiOjAuMCwiQm90dG9tIjowLjB9LCJCYWNrZ3JvdW5kIjp7IiRpZCI6IjQ5MiIsIkNvbG9yIjp7IiRpZCI6IjQ5MyIsIkEiOjI1NSwiUiI6MjM5LCJHIjoyMDIsIkIiOjh9fSwiSXNWaXNpYmxlIjp0cnVlLCJXaWR0aCI6MTIuMCwiSGVpZ2h0IjoxNC4wLCJCb3JkZXJTdHlsZSI6eyIkaWQiOiI0OTQiLCJMaW5lQ29sb3IiOnsiJGlkIjoiNDk1IiwiJHR5cGUiOiJOTFJFLkNvbW1vbi5Eb20uU29saWRDb2xvckJydXNoLCBOTFJFLkNvbW1vbiIsIkNvbG9yIjp7IiRpZCI6IjQ5NiIsIkEiOjI1NSwiUiI6MjU1LCJHIjowLCJCIjowfX0sIkxpbmVXZWlnaHQiOjAuMCwiTGluZVR5cGUiOjAsIlBhcmVudFN0eWxlIjpudWxsfSwiUGFyZW50U3R5bGUiOm51bGx9LCJUaXRsZVN0eWxlIjp7IiRpZCI6IjQ5NyIsIkZvbnRTZXR0aW5ncyI6eyIkaWQiOiI0OTgiLCJGb250U2l6ZSI6MTEsIkZvbnROYW1lIjoiQ2FsaWJyaSIsIklzQm9sZCI6dHJ1ZSwiSXNJdGFsaWMiOmZhbHNlLCJJc1VuZGVybGluZWQiOmZhbHNlLCJQYXJlbnRTdHlsZSI6bnVsbH0sIkF1dG9TaXplIjoyLCJGb3JlZ3JvdW5kIjp7IiRpZCI6IjQ5OSIsIkNvbG9yIjp7IiRpZCI6IjUwMCIsIkEiOjI1NSwiUiI6MCwiRyI6MCwiQiI6MH19LCJNYXhXaWR0aCI6NjcuMTk2NjY2NjY2NjY2NjczLCJNYXhIZWlnaHQiOiJJbmZpbml0eSIsIlNtYXJ0Rm9yZWdyb3VuZElzQWN0aXZlIjpmYWxzZSwiSG9yaXpvbnRhbEFsaWdubWVudCI6MSwiVmVydGljYWxBbGlnbm1lbnQiOjAsIlNtYXJ0Rm9yZWdyb3VuZCI6bnVsbCwiQmFja2dyb3VuZEZpbGxUeXBlIjowLCJNYXJnaW4iOnsiJGlkIjoiNTAxIiwiVG9wIjowLjAsIkxlZnQiOjAuMCwiUmlnaHQiOjAuMCwiQm90dG9tIjowLjB9LCJQYWRkaW5nIjp7IiRpZCI6IjUwMiIsIlRvcCI6MC4wLCJMZWZ0IjowLjAsIlJpZ2h0IjowLjAsIkJvdHRvbSI6MC4wfSwiQmFja2dyb3VuZCI6eyIkaWQiOiI1MDMiLCJDb2xvciI6eyIkaWQiOiI1MDQiLCJBIjowLCJSIjoyNTUsIkciOjI1NSwiQiI6MjU1fX0sIklzVmlzaWJsZSI6dHJ1ZSwiV2lkdGgiOjAuMCwiSGVpZ2h0IjowLjAsIkJvcmRlclN0eWxlIjp7IiRpZCI6IjUwNSIsIkxpbmVDb2xvciI6bnVsbCwiTGluZVdlaWdodCI6MC4wLCJMaW5lVHlwZSI6MCwiUGFyZW50U3R5bGUiOm51bGx9LCJQYXJlbnRTdHlsZSI6bnVsbH0sIkRhdGVTdHlsZSI6eyIkaWQiOiI1MDYiLCJGb250U2V0dGluZ3MiOnsiJGlkIjoiNTA3IiwiRm9udFNpemUiOjEwLCJGb250TmFtZSI6IkNhbGlicmkiLCJJc0JvbGQiOmZhbHNlLCJJc0l0YWxpYyI6ZmFsc2UsIklzVW5kZXJsaW5lZCI6ZmFsc2UsIlBhcmVudFN0eWxlIjpudWxsfSwiQXV0b1NpemUiOjAsIkZvcmVncm91bmQiOnsiJGlkIjoiNTA4IiwiQ29sb3IiOnsiJGlkIjoiNTA5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1MTAiLCJUb3AiOjAuMCwiTGVmdCI6MC4wLCJSaWdodCI6MC4wLCJCb3R0b20iOjAuMH0sIlBhZGRpbmciOnsiJGlkIjoiNTExIiwiVG9wIjowLjAsIkxlZnQiOjAuMCwiUmlnaHQiOjAuMCwiQm90dG9tIjowLjB9LCJCYWNrZ3JvdW5kIjp7IiRpZCI6IjUxMiIsIkNvbG9yIjp7IiRpZCI6IjUxMyIsIkEiOjAsIlIiOjI1NSwiRyI6MjU1LCJCIjoyNTV9fSwiSXNWaXNpYmxlIjp0cnVlLCJXaWR0aCI6MC4wLCJIZWlnaHQiOjAuMCwiQm9yZGVyU3R5bGUiOnsiJGlkIjoiNTE0IiwiTGluZUNvbG9yIjpudWxsLCJMaW5lV2VpZ2h0IjowLjAsIkxpbmVUeXBlIjowLCJQYXJlbnRTdHlsZSI6bnVsbH0sIlBhcmVudFN0eWxlIjpudWxsfSwiRGF0ZUZvcm1hdCI6eyIkaWQiOiI1MT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E2IiwiRm9ybWF0IjowLCJJc1Zpc2libGUiOmZhbHNlLCJMYXN0S25vd25WaXNpYmlsaXR5U3RhdGUiOmZhbHNlfSwiSXNWaXNpYmxlIjp0cnVlLCJQYXJlbnRTdHlsZSI6bnVsbH0sIkluZGV4IjoxMSwiUGVyY2VudGFnZUNvbXBsZXRlIjpudWxsLCJQb3NpdGlvbiI6eyJSYXRpbyI6MC4wLCJJc0N1c3RvbSI6ZmFsc2V9LCJEYXRlRm9ybWF0Ijp7IiRyZWYiOiI1MTUifSwiV2Vla051bWJlcmluZyI6eyIkaWQiOiI1MTciLCJGb3JtYXQiOjAsIklzVmlzaWJsZSI6ZmFsc2UsIkxhc3RLbm93blZpc2liaWxpdHlTdGF0ZSI6ZmFsc2V9LCJSZWxhdGVkVGFza0lkIjoiN2JlOTU2NjEtNDgwMS00NTFlLWJmNGItMTkxMWEyOWFhNmRmIiwiSWQiOiJjZTUzNGRjMS00YjMxLTQxNzQtOWJmMC1lMzM4NjdkOWNhNDQiLCJJbXBvcnRJZCI6IjciLCJUaXRsZSI6Ik1pbGVzdG9uZSA2IiwiTm90ZSI6bnVsbCwiSHlwZXJsaW5rIjp7IiRpZCI6IjUxOCIsIkFkZHJlc3MiOm51bGwsIlN1YkFkZHJlc3MiOm51bGx9LCJJc0NoYW5nZWQiOmZhbHNlLCJJc05ldyI6ZmFsc2V9XSwiVGFza0RlZmluaXRpb24iOnsiJGlkIjoiNTE5IiwiR3JvdXBOYW1lIjpudWxsLCJTdGFydERhdGUiOiIyMDIyLTExLTE2VDAwOjAwOjAwIiwiRW5kRGF0ZSI6IjIwMjItMTItMzFUMjM6NTk6MDAiLCJQZXJjZW50YWdlQ29tcGxldGUiOm51bGwsIlN0eWxlIjp7IiRpZCI6IjUyMCIsIlNoYXBlIjowLCJTaGFwZVRoaWNrbmVzcyI6MSwiRHVyYXRpb25Gb3JtYXQiOjAsIkluY2x1ZGVOb25Xb3JraW5nRGF5c0luRHVyYXRpb24iOmZhbHNlLCJQZXJjZW50YWdlQ29tcGxldGVTdHlsZSI6eyIkaWQiOiI1MjEiLCJGb250U2V0dGluZ3MiOnsiJGlkIjoiNTIyIiwiRm9udFNpemUiOjEwLCJGb250TmFtZSI6IkNhbGlicmkiLCJJc0JvbGQiOmZhbHNlLCJJc0l0YWxpYyI6ZmFsc2UsIklzVW5kZXJsaW5lZCI6ZmFsc2UsIlBhcmVudFN0eWxlIjpudWxsfSwiQXV0b1NpemUiOjAsIkZvcmVncm91bmQiOnsiJGlkIjoiNTIzIiwiQ29sb3IiOnsiJGlkIjoiNTI0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1MjUiLCJUb3AiOjAuMCwiTGVmdCI6MC4wLCJSaWdodCI6MC4wLCJCb3R0b20iOjAuMH0sIlBhZGRpbmciOnsiJGlkIjoiNTI2IiwiVG9wIjowLjAsIkxlZnQiOjAuMCwiUmlnaHQiOjAuMCwiQm90dG9tIjowLjB9LCJCYWNrZ3JvdW5kIjp7IiRpZCI6IjUyNyIsIkNvbG9yIjp7IiRpZCI6IjUyOCIsIkEiOjg5LCJSIjowLCJHIjowLCJCIjowfX0sIklzVmlzaWJsZSI6dHJ1ZSwiV2lkdGgiOjAuMCwiSGVpZ2h0IjowLjAsIkJvcmRlclN0eWxlIjp7IiRpZCI6IjUyOSIsIkxpbmVDb2xvciI6bnVsbCwiTGluZVdlaWdodCI6MC4wLCJMaW5lVHlwZSI6MCwiUGFyZW50U3R5bGUiOm51bGx9LCJQYXJlbnRTdHlsZSI6bnVsbH0sIkR1cmF0aW9uU3R5bGUiOnsiJGlkIjoiNTMwIiwiRm9udFNldHRpbmdzIjp7IiRpZCI6IjUzMSIsIkZvbnRTaXplIjoxMCwiRm9udE5hbWUiOiJDYWxpYnJpIiwiSXNCb2xkIjpmYWxzZSwiSXNJdGFsaWMiOmZhbHNlLCJJc1VuZGVybGluZWQiOmZhbHNlLCJQYXJlbnRTdHlsZSI6bnVsbH0sIkF1dG9TaXplIjowLCJGb3JlZ3JvdW5kIjp7IiRpZCI6IjUzMiIsIkNvbG9yIjp7IiRpZCI6IjUzMy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1MzQiLCJUb3AiOjAuMCwiTGVmdCI6MC4wLCJSaWdodCI6MC4wLCJCb3R0b20iOjAuMH0sIlBhZGRpbmciOnsiJGlkIjoiNTM1IiwiVG9wIjowLjAsIkxlZnQiOjAuMCwiUmlnaHQiOjAuMCwiQm90dG9tIjowLjB9LCJCYWNrZ3JvdW5kIjp7IiRpZCI6IjUzNiIsIkNvbG9yIjp7IiRpZCI6IjUzNyIsIkEiOjAsIlIiOjI1NSwiRyI6MjU1LCJCIjoyNTV9fSwiSXNWaXNpYmxlIjp0cnVlLCJXaWR0aCI6MC4wLCJIZWlnaHQiOjAuMCwiQm9yZGVyU3R5bGUiOnsiJGlkIjoiNTM4IiwiTGluZUNvbG9yIjpudWxsLCJMaW5lV2VpZ2h0IjowLjAsIkxpbmVUeXBlIjowLCJQYXJlbnRTdHlsZSI6bnVsbH0sIlBhcmVudFN0eWxlIjpudWxsfSwiSG9yaXpvbnRhbENvbm5lY3RvclN0eWxlIjp7IiRpZCI6IjUzOSIsIkxpbmVDb2xvciI6eyIkcmVmIjoiMTAxIn0sIkxpbmVXZWlnaHQiOjEuMCwiTGluZVR5cGUiOjAsIlBhcmVudFN0eWxlIjpudWxsfSwiVmVydGljYWxDb25uZWN0b3JTdHlsZSI6eyIkaWQiOiI1NDA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NTQxIiwiTWFyZ2luIjp7IiRpZCI6IjU0MiIsIlRvcCI6MC4wLCJMZWZ0Ijo0LjAsIlJpZ2h0Ijo0LjAsIkJvdHRvbSI6MC4wfSwiUGFkZGluZyI6eyIkaWQiOiI1NDMiLCJUb3AiOjAuMCwiTGVmdCI6MC4wLCJSaWdodCI6MC4wLCJCb3R0b20iOjAuMH0sIkJhY2tncm91bmQiOnsiJGlkIjoiNTQ0IiwiQ29sb3IiOnsiJGlkIjoiNTQ1IiwiQSI6MjU1LCJSIjowLCJHIjoxNjYsIkIiOjE2Nn19LCJJc1Zpc2libGUiOnRydWUsIldpZHRoIjowLjAsIkhlaWdodCI6MTYuMCwiQm9yZGVyU3R5bGUiOnsiJGlkIjoiNTQ2IiwiTGluZUNvbG9yIjp7IiRpZCI6IjU0NyIsIiR0eXBlIjoiTkxSRS5Db21tb24uRG9tLlNvbGlkQ29sb3JCcnVzaCwgTkxSRS5Db21tb24iLCJDb2xvciI6eyIkaWQiOiI1NDgiLCJBIjoyNTUsIlIiOjI1NSwiRyI6MjU1LCJCIjoyNTV9fSwiTGluZVdlaWdodCI6Mi4wLCJMaW5lVHlwZSI6MCwiUGFyZW50U3R5bGUiOm51bGx9LCJQYXJlbnRTdHlsZSI6bnVsbH0sIlRpdGxlU3R5bGUiOnsiJGlkIjoiNTQ5IiwiRm9udFNldHRpbmdzIjp7IiRpZCI6IjU1MCIsIkZvbnRTaXplIjoxNCwiRm9udE5hbWUiOiJDYWxpYnJpIiwiSXNCb2xkIjp0cnVlLCJJc0l0YWxpYyI6ZmFsc2UsIklzVW5kZXJsaW5lZCI6ZmFsc2UsIlBhcmVudFN0eWxlIjpudWxsfSwiQXV0b1NpemUiOjAsIkZvcmVncm91bmQiOnsiJGlkIjoiNTUxIiwiQ29sb3IiOnsiJGlkIjoiNTUy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1NTMiLCJUb3AiOjAuMCwiTGVmdCI6MC4wLCJSaWdodCI6MC4wLCJCb3R0b20iOjAuMH0sIlBhZGRpbmciOnsiJGlkIjoiNTU0IiwiVG9wIjowLjAsIkxlZnQiOjAuMCwiUmlnaHQiOjAuMCwiQm90dG9tIjowLjB9LCJCYWNrZ3JvdW5kIjp7IiRpZCI6IjU1NSIsIkNvbG9yIjp7IiRpZCI6IjU1NiIsIkEiOjAsIlIiOjI1NSwiRyI6MjU1LCJCIjoyNTV9fSwiSXNWaXNpYmxlIjp0cnVlLCJXaWR0aCI6MC4wLCJIZWlnaHQiOjAuMCwiQm9yZGVyU3R5bGUiOnsiJGlkIjoiNTU3IiwiTGluZUNvbG9yIjpudWxsLCJMaW5lV2VpZ2h0IjowLjAsIkxpbmVUeXBlIjowLCJQYXJlbnRTdHlsZSI6bnVsbH0sIlBhcmVudFN0eWxlIjpudWxsfSwiRGF0ZVN0eWxlIjp7IiRpZCI6IjU1OCIsIkZvbnRTZXR0aW5ncyI6eyIkaWQiOiI1NTkiLCJGb250U2l6ZSI6MTAsIkZvbnROYW1lIjoiQ2FsaWJyaSIsIklzQm9sZCI6ZmFsc2UsIklzSXRhbGljIjpmYWxzZSwiSXNVbmRlcmxpbmVkIjpmYWxzZSwiUGFyZW50U3R5bGUiOm51bGx9LCJBdXRvU2l6ZSI6MCwiRm9yZWdyb3VuZCI6eyIkaWQiOiI1NjAiLCJDb2xvciI6eyIkaWQiOiI1NjE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TYyIiwiVG9wIjowLjAsIkxlZnQiOjAuMCwiUmlnaHQiOjAuMCwiQm90dG9tIjowLjB9LCJQYWRkaW5nIjp7IiRpZCI6IjU2MyIsIlRvcCI6MC4wLCJMZWZ0IjowLjAsIlJpZ2h0IjowLjAsIkJvdHRvbSI6MC4wfSwiQmFja2dyb3VuZCI6eyIkaWQiOiI1NjQiLCJDb2xvciI6eyIkaWQiOiI1NjUiLCJBIjowLCJSIjoyNTUsIkciOjI1NSwiQiI6MjU1fX0sIklzVmlzaWJsZSI6dHJ1ZSwiV2lkdGgiOjAuMCwiSGVpZ2h0IjowLjAsIkJvcmRlclN0eWxlIjp7IiRpZCI6IjU2NiIsIkxpbmVDb2xvciI6bnVsbCwiTGluZVdlaWdodCI6MC4wLCJMaW5lVHlwZSI6MCwiUGFyZW50U3R5bGUiOm51bGx9LCJQYXJlbnRTdHlsZSI6bnVsbH0sIkRhdGVGb3JtYXQiOnsiJGlkIjoiNTY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2OCIsIkZvcm1hdCI6MCwiSXNWaXNpYmxlIjpmYWxzZSwiTGFzdEtub3duVmlzaWJpbGl0eVN0YXRlIjpmYWxzZX0sIklzVmlzaWJsZSI6dHJ1ZSwiUGFyZW50U3R5bGUiOm51bGx9LCJJbmRleCI6MTAsIlNtYXJ0RHVyYXRpb25BY3RpdmF0ZWQiOmZhbHNlLCJEYXRlRm9ybWF0Ijp7IiRyZWYiOiI1NjcifSwiV2Vla051bWJlcmluZyI6eyIkaWQiOiI1NjkiLCJGb3JtYXQiOjAsIklzVmlzaWJsZSI6ZmFsc2UsIkxhc3RLbm93blZpc2liaWxpdHlTdGF0ZSI6ZmFsc2V9LCJJZCI6IjdiZTk1NjYxLTQ4MDEtNDUxZS1iZjRiLTE5MTFhMjlhYTZkZiIsIkltcG9ydElkIjoiMTQiLCJUaXRsZSI6IkFjdGl2aXR5IEQiLCJOb3RlIjpudWxsLCJIeXBlcmxpbmsiOnsiJGlkIjoiNTcwIiwiQWRkcmVzcyI6bnVsbCwiU3ViQWRkcmVzcyI6bnVsbH0sIklzQ2hhbmdlZCI6ZmFsc2UsIklzTmV3IjpmYWxzZX19LHsiJGlkIjoiNTcxIiwiX2F0dGFjaGVkTWlsZXN0b25lcyI6W3siJGlkIjoiNTcyIiwiRGF0ZSI6IjIwMjMtMDItMDhUMjM6NTk6MDAiLCJTdHlsZSI6eyIkaWQiOiI1NzMiLCJTaGFwZSI6MSwiQ29ubmVjdG9yTWFyZ2luIjp7IiRpZCI6IjU3NCIsIlRvcCI6MC4wLCJMZWZ0IjoyLjAsIlJpZ2h0IjoyLjAsIkJvdHRvbSI6MC4wfSwiQ29ubmVjdG9yU3R5bGUiOnsiJGlkIjoiNTc1IiwiTGluZUNvbG9yIjp7IiRpZCI6IjU3NiIsIiR0eXBlIjoiTkxSRS5Db21tb24uRG9tLlNvbGlkQ29sb3JCcnVzaCwgTkxSRS5Db21tb24iLCJDb2xvciI6eyIkaWQiOiI1NzciLCJBIjoxMjcsIlIiOjc5LCJHIjoxMjksIkIiOjE4OX19LCJMaW5lV2VpZ2h0IjoxLjAsIkxpbmVUeXBlIjowLCJQYXJlbnRTdHlsZSI6bnVsbH0sIklzQmVsb3dUaW1lYmFuZCI6dHJ1ZSwiUG9zaXRpb25PblRhc2siOjMsIkhpZGVEYXRlIjpmYWxzZSwiU2hhcGVTaXplIjowLCJTcGFjaW5nIjoyLjAsIlBhZGRpbmciOnsiJGlkIjoiNTc4IiwiVG9wIjo3LjAsIkxlZnQiOjMuMCwiUmlnaHQiOjAuMCwiQm90dG9tIjoyLjB9LCJTaGFwZVN0eWxlIjp7IiRpZCI6IjU3OSIsIk1hcmdpbiI6eyIkaWQiOiI1ODAiLCJUb3AiOjAuMCwiTGVmdCI6MC4wLCJSaWdodCI6MC4wLCJCb3R0b20iOjAuMH0sIlBhZGRpbmciOnsiJGlkIjoiNTgxIiwiVG9wIjowLjAsIkxlZnQiOjAuMCwiUmlnaHQiOjAuMCwiQm90dG9tIjowLjB9LCJCYWNrZ3JvdW5kIjp7IiRpZCI6IjU4MiIsIkNvbG9yIjp7IiRpZCI6IjU4MyIsIkEiOjI1NSwiUiI6MjM5LCJHIjoyMDIsIkIiOjh9fSwiSXNWaXNpYmxlIjp0cnVlLCJXaWR0aCI6MTIuMCwiSGVpZ2h0IjoxNC4wLCJCb3JkZXJTdHlsZSI6eyIkaWQiOiI1ODQiLCJMaW5lQ29sb3IiOnsiJGlkIjoiNTg1IiwiJHR5cGUiOiJOTFJFLkNvbW1vbi5Eb20uU29saWRDb2xvckJydXNoLCBOTFJFLkNvbW1vbiIsIkNvbG9yIjp7IiRpZCI6IjU4NiIsIkEiOjI1NSwiUiI6MjU1LCJHIjowLCJCIjowfX0sIkxpbmVXZWlnaHQiOjAuMCwiTGluZVR5cGUiOjAsIlBhcmVudFN0eWxlIjpudWxsfSwiUGFyZW50U3R5bGUiOm51bGx9LCJUaXRsZVN0eWxlIjp7IiRpZCI6IjU4NyIsIkZvbnRTZXR0aW5ncyI6eyIkaWQiOiI1ODgiLCJGb250U2l6ZSI6MTEsIkZvbnROYW1lIjoiQ2FsaWJyaSIsIklzQm9sZCI6dHJ1ZSwiSXNJdGFsaWMiOmZhbHNlLCJJc1VuZGVybGluZWQiOmZhbHNlLCJQYXJlbnRTdHlsZSI6bnVsbH0sIkF1dG9TaXplIjowLCJGb3JlZ3JvdW5kIjp7IiRpZCI6IjU4OSIsIkNvbG9yIjp7IiRpZCI6IjU5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1OTEiLCJUb3AiOjAuMCwiTGVmdCI6MC4wLCJSaWdodCI6MC4wLCJCb3R0b20iOjAuMH0sIlBhZGRpbmciOnsiJGlkIjoiNTkyIiwiVG9wIjowLjAsIkxlZnQiOjAuMCwiUmlnaHQiOjAuMCwiQm90dG9tIjowLjB9LCJCYWNrZ3JvdW5kIjp7IiRpZCI6IjU5MyIsIkNvbG9yIjp7IiRpZCI6IjU5NCIsIkEiOjAsIlIiOjI1NSwiRyI6MjU1LCJCIjoyNTV9fSwiSXNWaXNpYmxlIjp0cnVlLCJXaWR0aCI6MC4wLCJIZWlnaHQiOjAuMCwiQm9yZGVyU3R5bGUiOnsiJGlkIjoiNTk1IiwiTGluZUNvbG9yIjpudWxsLCJMaW5lV2VpZ2h0IjowLjAsIkxpbmVUeXBlIjowLCJQYXJlbnRTdHlsZSI6bnVsbH0sIlBhcmVudFN0eWxlIjpudWxsfSwiRGF0ZVN0eWxlIjp7IiRpZCI6IjU5NiIsIkZvbnRTZXR0aW5ncyI6eyIkaWQiOiI1OTciLCJGb250U2l6ZSI6MTAsIkZvbnROYW1lIjoiQ2FsaWJyaSIsIklzQm9sZCI6ZmFsc2UsIklzSXRhbGljIjpmYWxzZSwiSXNVbmRlcmxpbmVkIjpmYWxzZSwiUGFyZW50U3R5bGUiOm51bGx9LCJBdXRvU2l6ZSI6MCwiRm9yZWdyb3VuZCI6eyIkaWQiOiI1OTgiLCJDb2xvciI6eyIkaWQiOiI1OTk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YwMCIsIlRvcCI6MC4wLCJMZWZ0IjowLjAsIlJpZ2h0IjowLjAsIkJvdHRvbSI6MC4wfSwiUGFkZGluZyI6eyIkaWQiOiI2MDEiLCJUb3AiOjAuMCwiTGVmdCI6MC4wLCJSaWdodCI6MC4wLCJCb3R0b20iOjAuMH0sIkJhY2tncm91bmQiOnsiJGlkIjoiNjAyIiwiQ29sb3IiOnsiJGlkIjoiNjAzIiwiQSI6MCwiUiI6MjU1LCJHIjoyNTUsIkIiOjI1NX19LCJJc1Zpc2libGUiOnRydWUsIldpZHRoIjowLjAsIkhlaWdodCI6MC4wLCJCb3JkZXJTdHlsZSI6eyIkaWQiOiI2MDQiLCJMaW5lQ29sb3IiOm51bGwsIkxpbmVXZWlnaHQiOjAuMCwiTGluZVR5cGUiOjAsIlBhcmVudFN0eWxlIjpudWxsfSwiUGFyZW50U3R5bGUiOm51bGx9LCJEYXRlRm9ybWF0Ijp7IiRpZCI6IjYw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MDYiLCJGb3JtYXQiOjAsIklzVmlzaWJsZSI6ZmFsc2UsIkxhc3RLbm93blZpc2liaWxpdHlTdGF0ZSI6ZmFsc2V9LCJJc1Zpc2libGUiOnRydWUsIlBhcmVudFN0eWxlIjpudWxsfSwiSW5kZXgiOjEzLCJQZXJjZW50YWdlQ29tcGxldGUiOm51bGwsIlBvc2l0aW9uIjp7IlJhdGlvIjowLjAsIklzQ3VzdG9tIjpmYWxzZX0sIkRhdGVGb3JtYXQiOnsiJHJlZiI6IjYwNSJ9LCJXZWVrTnVtYmVyaW5nIjp7IiRpZCI6IjYwNyIsIkZvcm1hdCI6MCwiSXNWaXNpYmxlIjpmYWxzZSwiTGFzdEtub3duVmlzaWJpbGl0eVN0YXRlIjpmYWxzZX0sIlJlbGF0ZWRUYXNrSWQiOiJhOTBhNWNmZi0xMmVhLTRiNTctOWMwNC0xZTMxYTkyNjZhNzIiLCJJZCI6IjJkNjg3ZTU5LWZhMjAtNDQxNS04ODQ4LTk0MTk0YjYyOTNhNSIsIkltcG9ydElkIjoiOCIsIlRpdGxlIjoiTWlsZXN0b25lIDciLCJOb3RlIjpudWxsLCJIeXBlcmxpbmsiOnsiJGlkIjoiNjA4IiwiQWRkcmVzcyI6bnVsbCwiU3ViQWRkcmVzcyI6bnVsbH0sIklzQ2hhbmdlZCI6ZmFsc2UsIklzTmV3IjpmYWxzZX1dLCJUYXNrRGVmaW5pdGlvbiI6eyIkaWQiOiI2MDkiLCJHcm91cE5hbWUiOm51bGwsIlN0YXJ0RGF0ZSI6IjIwMjMtMDEtMTFUMDA6MDA6MDAiLCJFbmREYXRlIjoiMjAyMy0wMi0xMVQyMzo1OTowMCIsIlBlcmNlbnRhZ2VDb21wbGV0ZSI6bnVsbCwiU3R5bGUiOnsiJGlkIjoiNjEwIiwiU2hhcGUiOjAsIlNoYXBlVGhpY2tuZXNzIjoxLCJEdXJhdGlvbkZvcm1hdCI6MCwiSW5jbHVkZU5vbldvcmtpbmdEYXlzSW5EdXJhdGlvbiI6ZmFsc2UsIlBlcmNlbnRhZ2VDb21wbGV0ZVN0eWxlIjp7IiRpZCI6IjYxMSIsIkZvbnRTZXR0aW5ncyI6eyIkaWQiOiI2MTIiLCJGb250U2l6ZSI6MTAsIkZvbnROYW1lIjoiQ2FsaWJyaSIsIklzQm9sZCI6ZmFsc2UsIklzSXRhbGljIjpmYWxzZSwiSXNVbmRlcmxpbmVkIjpmYWxzZSwiUGFyZW50U3R5bGUiOm51bGx9LCJBdXRvU2l6ZSI6MCwiRm9yZWdyb3VuZCI6eyIkaWQiOiI2MTMiLCJDb2xvciI6eyIkaWQiOiI2MTQ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YxNSIsIlRvcCI6MC4wLCJMZWZ0IjowLjAsIlJpZ2h0IjowLjAsIkJvdHRvbSI6MC4wfSwiUGFkZGluZyI6eyIkaWQiOiI2MTYiLCJUb3AiOjAuMCwiTGVmdCI6MC4wLCJSaWdodCI6MC4wLCJCb3R0b20iOjAuMH0sIkJhY2tncm91bmQiOnsiJGlkIjoiNjE3IiwiQ29sb3IiOnsiJGlkIjoiNjE4IiwiQSI6ODksIlIiOjAsIkciOjAsIkIiOjB9fSwiSXNWaXNpYmxlIjp0cnVlLCJXaWR0aCI6MC4wLCJIZWlnaHQiOjAuMCwiQm9yZGVyU3R5bGUiOnsiJGlkIjoiNjE5IiwiTGluZUNvbG9yIjpudWxsLCJMaW5lV2VpZ2h0IjowLjAsIkxpbmVUeXBlIjowLCJQYXJlbnRTdHlsZSI6bnVsbH0sIlBhcmVudFN0eWxlIjpudWxsfSwiRHVyYXRpb25TdHlsZSI6eyIkaWQiOiI2MjAiLCJGb250U2V0dGluZ3MiOnsiJGlkIjoiNjIxIiwiRm9udFNpemUiOjEwLCJGb250TmFtZSI6IkNhbGlicmkiLCJJc0JvbGQiOmZhbHNlLCJJc0l0YWxpYyI6ZmFsc2UsIklzVW5kZXJsaW5lZCI6ZmFsc2UsIlBhcmVudFN0eWxlIjpudWxsfSwiQXV0b1NpemUiOjAsIkZvcmVncm91bmQiOnsiJGlkIjoiNjIyIiwiQ29sb3IiOnsiJGlkIjoiNjI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YyNCIsIlRvcCI6MC4wLCJMZWZ0IjowLjAsIlJpZ2h0IjowLjAsIkJvdHRvbSI6MC4wfSwiUGFkZGluZyI6eyIkaWQiOiI2MjUiLCJUb3AiOjAuMCwiTGVmdCI6MC4wLCJSaWdodCI6MC4wLCJCb3R0b20iOjAuMH0sIkJhY2tncm91bmQiOnsiJGlkIjoiNjI2IiwiQ29sb3IiOnsiJGlkIjoiNjI3IiwiQSI6MCwiUiI6MjU1LCJHIjoyNTUsIkIiOjI1NX19LCJJc1Zpc2libGUiOnRydWUsIldpZHRoIjowLjAsIkhlaWdodCI6MC4wLCJCb3JkZXJTdHlsZSI6eyIkaWQiOiI2MjgiLCJMaW5lQ29sb3IiOm51bGwsIkxpbmVXZWlnaHQiOjAuMCwiTGluZVR5cGUiOjAsIlBhcmVudFN0eWxlIjpudWxsfSwiUGFyZW50U3R5bGUiOm51bGx9LCJIb3Jpem9udGFsQ29ubmVjdG9yU3R5bGUiOnsiJGlkIjoiNjI5IiwiTGluZUNvbG9yIjp7IiRyZWYiOiIxMDEifSwiTGluZVdlaWdodCI6MS4wLCJMaW5lVHlwZSI6MCwiUGFyZW50U3R5bGUiOm51bGx9LCJWZXJ0aWNhbENvbm5lY3RvclN0eWxlIjp7IiRpZCI6IjYzMCIsIkxpbmVDb2xvciI6eyIkcmVmIjoiMTA0In0sIkxpbmVXZWlnaHQiOjEuMCwiTGluZVR5cGUiOjAsIlBhcmVudFN0eWxlIjpudWxsfSwiTWFyZ2luIjpudWxsLCJTdGFydERhdGVQb3NpdGlvbiI6NCwiRW5kRGF0ZVBvc2l0aW9uIjo0LCJEYXRlSXNWaXNpYmxlIjp0cnVlLCJUaXRsZVBvc2l0aW9uIjoyLCJEdXJhdGlvblBvc2l0aW9uIjo2LCJQZXJjZW50YWdlQ29tcGxldGVkUG9zaXRpb24iOjYsIlNwYWNpbmciOjMsIklzQmVsb3dUaW1lYmFuZCI6dHJ1ZSwiUGVyY2VudGFnZUNvbXBsZXRlU2hhcGVPcGFjaXR5IjozNSwiU2hhcGVTdHlsZSI6eyIkaWQiOiI2MzEiLCJNYXJnaW4iOnsiJGlkIjoiNjMyIiwiVG9wIjowLjAsIkxlZnQiOjQuMCwiUmlnaHQiOjQuMCwiQm90dG9tIjowLjB9LCJQYWRkaW5nIjp7IiRpZCI6IjYzMyIsIlRvcCI6MC4wLCJMZWZ0IjowLjAsIlJpZ2h0IjowLjAsIkJvdHRvbSI6MC4wfSwiQmFja2dyb3VuZCI6eyIkaWQiOiI2MzQiLCJDb2xvciI6eyIkaWQiOiI2MzUiLCJBIjoyNTUsIlIiOjAsIkciOjE2NiwiQiI6MTY2fX0sIklzVmlzaWJsZSI6dHJ1ZSwiV2lkdGgiOjAuMCwiSGVpZ2h0IjoxNi4wLCJCb3JkZXJTdHlsZSI6eyIkaWQiOiI2MzYiLCJMaW5lQ29sb3IiOnsiJGlkIjoiNjM3IiwiJHR5cGUiOiJOTFJFLkNvbW1vbi5Eb20uU29saWRDb2xvckJydXNoLCBOTFJFLkNvbW1vbiIsIkNvbG9yIjp7IiRpZCI6IjYzOCIsIkEiOjI1NSwiUiI6MjU1LCJHIjoyNTUsIkIiOjI1NX19LCJMaW5lV2VpZ2h0IjoyLjAsIkxpbmVUeXBlIjowLCJQYXJlbnRTdHlsZSI6bnVsbH0sIlBhcmVudFN0eWxlIjpudWxsfSwiVGl0bGVTdHlsZSI6eyIkaWQiOiI2MzkiLCJGb250U2V0dGluZ3MiOnsiJGlkIjoiNjQwIiwiRm9udFNpemUiOjE0LCJGb250TmFtZSI6IkNhbGlicmkiLCJJc0JvbGQiOnRydWUsIklzSXRhbGljIjpmYWxzZSwiSXNVbmRlcmxpbmVkIjpmYWxzZSwiUGFyZW50U3R5bGUiOm51bGx9LCJBdXRvU2l6ZSI6MCwiRm9yZWdyb3VuZCI6eyIkaWQiOiI2NDEiLCJDb2xvciI6eyIkaWQiOiI2NDIiLCJBIjoyNTUsIlIiOjI1NSwiRyI6MjU1LCJCIjoyNTV9fSwiTWF4V2lkdGgiOjEyMjEuODE4MTgxODE4MTgxOCwiTWF4SGVpZ2h0IjoiSW5maW5pdHkiLCJTbWFydEZvcmVncm91bmRJc0FjdGl2ZSI6ZmFsc2UsIkhvcml6b250YWxBbGlnbm1lbnQiOjEsIlZlcnRpY2FsQWxpZ25tZW50IjowLCJTbWFydEZvcmVncm91bmQiOm51bGwsIkJhY2tncm91bmRGaWxsVHlwZSI6MCwiTWFyZ2luIjp7IiRpZCI6IjY0MyIsIlRvcCI6MC4wLCJMZWZ0IjowLjAsIlJpZ2h0IjowLjAsIkJvdHRvbSI6MC4wfSwiUGFkZGluZyI6eyIkaWQiOiI2NDQiLCJUb3AiOjAuMCwiTGVmdCI6MC4wLCJSaWdodCI6MC4wLCJCb3R0b20iOjAuMH0sIkJhY2tncm91bmQiOnsiJGlkIjoiNjQ1IiwiQ29sb3IiOnsiJGlkIjoiNjQ2IiwiQSI6MCwiUiI6MjU1LCJHIjoyNTUsIkIiOjI1NX19LCJJc1Zpc2libGUiOnRydWUsIldpZHRoIjowLjAsIkhlaWdodCI6MC4wLCJCb3JkZXJTdHlsZSI6eyIkaWQiOiI2NDciLCJMaW5lQ29sb3IiOm51bGwsIkxpbmVXZWlnaHQiOjAuMCwiTGluZVR5cGUiOjAsIlBhcmVudFN0eWxlIjpudWxsfSwiUGFyZW50U3R5bGUiOm51bGx9LCJEYXRlU3R5bGUiOnsiJGlkIjoiNjQ4IiwiRm9udFNldHRpbmdzIjp7IiRpZCI6IjY0OSIsIkZvbnRTaXplIjoxMCwiRm9udE5hbWUiOiJDYWxpYnJpIiwiSXNCb2xkIjpmYWxzZSwiSXNJdGFsaWMiOmZhbHNlLCJJc1VuZGVybGluZWQiOmZhbHNlLCJQYXJlbnRTdHlsZSI6bnVsbH0sIkF1dG9TaXplIjowLCJGb3JlZ3JvdW5kIjp7IiRpZCI6IjY1MCIsIkNvbG9yIjp7IiRpZCI6IjY1M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2NTIiLCJUb3AiOjAuMCwiTGVmdCI6MC4wLCJSaWdodCI6MC4wLCJCb3R0b20iOjAuMH0sIlBhZGRpbmciOnsiJGlkIjoiNjUzIiwiVG9wIjowLjAsIkxlZnQiOjAuMCwiUmlnaHQiOjAuMCwiQm90dG9tIjowLjB9LCJCYWNrZ3JvdW5kIjp7IiRpZCI6IjY1NCIsIkNvbG9yIjp7IiRpZCI6IjY1NSIsIkEiOjAsIlIiOjI1NSwiRyI6MjU1LCJCIjoyNTV9fSwiSXNWaXNpYmxlIjp0cnVlLCJXaWR0aCI6MC4wLCJIZWlnaHQiOjAuMCwiQm9yZGVyU3R5bGUiOnsiJGlkIjoiNjU2IiwiTGluZUNvbG9yIjpudWxsLCJMaW5lV2VpZ2h0IjowLjAsIkxpbmVUeXBlIjowLCJQYXJlbnRTdHlsZSI6bnVsbH0sIlBhcmVudFN0eWxlIjpudWxsfSwiRGF0ZUZvcm1hdCI6eyIkaWQiOiI2NT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U4IiwiRm9ybWF0IjowLCJJc1Zpc2libGUiOmZhbHNlLCJMYXN0S25vd25WaXNpYmlsaXR5U3RhdGUiOmZhbHNlfSwiSXNWaXNpYmxlIjp0cnVlLCJQYXJlbnRTdHlsZSI6bnVsbH0sIkluZGV4IjoxMiwiU21hcnREdXJhdGlvbkFjdGl2YXRlZCI6ZmFsc2UsIkRhdGVGb3JtYXQiOnsiJHJlZiI6IjY1NyJ9LCJXZWVrTnVtYmVyaW5nIjp7IiRpZCI6IjY1OSIsIkZvcm1hdCI6MCwiSXNWaXNpYmxlIjpmYWxzZSwiTGFzdEtub3duVmlzaWJpbGl0eVN0YXRlIjpmYWxzZX0sIklkIjoiYTkwYTVjZmYtMTJlYS00YjU3LTljMDQtMWUzMWE5MjY2YTcyIiwiSW1wb3J0SWQiOiIxNSIsIlRpdGxlIjoiQWN0aXZpdHkgRSIsIk5vdGUiOm51bGwsIkh5cGVybGluayI6eyIkaWQiOiI2NjAiLCJBZGRyZXNzIjpudWxsLCJTdWJBZGRyZXNzIjpudWxsfSwiSXNDaGFuZ2VkIjpmYWxzZSwiSXNOZXciOmZhbHNlfX1dLCJfbWlsZXN0b25lcyI6W10sIklkIjoiZDAzMDU3NDUtNjJiMS00NmRhLWI1M2ItYWM2MDEzNGFmOTkxIiwiSXNTaW5nbGVJdGVtUm93IjpmYWxzZX1dLCJJbmRleCI6MCwiSWQiOiJmNzcwNzM1Zi1lYjkyLTRkOGYtYTg0ZC0xZDRiMjM5Y2M5NTkiLCJIZWFkZXJUZXh0IjoiIiwiSXNEZWZhdWx0Ijp0cnVlLCJTdHlsZSI6eyIkaWQiOiI2NjEiLCJIZWFkZXJTdHlsZSI6eyIkaWQiOiI2NjIiLCJUZXh0U3R5bGUiOnsiJGlkIjoiNjYzIiwiRm9udFNldHRpbmdzIjp7IiRpZCI6IjY2NCIsIkZvbnRTaXplIjoxMSwiRm9udE5hbWUiOiJDYWxpYnJpIiwiSXNCb2xkIjpmYWxzZSwiSXNJdGFsaWMiOmZhbHNlLCJJc1VuZGVybGluZWQiOmZhbHNlLCJQYXJlbnRTdHlsZSI6bnVsbH0sIkF1dG9TaXplIjoyLCJGb3JlZ3JvdW5kIjp7IiRpZCI6IjY2NSIsIkNvbG9yIjp7IiRpZCI6IjY2NiIsIkEiOjI1NSwiUiI6MCwiRyI6MCwiQiI6MH19LCJNYXhXaWR0aCI6MC4wLCJNYXhIZWlnaHQiOiJJbmZpbml0eSIsIlNtYXJ0Rm9yZWdyb3VuZElzQWN0aXZlIjpmYWxzZSwiSG9yaXpvbnRhbEFsaWdubWVudCI6MCwiVmVydGljYWxBbGlnbm1lbnQiOjAsIlNtYXJ0Rm9yZWdyb3VuZCI6bnVsbCwiQmFja2dyb3VuZEZpbGxUeXBlIjowLCJNYXJnaW4iOnsiJGlkIjoiNjY3IiwiVG9wIjowLjAsIkxlZnQiOjAuMCwiUmlnaHQiOjAuMCwiQm90dG9tIjowLjB9LCJQYWRkaW5nIjp7IiRpZCI6IjY2OCIsIlRvcCI6MC4wLCJMZWZ0IjowLjAsIlJpZ2h0IjowLjAsIkJvdHRvbSI6MC4wfSwiQmFja2dyb3VuZCI6eyIkaWQiOiI2NjkiLCJDb2xvciI6eyIkaWQiOiI2NzAiLCJBIjowLCJSIjoyNTUsIkciOjI1NSwiQiI6MjU1fX0sIklzVmlzaWJsZSI6dHJ1ZSwiV2lkdGgiOjAuMCwiSGVpZ2h0IjowLjAsIkJvcmRlclN0eWxlIjpudWxsLCJQYXJlbnRTdHlsZSI6bnVsbH0sIlJlY3RhbmdsZVN0eWxlIjp7IiRpZCI6IjY3MSIsIk1hcmdpbiI6eyIkaWQiOiI2NzIiLCJUb3AiOjAuMCwiTGVmdCI6MC4wLCJSaWdodCI6MC4wLCJCb3R0b20iOjAuMH0sIlBhZGRpbmciOnsiJGlkIjoiNjczIiwiVG9wIjowLjAsIkxlZnQiOjAuMCwiUmlnaHQiOjAuMCwiQm90dG9tIjowLjB9LCJCYWNrZ3JvdW5kIjp7IiRpZCI6IjY3NCIsIkNvbG9yIjp7IiRpZCI6IjY3NSIsIkEiOjYzLCJSIjoxNjUsIkciOjE2NSwiQiI6MTY1fX0sIklzVmlzaWJsZSI6dHJ1ZSwiV2lkdGgiOjAuMCwiSGVpZ2h0IjowLjAsIkJvcmRlclN0eWxlIjp7IiRpZCI6IjY3NiIsIkxpbmVDb2xvciI6eyIkaWQiOiI2NzciLCIkdHlwZSI6Ik5MUkUuQ29tbW9uLkRvbS5Tb2xpZENvbG9yQnJ1c2gsIE5MUkUuQ29tbW9uIiwiQ29sb3IiOnsiJGlkIjoiNjc4IiwiQSI6MjU1LCJSIjoyNTUsIkciOjAsIkIiOjB9fSwiTGluZVdlaWdodCI6MC4wLCJMaW5lVHlwZSI6MCwiUGFyZW50U3R5bGUiOm51bGx9LCJQYXJlbnRTdHlsZSI6bnVsbH0sIk1hcmdpbiI6eyIkaWQiOiI2NzkiLCJUb3AiOjAuMCwiTGVmdCI6MC4wLCJSaWdodCI6MC4wLCJCb3R0b20iOjAuMH0sIlBhZGRpbmciOnsiJGlkIjoiNjgwIiwiVG9wIjowLjAsIkxlZnQiOjAuMCwiUmlnaHQiOjAuMCwiQm90dG9tIjowLjB9LCJCYWNrZ3JvdW5kIjpudWxsLCJJc1Zpc2libGUiOnRydWUsIldpZHRoIjowLjAsIkhlaWdodCI6MC4wLCJCb3JkZXJTdHlsZSI6bnVsbCwiUGFyZW50U3R5bGUiOm51bGx9LCJCYWNrZ3JvdW5kU3R5bGUiOnsiJGlkIjoiNjgxIiwiTWFyZ2luIjp7IiRpZCI6IjY4MiIsIlRvcCI6MC4wLCJMZWZ0IjowLjAsIlJpZ2h0IjowLjAsIkJvdHRvbSI6MC4wfSwiUGFkZGluZyI6eyIkaWQiOiI2ODMiLCJUb3AiOjAuMCwiTGVmdCI6MC4wLCJSaWdodCI6MC4wLCJCb3R0b20iOjAuMH0sIkJhY2tncm91bmQiOnsiJGlkIjoiNjg0IiwiQ29sb3IiOnsiJGlkIjoiNjg1IiwiQSI6NTEsIlIiOjE2NSwiRyI6MTY1LCJCIjoxNjV9fSwiSXNWaXNpYmxlIjp0cnVlLCJXaWR0aCI6MC4wLCJIZWlnaHQiOjAuMCwiQm9yZGVyU3R5bGUiOnsiJGlkIjoiNjg2IiwiTGluZUNvbG9yIjp7IiRpZCI6IjY4NyIsIiR0eXBlIjoiTkxSRS5Db21tb24uRG9tLlNvbGlkQ29sb3JCcnVzaCwgTkxSRS5Db21tb24iLCJDb2xvciI6eyIkaWQiOiI2ODgiLCJBIjoyNTUsIlIiOjI1NSwiRyI6MCwiQiI6MH19LCJMaW5lV2VpZ2h0IjowLjAsIkxpbmVUeXBlIjowLCJQYXJlbnRTdHlsZSI6bnVsbH0sIlBhcmVudFN0eWxlIjpudWxsfSwiTWFyZ2luIjp7IiRpZCI6IjY4OSIsIlRvcCI6MC4wLCJMZWZ0IjowLjAsIlJpZ2h0IjowLjAsIkJvdHRvbSI6MC4wfSwiUGFkZGluZyI6eyIkaWQiOiI2OTAiLCJUb3AiOjAuMCwiTGVmdCI6MC4wLCJSaWdodCI6MC4wLCJCb3R0b20iOjAuMH0sIklzVmlzaWJsZSI6dHJ1ZSwiV2lkdGgiOjAuMCwiSGVpZ2h0IjowLjAsIkJvcmRlclN0eWxlIjpudWxsLCJQYXJlbnRTdHlsZSI6bnVsbH19XSwiSWQiOiJmMjNjNDBhZi03ZDQxLTQ5NTktOTA5Zi1kYzQ4MzBjZDI4ZjMiLCJJbmRleCI6MiwiSGVhZGVyVGV4dCI6IlN0YWdlIElJSSIsIlN0eWxlIjp7IiRpZCI6IjY5MSIsIkhlYWRlclN0eWxlIjp7IiRpZCI6IjY5MiIsIlRleHRJc1ZlcnRpY2FsIjpmYWxzZSwiVGV4dFN0eWxlIjp7IiRpZCI6IjY5MyIsIkZvbnRTZXR0aW5ncyI6eyIkaWQiOiI2OTQiLCJGb250U2l6ZSI6MTIsIkZvbnROYW1lIjoiQ2FsaWJyaSIsIklzQm9sZCI6dHJ1ZSwiSXNJdGFsaWMiOmZhbHNlLCJJc1VuZGVybGluZWQiOmZhbHNlLCJQYXJlbnRTdHlsZSI6bnVsbH0sIkF1dG9TaXplIjoyLCJGb3JlZ3JvdW5kIjp7IiRpZCI6IjY5NSIsIkNvbG9yIjp7IiRpZCI6IjY5N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Y5NyIsIlRvcCI6MC4wLCJMZWZ0IjowLjAsIlJpZ2h0IjowLjAsIkJvdHRvbSI6MC4wfSwiUGFkZGluZyI6eyIkaWQiOiI2OTgiLCJUb3AiOjAuMCwiTGVmdCI6MC4wLCJSaWdodCI6MC4wLCJCb3R0b20iOjAuMH0sIkJhY2tncm91bmQiOnsiJGlkIjoiNjk5IiwiQ29sb3IiOnsiJGlkIjoiNzAwIiwiQSI6MCwiUiI6MjU1LCJHIjoyNTUsIkIiOjI1NX19LCJJc1Zpc2libGUiOnRydWUsIldpZHRoIjowLjAsIkhlaWdodCI6MC4wLCJCb3JkZXJTdHlsZSI6bnVsbCwiUGFyZW50U3R5bGUiOm51bGx9LCJSZWN0YW5nbGVTdHlsZSI6eyIkaWQiOiI3MDEiLCJNYXJnaW4iOnsiJGlkIjoiNzAyIiwiVG9wIjowLjAsIkxlZnQiOjAuMCwiUmlnaHQiOjAuMCwiQm90dG9tIjowLjB9LCJQYWRkaW5nIjp7IiRpZCI6IjcwMyIsIlRvcCI6MC4wLCJMZWZ0IjowLjAsIlJpZ2h0IjowLjAsIkJvdHRvbSI6MC4wfSwiQmFja2dyb3VuZCI6eyIkaWQiOiI3MDQiLCJDb2xvciI6eyIkaWQiOiI3MDUiLCJBIjoyNTUsIlIiOjE4NywiRyI6MjIyLCJCIjoyNDB9fSwiSXNWaXNpYmxlIjp0cnVlLCJXaWR0aCI6MC4wLCJIZWlnaHQiOjAuMCwiQm9yZGVyU3R5bGUiOnsiJGlkIjoiNzA2IiwiTGluZUNvbG9yIjp7IiRpZCI6IjcwNyIsIiR0eXBlIjoiTkxSRS5Db21tb24uRG9tLlNvbGlkQ29sb3JCcnVzaCwgTkxSRS5Db21tb24iLCJDb2xvciI6eyIkaWQiOiI3MDgiLCJBIjoyNTUsIlIiOjI1NSwiRyI6MCwiQiI6MH19LCJMaW5lV2VpZ2h0IjowLjAsIkxpbmVUeXBlIjowLCJQYXJlbnRTdHlsZSI6bnVsbH0sIlBhcmVudFN0eWxlIjpudWxsfSwiTWFyZ2luIjp7IiRpZCI6IjcwOSIsIlRvcCI6MC4wLCJMZWZ0IjowLjAsIlJpZ2h0IjowLjAsIkJvdHRvbSI6MC4wfSwiUGFkZGluZyI6eyIkaWQiOiI3MTAiLCJUb3AiOjAuMCwiTGVmdCI6MC4wLCJSaWdodCI6MC4wLCJCb3R0b20iOjAuMH0sIkJhY2tncm91bmQiOm51bGwsIklzVmlzaWJsZSI6dHJ1ZSwiV2lkdGgiOjAuMCwiSGVpZ2h0IjowLjAsIkJvcmRlclN0eWxlIjpudWxsLCJQYXJlbnRTdHlsZSI6bnVsbH0sIkJhY2tncm91bmRTdHlsZSI6eyIkaWQiOiI3MTEiLCJNYXJnaW4iOnsiJGlkIjoiNzEyIiwiVG9wIjowLjAsIkxlZnQiOjAuMCwiUmlnaHQiOjAuMCwiQm90dG9tIjowLjB9LCJQYWRkaW5nIjp7IiRpZCI6IjcxMyIsIlRvcCI6MC4wLCJMZWZ0IjowLjAsIlJpZ2h0IjowLjAsIkJvdHRvbSI6MC4wfSwiQmFja2dyb3VuZCI6eyIkaWQiOiI3MTQiLCJDb2xvciI6eyIkaWQiOiI3MTUiLCJBIjo1MSwiUiI6MTg3LCJHIjoyMjIsIkIiOjI0MH19LCJJc1Zpc2libGUiOnRydWUsIldpZHRoIjowLjAsIkhlaWdodCI6MC4wLCJCb3JkZXJTdHlsZSI6eyIkaWQiOiI3MTYiLCJMaW5lQ29sb3IiOnsiJGlkIjoiNzE3IiwiJHR5cGUiOiJOTFJFLkNvbW1vbi5Eb20uU29saWRDb2xvckJydXNoLCBOTFJFLkNvbW1vbiIsIkNvbG9yIjp7IiRpZCI6IjcxOCIsIkEiOjI1NSwiUiI6MjU1LCJHIjowLCJCIjowfX0sIkxpbmVXZWlnaHQiOjAuMCwiTGluZVR5cGUiOjAsIlBhcmVudFN0eWxlIjpudWxsfSwiUGFyZW50U3R5bGUiOm51bGx9LCJJc0Fib3ZlVGltZWJhbmQiOmZhbHNlLCJNYXJnaW4iOnsiJGlkIjoiNzE5IiwiVG9wIjowLjAsIkxlZnQiOjAuMCwiUmlnaHQiOjAuMCwiQm90dG9tIjowLjB9LCJQYWRkaW5nIjp7IiRpZCI6IjcyMCIsIlRvcCI6MC4wLCJMZWZ0IjowLjAsIlJpZ2h0IjowLjAsIkJvdHRvbSI6MC4wfSwiSXNWaXNpYmxlIjp0cnVlLCJXaWR0aCI6MC4wLCJIZWlnaHQiOjAuMCwiQm9yZGVyU3R5bGUiOnsiJGlkIjoiNzIxIiwiTGluZUNvbG9yIjpudWxsLCJMaW5lV2VpZ2h0IjowLjAsIkxpbmVUeXBlIjowLCJQYXJlbnRTdHlsZSI6bnVsbH0sIlBhcmVudFN0eWxlIjpudWxsfX0seyIkaWQiOiI3MjIiLCJfYWN0aXZpdGllcyI6W3siJGlkIjoiNzIzIiwiX3Jvd3MiOlt7IiRpZCI6IjcyNCIsIl90YXNrcyI6W3siJGlkIjoiNzI1IiwiX2F0dGFjaGVkTWlsZXN0b25lcyI6W3siJGlkIjoiNzI2IiwiRGF0ZSI6IjIwMjMtMDItMjZUMjM6NTk6MDAiLCJTdHlsZSI6eyIkaWQiOiI3MjciLCJTaGFwZSI6MSwiQ29ubmVjdG9yTWFyZ2luIjp7IiRpZCI6IjcyOCIsIlRvcCI6MC4wLCJMZWZ0IjoyLjAsIlJpZ2h0IjoyLjAsIkJvdHRvbSI6MC4wfSwiQ29ubmVjdG9yU3R5bGUiOnsiJGlkIjoiNzI5IiwiTGluZUNvbG9yIjp7IiRpZCI6IjczMCIsIiR0eXBlIjoiTkxSRS5Db21tb24uRG9tLlNvbGlkQ29sb3JCcnVzaCwgTkxSRS5Db21tb24iLCJDb2xvciI6eyIkaWQiOiI3MzEiLCJBIjoxMjcsIlIiOjc5LCJHIjoxMjksIkIiOjE4OX19LCJMaW5lV2VpZ2h0IjoxLjAsIkxpbmVUeXBlIjowLCJQYXJlbnRTdHlsZSI6bnVsbH0sIklzQmVsb3dUaW1lYmFuZCI6dHJ1ZSwiUG9zaXRpb25PblRhc2siOjMsIkhpZGVEYXRlIjpmYWxzZSwiU2hhcGVTaXplIjowLCJTcGFjaW5nIjoyLjAsIlBhZGRpbmciOnsiJGlkIjoiNzMyIiwiVG9wIjo3LjAsIkxlZnQiOjMuMCwiUmlnaHQiOjAuMCwiQm90dG9tIjoyLjB9LCJTaGFwZVN0eWxlIjp7IiRpZCI6IjczMyIsIk1hcmdpbiI6eyIkaWQiOiI3MzQiLCJUb3AiOjAuMCwiTGVmdCI6MC4wLCJSaWdodCI6MC4wLCJCb3R0b20iOjAuMH0sIlBhZGRpbmciOnsiJGlkIjoiNzM1IiwiVG9wIjowLjAsIkxlZnQiOjAuMCwiUmlnaHQiOjAuMCwiQm90dG9tIjowLjB9LCJCYWNrZ3JvdW5kIjp7IiRpZCI6IjczNiIsIkNvbG9yIjp7IiRpZCI6IjczNyIsIkEiOjI1NSwiUiI6MjM5LCJHIjoyMDIsIkIiOjh9fSwiSXNWaXNpYmxlIjp0cnVlLCJXaWR0aCI6MTIuMCwiSGVpZ2h0IjoxNC4wLCJCb3JkZXJTdHlsZSI6eyIkaWQiOiI3MzgiLCJMaW5lQ29sb3IiOnsiJGlkIjoiNzM5IiwiJHR5cGUiOiJOTFJFLkNvbW1vbi5Eb20uU29saWRDb2xvckJydXNoLCBOTFJFLkNvbW1vbiIsIkNvbG9yIjp7IiRpZCI6Ijc0MCIsIkEiOjI1NSwiUiI6MjU1LCJHIjowLCJCIjowfX0sIkxpbmVXZWlnaHQiOjAuMCwiTGluZVR5cGUiOjAsIlBhcmVudFN0eWxlIjpudWxsfSwiUGFyZW50U3R5bGUiOm51bGx9LCJUaXRsZVN0eWxlIjp7IiRpZCI6Ijc0MSIsIkZvbnRTZXR0aW5ncyI6eyIkaWQiOiI3NDIiLCJGb250U2l6ZSI6MTEsIkZvbnROYW1lIjoiQ2FsaWJyaSIsIklzQm9sZCI6dHJ1ZSwiSXNJdGFsaWMiOmZhbHNlLCJJc1VuZGVybGluZWQiOmZhbHNlLCJQYXJlbnRTdHlsZSI6bnVsbH0sIkF1dG9TaXplIjowLCJGb3JlZ3JvdW5kIjp7IiRpZCI6Ijc0MyIsIkNvbG9yIjp7IiRpZCI6Ijc0N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3NDUiLCJUb3AiOjAuMCwiTGVmdCI6MC4wLCJSaWdodCI6MC4wLCJCb3R0b20iOjAuMH0sIlBhZGRpbmciOnsiJGlkIjoiNzQ2IiwiVG9wIjowLjAsIkxlZnQiOjAuMCwiUmlnaHQiOjAuMCwiQm90dG9tIjowLjB9LCJCYWNrZ3JvdW5kIjp7IiRpZCI6Ijc0NyIsIkNvbG9yIjp7IiRpZCI6Ijc0OCIsIkEiOjAsIlIiOjI1NSwiRyI6MjU1LCJCIjoyNTV9fSwiSXNWaXNpYmxlIjp0cnVlLCJXaWR0aCI6MC4wLCJIZWlnaHQiOjAuMCwiQm9yZGVyU3R5bGUiOnsiJGlkIjoiNzQ5IiwiTGluZUNvbG9yIjpudWxsLCJMaW5lV2VpZ2h0IjowLjAsIkxpbmVUeXBlIjowLCJQYXJlbnRTdHlsZSI6bnVsbH0sIlBhcmVudFN0eWxlIjpudWxsfSwiRGF0ZVN0eWxlIjp7IiRpZCI6Ijc1MCIsIkZvbnRTZXR0aW5ncyI6eyIkaWQiOiI3NTEiLCJGb250U2l6ZSI6MTAsIkZvbnROYW1lIjoiQ2FsaWJyaSIsIklzQm9sZCI6ZmFsc2UsIklzSXRhbGljIjpmYWxzZSwiSXNVbmRlcmxpbmVkIjpmYWxzZSwiUGFyZW50U3R5bGUiOm51bGx9LCJBdXRvU2l6ZSI6MCwiRm9yZWdyb3VuZCI6eyIkaWQiOiI3NTIiLCJDb2xvciI6eyIkaWQiOiI3NTM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c1NCIsIlRvcCI6MC4wLCJMZWZ0IjowLjAsIlJpZ2h0IjowLjAsIkJvdHRvbSI6MC4wfSwiUGFkZGluZyI6eyIkaWQiOiI3NTUiLCJUb3AiOjAuMCwiTGVmdCI6MC4wLCJSaWdodCI6MC4wLCJCb3R0b20iOjAuMH0sIkJhY2tncm91bmQiOnsiJGlkIjoiNzU2IiwiQ29sb3IiOnsiJGlkIjoiNzU3IiwiQSI6MCwiUiI6MjU1LCJHIjoyNTUsIkIiOjI1NX19LCJJc1Zpc2libGUiOnRydWUsIldpZHRoIjowLjAsIkhlaWdodCI6MC4wLCJCb3JkZXJTdHlsZSI6eyIkaWQiOiI3NTgiLCJMaW5lQ29sb3IiOm51bGwsIkxpbmVXZWlnaHQiOjAuMCwiTGluZVR5cGUiOjAsIlBhcmVudFN0eWxlIjpudWxsfSwiUGFyZW50U3R5bGUiOm51bGx9LCJEYXRlRm9ybWF0Ijp7IiRpZCI6Ijc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NjAiLCJGb3JtYXQiOjAsIklzVmlzaWJsZSI6ZmFsc2UsIkxhc3RLbm93blZpc2liaWxpdHlTdGF0ZSI6ZmFsc2V9LCJJc1Zpc2libGUiOnRydWUsIlBhcmVudFN0eWxlIjpudWxsfSwiSW5kZXgiOjE1LCJQZXJjZW50YWdlQ29tcGxldGUiOm51bGwsIlBvc2l0aW9uIjp7IlJhdGlvIjowLjAsIklzQ3VzdG9tIjpmYWxzZX0sIkRhdGVGb3JtYXQiOnsiJHJlZiI6Ijc1OSJ9LCJXZWVrTnVtYmVyaW5nIjp7IiRpZCI6Ijc2MSIsIkZvcm1hdCI6MCwiSXNWaXNpYmxlIjpmYWxzZSwiTGFzdEtub3duVmlzaWJpbGl0eVN0YXRlIjpmYWxzZX0sIlJlbGF0ZWRUYXNrSWQiOiI2ZmQwYWZlNS01ZTAxLTQyNTQtYWE2Yy02YzM0ODk2YTZlMmQiLCJJZCI6IjU3YWNlNjY5LTk3OTYtNDJjOC1hOTQ1LTFhYmI3OTQxODRjOCIsIkltcG9ydElkIjoiOSIsIlRpdGxlIjoiTWlsZXN0b25lIDgiLCJOb3RlIjpudWxsLCJIeXBlcmxpbmsiOnsiJGlkIjoiNzYyIiwiQWRkcmVzcyI6bnVsbCwiU3ViQWRkcmVzcyI6bnVsbH0sIklzQ2hhbmdlZCI6ZmFsc2UsIklzTmV3IjpmYWxzZX1dLCJUYXNrRGVmaW5pdGlvbiI6eyIkaWQiOiI3NjMiLCJHcm91cE5hbWUiOm51bGwsIlN0YXJ0RGF0ZSI6IjIwMjMtMDItMDFUMDA6MDA6MDBaIiwiRW5kRGF0ZSI6IjIwMjMtMDItMjhUMjM6NTk6MDBaIiwiUGVyY2VudGFnZUNvbXBsZXRlIjpudWxsLCJTdHlsZSI6eyIkaWQiOiI3NjQiLCJTaGFwZSI6MCwiU2hhcGVUaGlja25lc3MiOjEsIkR1cmF0aW9uRm9ybWF0IjowLCJJbmNsdWRlTm9uV29ya2luZ0RheXNJbkR1cmF0aW9uIjpmYWxzZSwiUGVyY2VudGFnZUNvbXBsZXRlU3R5bGUiOnsiJGlkIjoiNzY1IiwiRm9udFNldHRpbmdzIjp7IiRpZCI6Ijc2NiIsIkZvbnRTaXplIjoxMCwiRm9udE5hbWUiOiJDYWxpYnJpIiwiSXNCb2xkIjpmYWxzZSwiSXNJdGFsaWMiOmZhbHNlLCJJc1VuZGVybGluZWQiOmZhbHNlLCJQYXJlbnRTdHlsZSI6bnVsbH0sIkF1dG9TaXplIjowLCJGb3JlZ3JvdW5kIjp7IiRpZCI6Ijc2NyIsIkNvbG9yIjp7IiRpZCI6Ijc2O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NzY5IiwiVG9wIjowLjAsIkxlZnQiOjAuMCwiUmlnaHQiOjAuMCwiQm90dG9tIjowLjB9LCJQYWRkaW5nIjp7IiRpZCI6Ijc3MCIsIlRvcCI6MC4wLCJMZWZ0IjowLjAsIlJpZ2h0IjowLjAsIkJvdHRvbSI6MC4wfSwiQmFja2dyb3VuZCI6eyIkaWQiOiI3NzEiLCJDb2xvciI6eyIkaWQiOiI3NzIiLCJBIjo4OSwiUiI6MCwiRyI6MCwiQiI6MH19LCJJc1Zpc2libGUiOnRydWUsIldpZHRoIjowLjAsIkhlaWdodCI6MC4wLCJCb3JkZXJTdHlsZSI6eyIkaWQiOiI3NzMiLCJMaW5lQ29sb3IiOm51bGwsIkxpbmVXZWlnaHQiOjAuMCwiTGluZVR5cGUiOjAsIlBhcmVudFN0eWxlIjpudWxsfSwiUGFyZW50U3R5bGUiOm51bGx9LCJEdXJhdGlvblN0eWxlIjp7IiRpZCI6Ijc3NCIsIkZvbnRTZXR0aW5ncyI6eyIkaWQiOiI3NzUiLCJGb250U2l6ZSI6MTAsIkZvbnROYW1lIjoiQ2FsaWJyaSIsIklzQm9sZCI6ZmFsc2UsIklzSXRhbGljIjpmYWxzZSwiSXNVbmRlcmxpbmVkIjpmYWxzZSwiUGFyZW50U3R5bGUiOm51bGx9LCJBdXRvU2l6ZSI6MCwiRm9yZWdyb3VuZCI6eyIkaWQiOiI3NzYiLCJDb2xvciI6eyIkaWQiOiI3Nzc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Nzc4IiwiVG9wIjowLjAsIkxlZnQiOjAuMCwiUmlnaHQiOjAuMCwiQm90dG9tIjowLjB9LCJQYWRkaW5nIjp7IiRpZCI6Ijc3OSIsIlRvcCI6MC4wLCJMZWZ0IjowLjAsIlJpZ2h0IjowLjAsIkJvdHRvbSI6MC4wfSwiQmFja2dyb3VuZCI6eyIkaWQiOiI3ODAiLCJDb2xvciI6eyIkaWQiOiI3ODEiLCJBIjowLCJSIjoyNTUsIkciOjI1NSwiQiI6MjU1fX0sIklzVmlzaWJsZSI6dHJ1ZSwiV2lkdGgiOjAuMCwiSGVpZ2h0IjowLjAsIkJvcmRlclN0eWxlIjp7IiRpZCI6Ijc4MiIsIkxpbmVDb2xvciI6bnVsbCwiTGluZVdlaWdodCI6MC4wLCJMaW5lVHlwZSI6MCwiUGFyZW50U3R5bGUiOm51bGx9LCJQYXJlbnRTdHlsZSI6bnVsbH0sIkhvcml6b250YWxDb25uZWN0b3JTdHlsZSI6eyIkaWQiOiI3ODMiLCJMaW5lQ29sb3IiOnsiJHJlZiI6IjEwMSJ9LCJMaW5lV2VpZ2h0IjoxLjAsIkxpbmVUeXBlIjowLCJQYXJlbnRTdHlsZSI6bnVsbH0sIlZlcnRpY2FsQ29ubmVjdG9yU3R5bGUiOnsiJGlkIjoiNzg0IiwiTGluZUNvbG9yIjp7IiRyZWYiOiIxMDQifSwiTGluZVdlaWdodCI6MS4wLCJMaW5lVHlwZSI6MCwiUGFyZW50U3R5bGUiOm51bGx9LCJNYXJnaW4iOm51bGwsIlN0YXJ0RGF0ZVBvc2l0aW9uIjozLCJFbmREYXRlUG9zaXRpb24iOjMsIkRhdGVJc1Zpc2libGUiOnRydWUsIlRpdGxlUG9zaXRpb24iOjIsIkR1cmF0aW9uUG9zaXRpb24iOjYsIlBlcmNlbnRhZ2VDb21wbGV0ZWRQb3NpdGlvbiI6NiwiU3BhY2luZyI6MywiSXNCZWxvd1RpbWViYW5kIjp0cnVlLCJQZXJjZW50YWdlQ29tcGxldGVTaGFwZU9wYWNpdHkiOjM1LCJTaGFwZVN0eWxlIjp7IiRpZCI6Ijc4NSIsIk1hcmdpbiI6eyIkaWQiOiI3ODYiLCJUb3AiOjAuMCwiTGVmdCI6NC4wLCJSaWdodCI6NC4wLCJCb3R0b20iOjAuMH0sIlBhZGRpbmciOnsiJGlkIjoiNzg3IiwiVG9wIjowLjAsIkxlZnQiOjAuMCwiUmlnaHQiOjAuMCwiQm90dG9tIjowLjB9LCJCYWNrZ3JvdW5kIjp7IiRpZCI6Ijc4OCIsIkNvbG9yIjp7IiRpZCI6Ijc4OSIsIkEiOjI1NSwiUiI6MCwiRyI6MTY2LCJCIjoxNjZ9fSwiSXNWaXNpYmxlIjp0cnVlLCJXaWR0aCI6MC4wLCJIZWlnaHQiOjE2LjAsIkJvcmRlclN0eWxlIjp7IiRpZCI6Ijc5MCIsIkxpbmVDb2xvciI6eyIkaWQiOiI3OTEiLCIkdHlwZSI6Ik5MUkUuQ29tbW9uLkRvbS5Tb2xpZENvbG9yQnJ1c2gsIE5MUkUuQ29tbW9uIiwiQ29sb3IiOnsiJGlkIjoiNzkyIiwiQSI6MjU1LCJSIjoyNTUsIkciOjI1NSwiQiI6MjU1fX0sIkxpbmVXZWlnaHQiOjIuMCwiTGluZVR5cGUiOjAsIlBhcmVudFN0eWxlIjpudWxsfSwiUGFyZW50U3R5bGUiOm51bGx9LCJUaXRsZVN0eWxlIjp7IiRpZCI6Ijc5MyIsIkZvbnRTZXR0aW5ncyI6eyIkaWQiOiI3OTQiLCJGb250U2l6ZSI6MTQsIkZvbnROYW1lIjoiQ2FsaWJyaSIsIklzQm9sZCI6dHJ1ZSwiSXNJdGFsaWMiOmZhbHNlLCJJc1VuZGVybGluZWQiOmZhbHNlLCJQYXJlbnRTdHlsZSI6bnVsbH0sIkF1dG9TaXplIjowLCJGb3JlZ3JvdW5kIjp7IiRpZCI6Ijc5NSIsIkNvbG9yIjp7IiRpZCI6Ijc5Ni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Nzk3IiwiVG9wIjowLjAsIkxlZnQiOjAuMCwiUmlnaHQiOjAuMCwiQm90dG9tIjowLjB9LCJQYWRkaW5nIjp7IiRpZCI6Ijc5OCIsIlRvcCI6MC4wLCJMZWZ0IjowLjAsIlJpZ2h0IjowLjAsIkJvdHRvbSI6MC4wfSwiQmFja2dyb3VuZCI6eyIkaWQiOiI3OTkiLCJDb2xvciI6eyIkaWQiOiI4MDAiLCJBIjowLCJSIjoyNTUsIkciOjI1NSwiQiI6MjU1fX0sIklzVmlzaWJsZSI6dHJ1ZSwiV2lkdGgiOjAuMCwiSGVpZ2h0IjowLjAsIkJvcmRlclN0eWxlIjp7IiRpZCI6IjgwMSIsIkxpbmVDb2xvciI6bnVsbCwiTGluZVdlaWdodCI6MC4wLCJMaW5lVHlwZSI6MCwiUGFyZW50U3R5bGUiOm51bGx9LCJQYXJlbnRTdHlsZSI6bnVsbH0sIkRhdGVTdHlsZSI6eyIkaWQiOiI4MDIiLCJGb250U2V0dGluZ3MiOnsiJGlkIjoiODAzIiwiRm9udFNpemUiOjEwLCJGb250TmFtZSI6IkNhbGlicmkiLCJJc0JvbGQiOmZhbHNlLCJJc0l0YWxpYyI6ZmFsc2UsIklzVW5kZXJsaW5lZCI6ZmFsc2UsIlBhcmVudFN0eWxlIjpudWxsfSwiQXV0b1NpemUiOjAsIkZvcmVncm91bmQiOnsiJGlkIjoiODA0IiwiQ29sb3IiOnsiJGlkIjoiODA1IiwiQSI6MjU1LCJSIjoxNjUsIkciOjE2NSwiQiI6MTY1fX0sIk1heFdpZHRoIjoyMDAuMCwiTWF4SGVpZ2h0IjoiSW5maW5pdHkiLCJTbWFydEZvcmVncm91bmRJc0FjdGl2ZSI6ZmFsc2UsIkhvcml6b250YWxBbGlnbm1lbnQiOjIsIlZlcnRpY2FsQWxpZ25tZW50IjowLCJTbWFydEZvcmVncm91bmQiOm51bGwsIkJhY2tncm91bmRGaWxsVHlwZSI6MCwiTWFyZ2luIjp7IiRpZCI6IjgwNiIsIlRvcCI6MC4wLCJMZWZ0IjowLjAsIlJpZ2h0IjowLjAsIkJvdHRvbSI6MC4wfSwiUGFkZGluZyI6eyIkaWQiOiI4MDciLCJUb3AiOjAuMCwiTGVmdCI6MC4wLCJSaWdodCI6MC4wLCJCb3R0b20iOjAuMH0sIkJhY2tncm91bmQiOnsiJGlkIjoiODA4IiwiQ29sb3IiOnsiJGlkIjoiODA5IiwiQSI6MCwiUiI6MjU1LCJHIjoyNTUsIkIiOjI1NX19LCJJc1Zpc2libGUiOnRydWUsIldpZHRoIjowLjAsIkhlaWdodCI6MC4wLCJCb3JkZXJTdHlsZSI6eyIkaWQiOiI4MTAiLCJMaW5lQ29sb3IiOm51bGwsIkxpbmVXZWlnaHQiOjAuMCwiTGluZVR5cGUiOjAsIlBhcmVudFN0eWxlIjpudWxsfSwiUGFyZW50U3R5bGUiOm51bGx9LCJEYXRlRm9ybWF0Ijp7IiRpZCI6Ijgx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MTIiLCJGb3JtYXQiOjAsIklzVmlzaWJsZSI6ZmFsc2UsIkxhc3RLbm93blZpc2liaWxpdHlTdGF0ZSI6ZmFsc2V9LCJJc1Zpc2libGUiOnRydWUsIlBhcmVudFN0eWxlIjpudWxsfSwiSW5kZXgiOjE0LCJTbWFydER1cmF0aW9uQWN0aXZhdGVkIjpmYWxzZSwiRGF0ZUZvcm1hdCI6eyIkcmVmIjoiODExIn0sIldlZWtOdW1iZXJpbmciOnsiJGlkIjoiODEzIiwiRm9ybWF0IjowLCJJc1Zpc2libGUiOmZhbHNlLCJMYXN0S25vd25WaXNpYmlsaXR5U3RhdGUiOmZhbHNlfSwiSWQiOiI2ZmQwYWZlNS01ZTAxLTQyNTQtYWE2Yy02YzM0ODk2YTZlMmQiLCJJbXBvcnRJZCI6IjE2IiwiVGl0bGUiOiJBY3Rpdml0eSBGIiwiTm90ZSI6bnVsbCwiSHlwZXJsaW5rIjp7IiRpZCI6IjgxNCIsIkFkZHJlc3MiOm51bGwsIlN1YkFkZHJlc3MiOm51bGx9LCJJc0NoYW5nZWQiOmZhbHNlLCJJc05ldyI6ZmFsc2V9fV0sIl9taWxlc3RvbmVzIjpbXSwiSWQiOiIwMDAwMDAwMC0wMDAwLTAwMDAtMDAwMC0wMDAwMDAwMDAwMDAiLCJJc1NpbmdsZUl0ZW1Sb3ciOnRydWV9XSwiSW5kZXgiOjAsIklkIjoiY2VmMTE1NTktODUxNS00MGRlLWI4OGEtOTU2MjUxOGIxYWZjIiwiSGVhZGVyVGV4dCI6IiIsIklzRGVmYXVsdCI6dHJ1ZSwiU3R5bGUiOnsiJGlkIjoiODE1IiwiSGVhZGVyU3R5bGUiOnsiJGlkIjoiODE2IiwiVGV4dFN0eWxlIjp7IiRpZCI6IjgxNyIsIkZvbnRTZXR0aW5ncyI6eyIkaWQiOiI4MTgiLCJGb250U2l6ZSI6MTEsIkZvbnROYW1lIjoiQ2FsaWJyaSIsIklzQm9sZCI6ZmFsc2UsIklzSXRhbGljIjpmYWxzZSwiSXNVbmRlcmxpbmVkIjpmYWxzZSwiUGFyZW50U3R5bGUiOm51bGx9LCJBdXRvU2l6ZSI6MiwiRm9yZWdyb3VuZCI6eyIkaWQiOiI4MTkiLCJDb2xvciI6eyIkaWQiOiI4MjAiLCJBIjoyNTUsIlIiOjAsIkciOjAsIkIiOjB9fSwiTWF4V2lkdGgiOjAuMCwiTWF4SGVpZ2h0IjoiSW5maW5pdHkiLCJTbWFydEZvcmVncm91bmRJc0FjdGl2ZSI6ZmFsc2UsIkhvcml6b250YWxBbGlnbm1lbnQiOjAsIlZlcnRpY2FsQWxpZ25tZW50IjowLCJTbWFydEZvcmVncm91bmQiOm51bGwsIkJhY2tncm91bmRGaWxsVHlwZSI6MCwiTWFyZ2luIjp7IiRpZCI6IjgyMSIsIlRvcCI6MC4wLCJMZWZ0IjowLjAsIlJpZ2h0IjowLjAsIkJvdHRvbSI6MC4wfSwiUGFkZGluZyI6eyIkaWQiOiI4MjIiLCJUb3AiOjAuMCwiTGVmdCI6MC4wLCJSaWdodCI6MC4wLCJCb3R0b20iOjAuMH0sIkJhY2tncm91bmQiOnsiJGlkIjoiODIzIiwiQ29sb3IiOnsiJGlkIjoiODI0IiwiQSI6MCwiUiI6MjU1LCJHIjoyNTUsIkIiOjI1NX19LCJJc1Zpc2libGUiOnRydWUsIldpZHRoIjowLjAsIkhlaWdodCI6MC4wLCJCb3JkZXJTdHlsZSI6bnVsbCwiUGFyZW50U3R5bGUiOm51bGx9LCJSZWN0YW5nbGVTdHlsZSI6eyIkaWQiOiI4MjUiLCJNYXJnaW4iOnsiJGlkIjoiODI2IiwiVG9wIjowLjAsIkxlZnQiOjAuMCwiUmlnaHQiOjAuMCwiQm90dG9tIjowLjB9LCJQYWRkaW5nIjp7IiRpZCI6IjgyNyIsIlRvcCI6MC4wLCJMZWZ0IjowLjAsIlJpZ2h0IjowLjAsIkJvdHRvbSI6MC4wfSwiQmFja2dyb3VuZCI6eyIkaWQiOiI4MjgiLCJDb2xvciI6eyIkaWQiOiI4MjkiLCJBIjo2MywiUiI6MjU1LCJHIjoxOTIsIkIiOjB9fSwiSXNWaXNpYmxlIjp0cnVlLCJXaWR0aCI6MC4wLCJIZWlnaHQiOjAuMCwiQm9yZGVyU3R5bGUiOnsiJGlkIjoiODMwIiwiTGluZUNvbG9yIjp7IiRpZCI6IjgzMSIsIiR0eXBlIjoiTkxSRS5Db21tb24uRG9tLlNvbGlkQ29sb3JCcnVzaCwgTkxSRS5Db21tb24iLCJDb2xvciI6eyIkaWQiOiI4MzIiLCJBIjoyNTUsIlIiOjI1NSwiRyI6MCwiQiI6MH19LCJMaW5lV2VpZ2h0IjowLjAsIkxpbmVUeXBlIjowLCJQYXJlbnRTdHlsZSI6bnVsbH0sIlBhcmVudFN0eWxlIjpudWxsfSwiTWFyZ2luIjp7IiRpZCI6IjgzMyIsIlRvcCI6MC4wLCJMZWZ0IjowLjAsIlJpZ2h0IjowLjAsIkJvdHRvbSI6MC4wfSwiUGFkZGluZyI6eyIkaWQiOiI4MzQiLCJUb3AiOjAuMCwiTGVmdCI6MC4wLCJSaWdodCI6MC4wLCJCb3R0b20iOjAuMH0sIkJhY2tncm91bmQiOm51bGwsIklzVmlzaWJsZSI6dHJ1ZSwiV2lkdGgiOjAuMCwiSGVpZ2h0IjowLjAsIkJvcmRlclN0eWxlIjpudWxsLCJQYXJlbnRTdHlsZSI6bnVsbH0sIkJhY2tncm91bmRTdHlsZSI6eyIkaWQiOiI4MzUiLCJNYXJnaW4iOnsiJGlkIjoiODM2IiwiVG9wIjowLjAsIkxlZnQiOjAuMCwiUmlnaHQiOjAuMCwiQm90dG9tIjowLjB9LCJQYWRkaW5nIjp7IiRpZCI6IjgzNyIsIlRvcCI6MC4wLCJMZWZ0IjowLjAsIlJpZ2h0IjowLjAsIkJvdHRvbSI6MC4wfSwiQmFja2dyb3VuZCI6eyIkaWQiOiI4MzgiLCJDb2xvciI6eyIkaWQiOiI4MzkiLCJBIjo1MSwiUiI6MTY1LCJHIjoxNjUsIkIiOjE2NX19LCJJc1Zpc2libGUiOnRydWUsIldpZHRoIjowLjAsIkhlaWdodCI6MC4wLCJCb3JkZXJTdHlsZSI6eyIkaWQiOiI4NDAiLCJMaW5lQ29sb3IiOnsiJGlkIjoiODQxIiwiJHR5cGUiOiJOTFJFLkNvbW1vbi5Eb20uU29saWRDb2xvckJydXNoLCBOTFJFLkNvbW1vbiIsIkNvbG9yIjp7IiRpZCI6Ijg0MiIsIkEiOjI1NSwiUiI6MjU1LCJHIjowLCJCIjowfX0sIkxpbmVXZWlnaHQiOjAuMCwiTGluZVR5cGUiOjAsIlBhcmVudFN0eWxlIjpudWxsfSwiUGFyZW50U3R5bGUiOm51bGx9LCJNYXJnaW4iOnsiJGlkIjoiODQzIiwiVG9wIjowLjAsIkxlZnQiOjAuMCwiUmlnaHQiOjAuMCwiQm90dG9tIjowLjB9LCJQYWRkaW5nIjp7IiRpZCI6Ijg0NCIsIlRvcCI6MC4wLCJMZWZ0IjowLjAsIlJpZ2h0IjowLjAsIkJvdHRvbSI6MC4wfSwiSXNWaXNpYmxlIjp0cnVlLCJXaWR0aCI6MC4wLCJIZWlnaHQiOjAuMCwiQm9yZGVyU3R5bGUiOm51bGwsIlBhcmVudFN0eWxlIjpudWxsfX1dLCJJZCI6Ijc2OWZlMWM1LTM0ZDAtNGQ3Zi04ZGU5LTUzMDI5YzVkZTNlMSIsIkluZGV4IjozLCJIZWFkZXJUZXh0IjoiU3RhZ2UgSVYiLCJTdHlsZSI6eyIkaWQiOiI4NDUiLCJIZWFkZXJTdHlsZSI6eyIkaWQiOiI4NDYiLCJUZXh0SXNWZXJ0aWNhbCI6ZmFsc2UsIlRleHRTdHlsZSI6eyIkaWQiOiI4NDciLCJGb250U2V0dGluZ3MiOnsiJGlkIjoiODQ4IiwiRm9udFNpemUiOjEyLCJGb250TmFtZSI6IkNhbGlicmkiLCJJc0JvbGQiOnRydWUsIklzSXRhbGljIjpmYWxzZSwiSXNVbmRlcmxpbmVkIjpmYWxzZSwiUGFyZW50U3R5bGUiOm51bGx9LCJBdXRvU2l6ZSI6MiwiRm9yZWdyb3VuZCI6eyIkaWQiOiI4NDkiLCJDb2xvciI6eyIkaWQiOiI4NTA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4NTEiLCJUb3AiOjAuMCwiTGVmdCI6MC4wLCJSaWdodCI6MC4wLCJCb3R0b20iOjAuMH0sIlBhZGRpbmciOnsiJGlkIjoiODUyIiwiVG9wIjowLjAsIkxlZnQiOjAuMCwiUmlnaHQiOjAuMCwiQm90dG9tIjowLjB9LCJCYWNrZ3JvdW5kIjp7IiRpZCI6Ijg1MyIsIkNvbG9yIjp7IiRpZCI6Ijg1NCIsIkEiOjAsIlIiOjI1NSwiRyI6MjU1LCJCIjoyNTV9fSwiSXNWaXNpYmxlIjp0cnVlLCJXaWR0aCI6MC4wLCJIZWlnaHQiOjAuMCwiQm9yZGVyU3R5bGUiOm51bGwsIlBhcmVudFN0eWxlIjpudWxsfSwiUmVjdGFuZ2xlU3R5bGUiOnsiJGlkIjoiODU1IiwiTWFyZ2luIjp7IiRpZCI6Ijg1NiIsIlRvcCI6MC4wLCJMZWZ0IjowLjAsIlJpZ2h0IjowLjAsIkJvdHRvbSI6MC4wfSwiUGFkZGluZyI6eyIkaWQiOiI4NTciLCJUb3AiOjAuMCwiTGVmdCI6MC4wLCJSaWdodCI6MC4wLCJCb3R0b20iOjAuMH0sIkJhY2tncm91bmQiOnsiJGlkIjoiODU4IiwiQ29sb3IiOnsiJGlkIjoiODU5IiwiQSI6MjU1LCJSIjoxODcsIkciOjIyMiwiQiI6MjQwfX0sIklzVmlzaWJsZSI6dHJ1ZSwiV2lkdGgiOjAuMCwiSGVpZ2h0IjowLjAsIkJvcmRlclN0eWxlIjp7IiRpZCI6Ijg2MCIsIkxpbmVDb2xvciI6eyIkaWQiOiI4NjEiLCIkdHlwZSI6Ik5MUkUuQ29tbW9uLkRvbS5Tb2xpZENvbG9yQnJ1c2gsIE5MUkUuQ29tbW9uIiwiQ29sb3IiOnsiJGlkIjoiODYyIiwiQSI6MjU1LCJSIjoyNTUsIkciOjAsIkIiOjB9fSwiTGluZVdlaWdodCI6MC4wLCJMaW5lVHlwZSI6MCwiUGFyZW50U3R5bGUiOm51bGx9LCJQYXJlbnRTdHlsZSI6bnVsbH0sIk1hcmdpbiI6eyIkaWQiOiI4NjMiLCJUb3AiOjAuMCwiTGVmdCI6MC4wLCJSaWdodCI6MC4wLCJCb3R0b20iOjAuMH0sIlBhZGRpbmciOnsiJGlkIjoiODY0IiwiVG9wIjowLjAsIkxlZnQiOjAuMCwiUmlnaHQiOjAuMCwiQm90dG9tIjowLjB9LCJCYWNrZ3JvdW5kIjpudWxsLCJJc1Zpc2libGUiOnRydWUsIldpZHRoIjowLjAsIkhlaWdodCI6MC4wLCJCb3JkZXJTdHlsZSI6bnVsbCwiUGFyZW50U3R5bGUiOm51bGx9LCJCYWNrZ3JvdW5kU3R5bGUiOnsiJGlkIjoiODY1IiwiTWFyZ2luIjp7IiRpZCI6Ijg2NiIsIlRvcCI6MC4wLCJMZWZ0IjowLjAsIlJpZ2h0IjowLjAsIkJvdHRvbSI6MC4wfSwiUGFkZGluZyI6eyIkaWQiOiI4NjciLCJUb3AiOjAuMCwiTGVmdCI6MC4wLCJSaWdodCI6MC4wLCJCb3R0b20iOjAuMH0sIkJhY2tncm91bmQiOnsiJGlkIjoiODY4IiwiQ29sb3IiOnsiJGlkIjoiODY5IiwiQSI6NTEsIlIiOjE4NywiRyI6MjIyLCJCIjoyNDB9fSwiSXNWaXNpYmxlIjp0cnVlLCJXaWR0aCI6MC4wLCJIZWlnaHQiOjAuMCwiQm9yZGVyU3R5bGUiOnsiJGlkIjoiODcwIiwiTGluZUNvbG9yIjp7IiRpZCI6Ijg3MSIsIiR0eXBlIjoiTkxSRS5Db21tb24uRG9tLlNvbGlkQ29sb3JCcnVzaCwgTkxSRS5Db21tb24iLCJDb2xvciI6eyIkaWQiOiI4NzIiLCJBIjoyNTUsIlIiOjI1NSwiRyI6MCwiQiI6MH19LCJMaW5lV2VpZ2h0IjowLjAsIkxpbmVUeXBlIjowLCJQYXJlbnRTdHlsZSI6bnVsbH0sIlBhcmVudFN0eWxlIjpudWxsfSwiSXNBYm92ZVRpbWViYW5kIjpmYWxzZSwiTWFyZ2luIjp7IiRpZCI6Ijg3MyIsIlRvcCI6MC4wLCJMZWZ0IjowLjAsIlJpZ2h0IjowLjAsIkJvdHRvbSI6MC4wfSwiUGFkZGluZyI6eyIkaWQiOiI4NzQiLCJUb3AiOjAuMCwiTGVmdCI6MC4wLCJSaWdodCI6MC4wLCJCb3R0b20iOjAuMH0sIklzVmlzaWJsZSI6dHJ1ZSwiV2lkdGgiOjAuMCwiSGVpZ2h0IjowLjAsIkJvcmRlclN0eWxlIjp7IiRpZCI6Ijg3NSIsIkxpbmVDb2xvciI6bnVsbCwiTGluZVdlaWdodCI6MC4wLCJMaW5lVHlwZSI6MCwiUGFyZW50U3R5bGUiOm51bGx9LCJQYXJlbnRTdHlsZSI6bnVsbH19XSwiQ3VsdHVyZUluZm9OYW1lIjoiZW4tVVMiLCJTdHlsZU5hbWUiOm51bGwsIlZlcnNpb24iOnsiJGlkIjoiODc2IiwiVmVyc2lvbiI6IjMuNi4yIiwiT3JpZ2luYWxBc3NlbWJseVZlcnNpb24iOm51bGwsIkVkaXRpb24iOm51bGwsIkxhc3RTYXZlZEVkaXRpb24iOjMsIklzUGx1c0VkaXRpb24iOmZhbHNlLCJJc1Byb0VkaXRpb24iOmZhbHNlfSwiRWZmZWN0IjowLCJTdHlsZSI6eyIkaWQiOiI4NzciLCJUaW1lYmFuZFN0eWxlIjp7IiRpZCI6Ijg3OCIsIlNjYWxlTWFya2luZyI6MSwiU2hhcGUiOjAsIlNoYXBlU3R5bGUiOnsiJGlkIjoiODc5IiwiTWFyZ2luIjp7IiRpZCI6Ijg4MCIsIlRvcCI6MC4wLCJMZWZ0IjoxMC4wLCJSaWdodCI6MTAuMCwiQm90dG9tIjowLjB9LCJQYWRkaW5nIjp7IiRpZCI6Ijg4MSIsIlRvcCI6My4wLCJMZWZ0IjowLjAsIlJpZ2h0IjowLjAsIkJvdHRvbSI6My4wfSwiQmFja2dyb3VuZCI6eyIkaWQiOiI4ODIiLCJDb2xvciI6eyIkaWQiOiI4ODMiLCJBIjoyNTUsIlIiOjE4NywiRyI6MjIyLCJCIjoyNDB9fSwiSXNWaXNpYmxlIjp0cnVlLCJXaWR0aCI6ODU4LjAsIkhlaWdodCI6MTQuMzk5OTk5NjE4NTMwMjczLCJCb3JkZXJTdHlsZSI6eyIkaWQiOiI4ODQiLCJMaW5lQ29sb3IiOnsiJGlkIjoiODg1IiwiJHR5cGUiOiJOTFJFLkNvbW1vbi5Eb20uU29saWRDb2xvckJydXNoLCBOTFJFLkNvbW1vbiIsIkNvbG9yIjp7IiRpZCI6Ijg4NiIsIkEiOjI1NSwiUiI6MjU1LCJHIjowLCJCIjowfX0sIkxpbmVXZWlnaHQiOjAuMCwiTGluZVR5cGUiOjAsIlBhcmVudFN0eWxlIjpudWxsfSwiUGFyZW50U3R5bGUiOm51bGx9LCJNaWRkbGVUaWVyU2hhcGVTdHlsZSI6eyIkaWQiOiI4ODciLCJNYXJnaW4iOnsiJGlkIjoiODg4IiwiVG9wIjowLjAsIkxlZnQiOjEwLjAsIlJpZ2h0IjoxMC4wLCJCb3R0b20iOjAuMH0sIlBhZGRpbmciOnsiJGlkIjoiODg5IiwiVG9wIjozLjAsIkxlZnQiOjAuMCwiUmlnaHQiOjAuMCwiQm90dG9tIjozLjB9LCJCYWNrZ3JvdW5kIjp7IiRpZCI6Ijg5MCIsIkNvbG9yIjp7IiRpZCI6Ijg5MSIsIkEiOjI1NSwiUiI6MjM5LCJHIjoyMDIsIkIiOjh9fSwiSXNWaXNpYmxlIjp0cnVlLCJXaWR0aCI6ODU4LjAsIkhlaWdodCI6MTQuMzk5OTk5NjE4NTMwMjczLCJCb3JkZXJTdHlsZSI6eyIkaWQiOiI4OTIiLCJMaW5lQ29sb3IiOnsiJGlkIjoiODkzIiwiJHR5cGUiOiJOTFJFLkNvbW1vbi5Eb20uU29saWRDb2xvckJydXNoLCBOTFJFLkNvbW1vbiIsIkNvbG9yIjp7IiRpZCI6Ijg5NCIsIkEiOjI1NSwiUiI6MjU1LCJHIjowLCJCIjowfX0sIkxpbmVXZWlnaHQiOjAuMCwiTGluZVR5cGUiOjAsIlBhcmVudFN0eWxlIjpudWxsfSwiUGFyZW50U3R5bGUiOm51bGx9LCJCb3R0b21UaWVyU2hhcGVTdHlsZSI6eyIkaWQiOiI4OTUiLCJNYXJnaW4iOnsiJGlkIjoiODk2IiwiVG9wIjowLjAsIkxlZnQiOjEwLjAsIlJpZ2h0IjoxMC4wLCJCb3R0b20iOjAuMH0sIlBhZGRpbmciOnsiJGlkIjoiODk3IiwiVG9wIjozLjAsIkxlZnQiOjAuMCwiUmlnaHQiOjAuMCwiQm90dG9tIjozLjB9LCJCYWNrZ3JvdW5kIjp7IiRpZCI6Ijg5OCIsIkNvbG9yIjp7IiRpZCI6Ijg5OSIsIkEiOjI1NSwiUiI6MCwiRyI6MTY2LCJCIjoxNjZ9fSwiSXNWaXNpYmxlIjp0cnVlLCJXaWR0aCI6ODU4LjAsIkhlaWdodCI6MTQuMzk5OTk5NjE4NTMwMjczLCJCb3JkZXJTdHlsZSI6eyIkaWQiOiI5MDAiLCJMaW5lQ29sb3IiOnsiJGlkIjoiOTAxIiwiJHR5cGUiOiJOTFJFLkNvbW1vbi5Eb20uU29saWRDb2xvckJydXNoLCBOTFJFLkNvbW1vbiIsIkNvbG9yIjp7IiRpZCI6IjkwMiIsIkEiOjI1NSwiUiI6MjU1LCJHIjowLCJCIjowfX0sIkxpbmVXZWlnaHQiOjAuMCwiTGluZVR5cGUiOjAsIlBhcmVudFN0eWxlIjpudWxsfSwiUGFyZW50U3R5bGUiOm51bGx9LCJSaWdodEVuZENhcHNTdHlsZSI6eyIkaWQiOiI5MDMiLCJGb250U2V0dGluZ3MiOnsiJGlkIjoiOTA0IiwiRm9udFNpemUiOjE4LCJGb250TmFtZSI6IkNhbGlicmkiLCJJc0JvbGQiOnRydWUsIklzSXRhbGljIjpmYWxzZSwiSXNVbmRlcmxpbmVkIjpmYWxzZSwiUGFyZW50U3R5bGUiOm51bGx9LCJBdXRvU2l6ZSI6MCwiRm9yZWdyb3VuZCI6eyIkaWQiOiI5MDUiLCJDb2xvciI6eyIkaWQiOiI5MDY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kwNyIsIlRvcCI6MC4wLCJMZWZ0IjowLjAsIlJpZ2h0IjoyMC4wLCJCb3R0b20iOjAuMH0sIlBhZGRpbmciOnsiJGlkIjoiOTA4IiwiVG9wIjowLjAsIkxlZnQiOjAuMCwiUmlnaHQiOjAuMCwiQm90dG9tIjowLjB9LCJCYWNrZ3JvdW5kIjp7IiRpZCI6IjkwOSIsIkNvbG9yIjp7IiRpZCI6IjkxMCIsIkEiOjAsIlIiOjAsIkciOjAsIkIiOjB9fSwiSXNWaXNpYmxlIjpmYWxzZSwiV2lkdGgiOjAuMCwiSGVpZ2h0IjowLjAsIkJvcmRlclN0eWxlIjpudWxsLCJQYXJlbnRTdHlsZSI6bnVsbH0sIkxlZnRFbmRDYXBzU3R5bGUiOnsiJGlkIjoiOTExIiwiRm9udFNldHRpbmdzIjp7IiRpZCI6IjkxMiIsIkZvbnRTaXplIjoxOCwiRm9udE5hbWUiOiJDYWxpYnJpIiwiSXNCb2xkIjp0cnVlLCJJc0l0YWxpYyI6ZmFsc2UsIklzVW5kZXJsaW5lZCI6ZmFsc2UsIlBhcmVudFN0eWxlIjpudWxsfSwiQXV0b1NpemUiOjAsIkZvcmVncm91bmQiOnsiJGlkIjoiOTEzIiwiQ29sb3IiOnsiJGlkIjoiOTE0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5MTUiLCJUb3AiOjAuMCwiTGVmdCI6NDQuNTA2NjY2NjY2NjY2NjYxLCJSaWdodCI6MC4wLCJCb3R0b20iOjAuMH0sIlBhZGRpbmciOnsiJGlkIjoiOTE2IiwiVG9wIjowLjAsIkxlZnQiOjAuMCwiUmlnaHQiOjAuMCwiQm90dG9tIjowLjB9LCJCYWNrZ3JvdW5kIjp7IiRpZCI6IjkxNyIsIkNvbG9yIjp7IiRyZWYiOiI5MTAifX0sIklzVmlzaWJsZSI6ZmFsc2UsIldpZHRoIjowLjAsIkhlaWdodCI6MC4wLCJCb3JkZXJTdHlsZSI6bnVsbCwiUGFyZW50U3R5bGUiOm51bGx9LCJUb2RheVRleHRTdHlsZSI6eyIkaWQiOiI5MTgiLCJGb250U2V0dGluZ3MiOnsiJGlkIjoiOTE5IiwiRm9udFNpemUiOjEyLCJGb250TmFtZSI6IkNhbGlicmkiLCJJc0JvbGQiOmZhbHNlLCJJc0l0YWxpYyI6ZmFsc2UsIklzVW5kZXJsaW5lZCI6ZmFsc2UsIlBhcmVudFN0eWxlIjpudWxsfSwiQXV0b1NpemUiOjAsIkZvcmVncm91bmQiOnsiJGlkIjoiOTIwIiwiQ29sb3IiOnsiJGlkIjoiOTI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kyMiIsIlRvcCI6MC4wLCJMZWZ0IjowLjAsIlJpZ2h0IjowLjAsIkJvdHRvbSI6MC4wfSwiUGFkZGluZyI6eyIkaWQiOiI5MjMiLCJUb3AiOjAuMCwiTGVmdCI6MC4wLCJSaWdodCI6MC4wLCJCb3R0b20iOjAuMH0sIkJhY2tncm91bmQiOnsiJGlkIjoiOTI0IiwiQ29sb3IiOnsiJHJlZiI6IjkxMCJ9fSwiSXNWaXNpYmxlIjpmYWxzZSwiV2lkdGgiOjAuMCwiSGVpZ2h0IjowLjAsIkJvcmRlclN0eWxlIjpudWxsLCJQYXJlbnRTdHlsZSI6bnVsbH0sIlRvZGF5TWFya2VyU3R5bGUiOnsiJGlkIjoiOTI1IiwiTWFyZ2luIjp7IiRpZCI6IjkyNiIsIlRvcCI6MC4wLCJMZWZ0IjowLjAsIlJpZ2h0IjowLjAsIkJvdHRvbSI6MC4wfSwiUGFkZGluZyI6eyIkaWQiOiI5MjciLCJUb3AiOjAuMCwiTGVmdCI6MC4wLCJSaWdodCI6MC4wLCJCb3R0b20iOjAuMH0sIkJhY2tncm91bmQiOnsiJGlkIjoiOTI4IiwiQ29sb3IiOnsiJGlkIjoiOTI5IiwiQSI6MjU1LCJSIjoyNTUsIkciOjAsIkIiOjB9fSwiSXNWaXNpYmxlIjp0cnVlLCJXaWR0aCI6MC4wLCJIZWlnaHQiOjAuMCwiQm9yZGVyU3R5bGUiOm51bGwsIlBhcmVudFN0eWxlIjpudWxsfSwiU2NhbGVTdHlsZSI6eyIkaWQiOiI5MzAiLCJTaGFwZSI6MCwiU2hvd1NlZ21lbnRTZXBhcmF0b3JzIjp0cnVlLCJTZWdtZW50U2VwYXJhdG9yT3BhY2l0eSI6MzAsIkhhc0JlZW5WaXNpYmxlQmVmb3JlIjp0cnVlLCJGb250U2V0dGluZ3MiOnsiJGlkIjoiOTMxIiwiRm9udFNpemUiOjEyLCJGb250TmFtZSI6IkNhbGlicmkiLCJJc0JvbGQiOmZhbHNlLCJJc0l0YWxpYyI6ZmFsc2UsIklzVW5kZXJsaW5lZCI6ZmFsc2UsIlBhcmVudFN0eWxlIjpudWxsfSwiQXV0b1NpemUiOjAsIkZvcmVncm91bmQiOnsiJGlkIjoiOTMyIiwiQ29sb3IiOnsiJGlkIjoiOTMz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kzNCIsIlRvcCI6MC4wLCJMZWZ0Ijo1LjAsIlJpZ2h0IjowLjAsIkJvdHRvbSI6MC4wfSwiUGFkZGluZyI6eyIkaWQiOiI5MzUiLCJUb3AiOjAuMCwiTGVmdCI6MC4wLCJSaWdodCI6MC4wLCJCb3R0b20iOjAuMH0sIkJhY2tncm91bmQiOnsiJGlkIjoiOTM2IiwiQ29sb3IiOnsiJHJlZiI6IjkxMCJ9fSwiSXNWaXNpYmxlIjp0cnVlLCJXaWR0aCI6MC4wLCJIZWlnaHQiOjAuMCwiQm9yZGVyU3R5bGUiOm51bGwsIlBhcmVudFN0eWxlIjpudWxsfSwiU2luZ2xlU2NhbGVTaGFwZVN0eWxlIjp7IiRpZCI6IjkzNyIsIlNoYXBlIjozLCJIZWlnaHQiOjIwLjB9LCJNaWRkbGVUaWVyU2NhbGVTdHlsZSI6eyIkaWQiOiI5MzgiLCJTaGFwZSI6MCwiU2hvd1NlZ21lbnRTZXBhcmF0b3JzIjpmYWxzZSwiU2VnbWVudFNlcGFyYXRvck9wYWNpdHkiOjMwLCJIYXNCZWVuVmlzaWJsZUJlZm9yZSI6dHJ1ZSwiRm9udFNldHRpbmdzIjp7IiRpZCI6IjkzOSIsIkZvbnRTaXplIjoxMiwiRm9udE5hbWUiOiJDYWxpYnJpIiwiSXNCb2xkIjpmYWxzZSwiSXNJdGFsaWMiOmZhbHNlLCJJc1VuZGVybGluZWQiOmZhbHNlLCJQYXJlbnRTdHlsZSI6bnVsbH0sIkF1dG9TaXplIjowLCJGb3JlZ3JvdW5kIjp7IiRyZWYiOiI5MzIifSwiTWF4V2lkdGgiOjIwMC4wLCJNYXhIZWlnaHQiOiJJbmZpbml0eSIsIlNtYXJ0Rm9yZWdyb3VuZElzQWN0aXZlIjpmYWxzZSwiSG9yaXpvbnRhbEFsaWdubWVudCI6MCwiVmVydGljYWxBbGlnbm1lbnQiOjEsIlNtYXJ0Rm9yZWdyb3VuZCI6bnVsbCwiQmFja2dyb3VuZEZpbGxUeXBlIjowLCJNYXJnaW4iOnsiJGlkIjoiOTQwIiwiVG9wIjowLjAsIkxlZnQiOjUuMCwiUmlnaHQiOjAuMCwiQm90dG9tIjowLjB9LCJQYWRkaW5nIjp7IiRpZCI6Ijk0MSIsIlRvcCI6MC4wLCJMZWZ0IjowLjAsIlJpZ2h0IjowLjAsIkJvdHRvbSI6MC4wfSwiQmFja2dyb3VuZCI6eyIkaWQiOiI5NDIiLCJDb2xvciI6eyIkaWQiOiI5NDMiLCJBIjowLCJSIjowLCJHIjowLCJCIjowfX0sIklzVmlzaWJsZSI6dHJ1ZSwiV2lkdGgiOjAuMCwiSGVpZ2h0IjowLjAsIkJvcmRlclN0eWxlIjpudWxsLCJQYXJlbnRTdHlsZSI6bnVsbH0sIkJvdHRvbVRpZXJTY2FsZVN0eWxlIjp7IiRpZCI6Ijk0NCIsIlNoYXBlIjowLCJTaG93U2VnbWVudFNlcGFyYXRvcnMiOmZhbHNlLCJTZWdtZW50U2VwYXJhdG9yT3BhY2l0eSI6MzAsIkhhc0JlZW5WaXNpYmxlQmVmb3JlIjp0cnVlLCJGb250U2V0dGluZ3MiOnsiJGlkIjoiOTQ1IiwiRm9udFNpemUiOjEyLCJGb250TmFtZSI6IkNhbGlicmkiLCJJc0JvbGQiOmZhbHNlLCJJc0l0YWxpYyI6ZmFsc2UsIklzVW5kZXJsaW5lZCI6ZmFsc2UsIlBhcmVudFN0eWxlIjpudWxsfSwiQXV0b1NpemUiOjAsIkZvcmVncm91bmQiOnsiJGlkIjoiOTQ2IiwiQ29sb3IiOnsiJGlkIjoiOTQ3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k0OCIsIlRvcCI6MC4wLCJMZWZ0Ijo1LjAsIlJpZ2h0IjowLjAsIkJvdHRvbSI6MC4wfSwiUGFkZGluZyI6eyIkaWQiOiI5NDkiLCJUb3AiOjAuMCwiTGVmdCI6MC4wLCJSaWdodCI6MC4wLCJCb3R0b20iOjAuMH0sIkJhY2tncm91bmQiOnsiJGlkIjoiOTUwIiwiQ29sb3IiOnsiJGlkIjoiOTUxIiwiQSI6MCwiUiI6MCwiRyI6MCwiQiI6MH19LCJJc1Zpc2libGUiOnRydWUsIldpZHRoIjowLjAsIkhlaWdodCI6MC4wLCJCb3JkZXJTdHlsZSI6bnVsbCwiUGFyZW50U3R5bGUiOm51bGx9LCJFbGFwc2VkVGltZUJhY2tncm91bmQiOnsiJGlkIjoiOTUyIiwiQ29sb3IiOnsiJGlkIjoiOTUzIiwiQSI6MTkxLCJSIjoyNTUsIkciOjAsIkIiOjB9fSwiQXBwZW5kWWVhck9uWWVhckNoYW5nZSI6ZmFsc2UsIkVsYXBzZWRUaW1lRm9ybWF0IjowLCJUb2RheU1hcmtlclBvc2l0aW9uIjowLCJRdWlja1Bvc2l0aW9uIjozLCJBYnNvbHV0ZVBvc2l0aW9uIjoxMTguNjQsIk1hcmdpbiI6eyIkaWQiOiI5NTQiLCJUb3AiOjAuMCwiTGVmdCI6MTAuMCwiUmlnaHQiOjEwLjAsIkJvdHRvbSI6MC4wfSwiUGFkZGluZyI6eyIkaWQiOiI5NTUiLCJUb3AiOjAuMCwiTGVmdCI6MC4wLCJSaWdodCI6MC4wLCJCb3R0b20iOjAuMH0sIkJhY2tncm91bmQiOnsiJGlkIjoiOTU2IiwiQ29sb3IiOnsiJGlkIjoiOTU3IiwiQSI6MjU1LCJSIjo0NywiRyI6NTQsIkIiOjE1M319LCJJc1Zpc2libGUiOnRydWUsIldpZHRoIjowLjAsIkhlaWdodCI6MC4wLCJCb3JkZXJTdHlsZSI6bnVsbCwiUGFyZW50U3R5bGUiOm51bGx9LCJEZWZhdWx0TWlsZXN0b25lU3R5bGUiOnsiJGlkIjoiOTU4IiwiU2hhcGUiOjE3LCJDb25uZWN0b3JNYXJnaW4iOnsiJGlkIjoiOTU5IiwiVG9wIjowLjAsIkxlZnQiOjIuMCwiUmlnaHQiOjIuMCwiQm90dG9tIjowLjB9LCJDb25uZWN0b3JTdHlsZSI6eyIkaWQiOiI5NjAiLCJMaW5lQ29sb3IiOnsiJGlkIjoiOTYxIiwiJHR5cGUiOiJOTFJFLkNvbW1vbi5Eb20uU29saWRDb2xvckJydXNoLCBOTFJFLkNvbW1vbiIsIkNvbG9yIjp7IiRpZCI6Ijk2MiIsIkEiOjEyNywiUiI6NzksIkciOjEyOSwiQiI6MTg5fX0sIkxpbmVXZWlnaHQiOjEuMCwiTGluZVR5cGUiOjAsIlBhcmVudFN0eWxlIjpudWxsfSwiSXNCZWxvd1RpbWViYW5kIjpmYWxzZSwiUG9zaXRpb25PblRhc2siOjAsIkhpZGVEYXRlIjpmYWxzZSwiU2hhcGVTaXplIjowLCJTcGFjaW5nIjoyLjAsIlBhZGRpbmciOnsiJGlkIjoiOTYzIiwiVG9wIjo3LjAsIkxlZnQiOjMuMCwiUmlnaHQiOjAuMCwiQm90dG9tIjoyLjB9LCJTaGFwZVN0eWxlIjp7IiRpZCI6Ijk2NCIsIk1hcmdpbiI6eyIkaWQiOiI5NjUiLCJUb3AiOjAuMCwiTGVmdCI6MC4wLCJSaWdodCI6MC4wLCJCb3R0b20iOjAuMH0sIlBhZGRpbmciOnsiJGlkIjoiOTY2IiwiVG9wIjowLjAsIkxlZnQiOjAuMCwiUmlnaHQiOjAuMCwiQm90dG9tIjowLjB9LCJCYWNrZ3JvdW5kIjp7IiRpZCI6Ijk2NyIsIkNvbG9yIjp7IiRpZCI6Ijk2OCIsIkEiOjI1NSwiUiI6MjQwLCJHIjoxMzUsIkIiOjB9fSwiSXNWaXNpYmxlIjp0cnVlLCJXaWR0aCI6MTQuMCwiSGVpZ2h0IjoxNC4wLCJCb3JkZXJTdHlsZSI6eyIkaWQiOiI5NjkiLCJMaW5lQ29sb3IiOnsiJGlkIjoiOTcwIiwiJHR5cGUiOiJOTFJFLkNvbW1vbi5Eb20uU29saWRDb2xvckJydXNoLCBOTFJFLkNvbW1vbiIsIkNvbG9yIjp7IiRpZCI6Ijk3MSIsIkEiOjI1NSwiUiI6MjU1LCJHIjowLCJCIjowfX0sIkxpbmVXZWlnaHQiOjAuMCwiTGluZVR5cGUiOjAsIlBhcmVudFN0eWxlIjpudWxsfSwiUGFyZW50U3R5bGUiOm51bGx9LCJUaXRsZVN0eWxlIjp7IiRpZCI6Ijk3MiIsIkZvbnRTZXR0aW5ncyI6eyIkaWQiOiI5NzMiLCJGb250U2l6ZSI6MTEsIkZvbnROYW1lIjoiTW9udHNlcnJhdCBNZWRpdW0iLCJJc0JvbGQiOnRydWUsIklzSXRhbGljIjpmYWxzZSwiSXNVbmRlcmxpbmVkIjpmYWxzZSwiUGFyZW50U3R5bGUiOm51bGx9LCJBdXRvU2l6ZSI6MCwiRm9yZWdyb3VuZCI6eyIkaWQiOiI5NzQiLCJDb2xvciI6eyIkaWQiOiI5NzU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Tc2IiwiVG9wIjowLjAsIkxlZnQiOjAuMCwiUmlnaHQiOjAuMCwiQm90dG9tIjowLjB9LCJQYWRkaW5nIjp7IiRpZCI6Ijk3NyIsIlRvcCI6MC4wLCJMZWZ0IjowLjAsIlJpZ2h0IjowLjAsIkJvdHRvbSI6MC4wfSwiQmFja2dyb3VuZCI6eyIkaWQiOiI5NzgiLCJDb2xvciI6eyIkcmVmIjoiOTEwIn19LCJJc1Zpc2libGUiOnRydWUsIldpZHRoIjowLjAsIkhlaWdodCI6MC4wLCJCb3JkZXJTdHlsZSI6bnVsbCwiUGFyZW50U3R5bGUiOm51bGx9LCJEYXRlU3R5bGUiOnsiJGlkIjoiOTc5IiwiRm9udFNldHRpbmdzIjp7IiRpZCI6Ijk4MCIsIkZvbnRTaXplIjoxMCwiRm9udE5hbWUiOiJNb250c2VycmF0IE1lZGl1bSIsIklzQm9sZCI6ZmFsc2UsIklzSXRhbGljIjpmYWxzZSwiSXNVbmRlcmxpbmVkIjpmYWxzZSwiUGFyZW50U3R5bGUiOm51bGx9LCJBdXRvU2l6ZSI6MCwiRm9yZWdyb3VuZCI6eyIkaWQiOiI5ODEiLCJDb2xvciI6eyIkaWQiOiI5OD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k4MyIsIlRvcCI6MC4wLCJMZWZ0IjowLjAsIlJpZ2h0IjowLjAsIkJvdHRvbSI6MC4wfSwiUGFkZGluZyI6eyIkaWQiOiI5ODQiLCJUb3AiOjAuMCwiTGVmdCI6MC4wLCJSaWdodCI6MC4wLCJCb3R0b20iOjAuMH0sIkJhY2tncm91bmQiOnsiJGlkIjoiOTg1IiwiQ29sb3IiOnsiJHJlZiI6IjkxMCJ9fSwiSXNWaXNpYmxlIjp0cnVlLCJXaWR0aCI6MC4wLCJIZWlnaHQiOjAuMCwiQm9yZGVyU3R5bGUiOm51bGwsIlBhcmVudFN0eWxlIjpudWxsfSwiRGF0ZUZvcm1hdCI6eyIkaWQiOiI5OD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g3IiwiRm9ybWF0IjowLCJJc1Zpc2libGUiOmZhbHNlLCJMYXN0S25vd25WaXNpYmlsaXR5U3RhdGUiOmZhbHNlfSwiSXNWaXNpYmxlIjp0cnVlLCJQYXJlbnRTdHlsZSI6bnVsbH0sIkRlZmF1bHRUYXNrU3R5bGUiOnsiJGlkIjoiOTg4IiwiU2hhcGUiOjAsIlNoYXBlVGhpY2tuZXNzIjoxLCJEdXJhdGlvbkZvcm1hdCI6MCwiSW5jbHVkZU5vbldvcmtpbmdEYXlzSW5EdXJhdGlvbiI6ZmFsc2UsIlBlcmNlbnRhZ2VDb21wbGV0ZVN0eWxlIjp7IiRpZCI6Ijk4OSIsIkZvbnRTZXR0aW5ncyI6eyIkaWQiOiI5OTAiLCJGb250U2l6ZSI6MTAsIkZvbnROYW1lIjoiQ2FsaWJyaSIsIklzQm9sZCI6ZmFsc2UsIklzSXRhbGljIjpmYWxzZSwiSXNVbmRlcmxpbmVkIjpmYWxzZSwiUGFyZW50U3R5bGUiOm51bGx9LCJBdXRvU2l6ZSI6MCwiRm9yZWdyb3VuZCI6eyIkaWQiOiI5OTEiLCJDb2xvciI6eyIkaWQiOiI5OTI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k5MyIsIlRvcCI6MC4wLCJMZWZ0IjowLjAsIlJpZ2h0IjowLjAsIkJvdHRvbSI6MC4wfSwiUGFkZGluZyI6eyIkaWQiOiI5OTQiLCJUb3AiOjAuMCwiTGVmdCI6MC4wLCJSaWdodCI6MC4wLCJCb3R0b20iOjAuMH0sIkJhY2tncm91bmQiOnsiJGlkIjoiOTk1IiwiQ29sb3IiOnsiJHJlZiI6IjkxMCJ9fSwiSXNWaXNpYmxlIjp0cnVlLCJXaWR0aCI6MC4wLCJIZWlnaHQiOjAuMCwiQm9yZGVyU3R5bGUiOm51bGwsIlBhcmVudFN0eWxlIjpudWxsfSwiRHVyYXRpb25TdHlsZSI6eyIkaWQiOiI5OTYiLCJGb250U2V0dGluZ3MiOnsiJGlkIjoiOTk3IiwiRm9udFNpemUiOjEwLCJGb250TmFtZSI6IkNhbGlicmkiLCJJc0JvbGQiOmZhbHNlLCJJc0l0YWxpYyI6ZmFsc2UsIklzVW5kZXJsaW5lZCI6ZmFsc2UsIlBhcmVudFN0eWxlIjpudWxsfSwiQXV0b1NpemUiOjAsIkZvcmVncm91bmQiOnsiJGlkIjoiOTk4IiwiQ29sb3IiOnsiJGlkIjoiOTk5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wMDAiLCJUb3AiOjAuMCwiTGVmdCI6MC4wLCJSaWdodCI6MC4wLCJCb3R0b20iOjAuMH0sIlBhZGRpbmciOnsiJGlkIjoiMTAwMSIsIlRvcCI6MC4wLCJMZWZ0IjowLjAsIlJpZ2h0IjowLjAsIkJvdHRvbSI6MC4wfSwiQmFja2dyb3VuZCI6eyIkaWQiOiIxMDAyIiwiQ29sb3IiOnsiJHJlZiI6IjkxMCJ9fSwiSXNWaXNpYmxlIjp0cnVlLCJXaWR0aCI6MC4wLCJIZWlnaHQiOjAuMCwiQm9yZGVyU3R5bGUiOm51bGwsIlBhcmVudFN0eWxlIjpudWxsfSwiSG9yaXpvbnRhbENvbm5lY3RvclN0eWxlIjp7IiRpZCI6IjEwMDMiLCJMaW5lQ29sb3IiOnsiJHJlZiI6IjEwMSJ9LCJMaW5lV2VpZ2h0IjoxLjAsIkxpbmVUeXBlIjowLCJQYXJlbnRTdHlsZSI6bnVsbH0sIlZlcnRpY2FsQ29ubmVjdG9yU3R5bGUiOnsiJGlkIjoiMTAwNCIsIkxpbmVDb2xvciI6eyIkcmVmIjoiMTA0In0sIkxpbmVXZWlnaHQiOjAuMCwiTGluZVR5cGUiOjAsIlBhcmVudFN0eWxlIjpudWxsfSwiTWFyZ2luIjpudWxsLCJTdGFydERhdGVQb3NpdGlvbiI6MiwiRW5kRGF0ZVBvc2l0aW9uIjoyLCJEYXRlSXNWaXNpYmxlIjp0cnVlLCJUaXRsZVBvc2l0aW9uIjozLCJEdXJhdGlvblBvc2l0aW9uIjo0LCJQZXJjZW50YWdlQ29tcGxldGVkUG9zaXRpb24iOjYsIlNwYWNpbmciOjMsIklzQmVsb3dUaW1lYmFuZCI6ZmFsc2UsIlBlcmNlbnRhZ2VDb21wbGV0ZVNoYXBlT3BhY2l0eSI6MzUsIlNoYXBlU3R5bGUiOnsiJGlkIjoiMTAwNSIsIk1hcmdpbiI6eyIkaWQiOiIxMDA2IiwiVG9wIjowLjAsIkxlZnQiOjQuMCwiUmlnaHQiOjQuMCwiQm90dG9tIjowLjB9LCJQYWRkaW5nIjp7IiRpZCI6IjEwMDciLCJUb3AiOjAuMCwiTGVmdCI6MC4wLCJSaWdodCI6MC4wLCJCb3R0b20iOjAuMH0sIkJhY2tncm91bmQiOnsiJGlkIjoiMTAwOCIsIkNvbG9yIjp7IiRpZCI6IjEwMDkiLCJBIjoyNTUsIlIiOjAsIkciOjE2NiwiQiI6MTY2fX0sIklzVmlzaWJsZSI6dHJ1ZSwiV2lkdGgiOjAuMCwiSGVpZ2h0IjoxNi4wLCJCb3JkZXJTdHlsZSI6eyIkaWQiOiIxMDEwIiwiTGluZUNvbG9yIjp7IiRpZCI6IjEwMTEiLCIkdHlwZSI6Ik5MUkUuQ29tbW9uLkRvbS5Tb2xpZENvbG9yQnJ1c2gsIE5MUkUuQ29tbW9uIiwiQ29sb3IiOnsiJGlkIjoiMTAxMiIsIkEiOjI1NSwiUiI6MjU1LCJHIjowLCJCIjowfX0sIkxpbmVXZWlnaHQiOjAuMCwiTGluZVR5cGUiOjAsIlBhcmVudFN0eWxlIjpudWxsfSwiUGFyZW50U3R5bGUiOm51bGx9LCJUaXRsZVN0eWxlIjp7IiRpZCI6IjEwMTMiLCJGb250U2V0dGluZ3MiOnsiJGlkIjoiMTAxNCIsIkZvbnRTaXplIjoxNCwiRm9udE5hbWUiOiJNb250c2VycmF0IFNlbWlCb2xkIiwiSXNCb2xkIjp0cnVlLCJJc0l0YWxpYyI6ZmFsc2UsIklzVW5kZXJsaW5lZCI6ZmFsc2UsIlBhcmVudFN0eWxlIjpudWxsfSwiQXV0b1NpemUiOjAsIkZvcmVncm91bmQiOnsiJGlkIjoiMTAxNSIsIkNvbG9yIjp7IiRpZCI6IjEwMTYiLCJBIjoyNTUsIlIiOjAsIkciOjAsIkIiOjB9fSwiTWF4V2lkdGgiOjk2MC4wLCJNYXhIZWlnaHQiOiJJbmZpbml0eSIsIlNtYXJ0Rm9yZWdyb3VuZElzQWN0aXZlIjpmYWxzZSwiSG9yaXpvbnRhbEFsaWdubWVudCI6MiwiVmVydGljYWxBbGlnbm1lbnQiOjAsIlNtYXJ0Rm9yZWdyb3VuZCI6bnVsbCwiQmFja2dyb3VuZEZpbGxUeXBlIjowLCJNYXJnaW4iOnsiJGlkIjoiMTAxNyIsIlRvcCI6MC4wLCJMZWZ0IjowLjAsIlJpZ2h0IjowLjAsIkJvdHRvbSI6MC4wfSwiUGFkZGluZyI6eyIkaWQiOiIxMDE4IiwiVG9wIjowLjAsIkxlZnQiOjAuMCwiUmlnaHQiOjAuMCwiQm90dG9tIjowLjB9LCJCYWNrZ3JvdW5kIjp7IiRpZCI6IjEwMTkiLCJDb2xvciI6eyIkcmVmIjoiOTEwIn19LCJJc1Zpc2libGUiOnRydWUsIldpZHRoIjowLjAsIkhlaWdodCI6MC4wLCJCb3JkZXJTdHlsZSI6bnVsbCwiUGFyZW50U3R5bGUiOm51bGx9LCJEYXRlU3R5bGUiOnsiJGlkIjoiMTAyMCIsIkZvbnRTZXR0aW5ncyI6eyIkaWQiOiIxMDIxIiwiRm9udFNpemUiOjEwLCJGb250TmFtZSI6Ik1vbnRzZXJyYXQgU2VtaUJvbGQiLCJJc0JvbGQiOmZhbHNlLCJJc0l0YWxpYyI6ZmFsc2UsIklzVW5kZXJsaW5lZCI6ZmFsc2UsIlBhcmVudFN0eWxlIjpudWxsfSwiQXV0b1NpemUiOjAsIkZvcmVncm91bmQiOnsiJGlkIjoiMTAyMiIsIkNvbG9yIjp7IiRpZCI6IjEwMjM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AyNCIsIlRvcCI6MC4wLCJMZWZ0IjowLjAsIlJpZ2h0IjowLjAsIkJvdHRvbSI6MC4wfSwiUGFkZGluZyI6eyIkaWQiOiIxMDI1IiwiVG9wIjowLjAsIkxlZnQiOjAuMCwiUmlnaHQiOjAuMCwiQm90dG9tIjowLjB9LCJCYWNrZ3JvdW5kIjp7IiRpZCI6IjEwMjYiLCJDb2xvciI6eyIkcmVmIjoiOTEwIn19LCJJc1Zpc2libGUiOnRydWUsIldpZHRoIjowLjAsIkhlaWdodCI6MC4wLCJCb3JkZXJTdHlsZSI6bnVsbCwiUGFyZW50U3R5bGUiOm51bGx9LCJEYXRlRm9ybWF0Ijp7IiRpZCI6IjEwMj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yOCIsIkZvcm1hdCI6MCwiSXNWaXNpYmxlIjpmYWxzZSwiTGFzdEtub3duVmlzaWJpbGl0eVN0YXRlIjpmYWxzZX0sIklzVmlzaWJsZSI6dHJ1ZSwiUGFyZW50U3R5bGUiOm51bGwsIl9leHBsaWNpdGx5U2V0Ijp7IiRpZCI6IjEwMjk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wMzAiLCJHcmlkbGluZVN0eWxlIjp7IiRpZCI6IjEwMzEiLCJMaW5lQ29sb3IiOnsiJGlkIjoiMTAzMiIsIiR0eXBlIjoiTkxSRS5Db21tb24uRG9tLlNvbGlkQ29sb3JCcnVzaCwgTkxSRS5Db21tb24iLCJDb2xvciI6eyIkaWQiOiIxMDMzIiwiQSI6MzgsIlIiOjkxLCJHIjoxNTUsIkIiOjIxM319LCJMaW5lV2VpZ2h0IjoxLjAsIkxpbmVUeXBlIjowLCJQYXJlbnRTdHlsZSI6bnVsbH0sIk1hcmdpbiI6eyIkaWQiOiIxMDM0IiwiVG9wIjowLjAsIkxlZnQiOjAuMCwiUmlnaHQiOjAuMCwiQm90dG9tIjowLjB9LCJQYWRkaW5nIjp7IiRpZCI6IjEwMzUiLCJUb3AiOjAuMCwiTGVmdCI6MC4wLCJSaWdodCI6MC4wLCJCb3R0b20iOjAuMH0sIkJhY2tncm91bmQiOm51bGwsIklzVmlzaWJsZSI6ZmFsc2UsIldpZHRoIjowLjAsIkhlaWdodCI6MC4wLCJCb3JkZXJTdHlsZSI6eyIkaWQiOiIxMDM2IiwiTGluZUNvbG9yIjpudWxsLCJMaW5lV2VpZ2h0IjowLjAsIkxpbmVUeXBlIjowLCJQYXJlbnRTdHlsZSI6bnVsbH0sIlBhcmVudFN0eWxlIjpudWxsfSwiQWN0aXZpdHlMaW5lUGFuZWxTdHlsZSI6eyIkaWQiOiIxMDM3IiwiQWN0aXZpdHlMaW5lU3R5bGUiOnsiJGlkIjoiMTAzOCIsIkxpbmVDb2xvciI6eyIkaWQiOiIxMDM5IiwiJHR5cGUiOiJOTFJFLkNvbW1vbi5Eb20uU29saWRDb2xvckJydXNoLCBOTFJFLkNvbW1vbiIsIkNvbG9yIjp7IiRpZCI6IjEwNDAiLCJBIjozOCwiUiI6NjgsIkciOjExNCwiQiI6MTk2fX0sIkxpbmVXZWlnaHQiOjEuMCwiTGluZVR5cGUiOjAsIlBhcmVudFN0eWxlIjpudWxsfSwiTWFyZ2luIjp7IiRpZCI6IjEwNDEiLCJUb3AiOjAuMCwiTGVmdCI6MC4wLCJSaWdodCI6MC4wLCJCb3R0b20iOjAuMH0sIlBhZGRpbmciOnsiJGlkIjoiMTA0MiIsIlRvcCI6MC4wLCJMZWZ0IjowLjAsIlJpZ2h0IjowLjAsIkJvdHRvbSI6MC4wfSwiQmFja2dyb3VuZCI6bnVsbCwiSXNWaXNpYmxlIjpmYWxzZSwiV2lkdGgiOjAuMCwiSGVpZ2h0IjowLjAsIkJvcmRlclN0eWxlIjp7IiRpZCI6IjEwNDMiLCJMaW5lQ29sb3IiOm51bGwsIkxpbmVXZWlnaHQiOjAuMCwiTGluZVR5cGUiOjAsIlBhcmVudFN0eWxlIjpudWxsfSwiUGFyZW50U3R5bGUiOm51bGx9LCJTaG93RWxhcHNlZFRpbWVHcmFkaWVudFN0eWxlIjpmYWxzZSwiVGltZWJhbmRSZXNlcnZlZExlZnRBcmVhU3R5bGUiOnsiJGlkIjoiMTA0NCIsIkFjdGl2aXR5SGVhZGVyV2lkdGgiOjAuMCwiSXNTZXQiOmZhbHNlfSwiRGVmYXVsdFN3aW1sYW5lU3R5bGUiOm51bGx9LCJTY2FsZSI6bnVsbCwiU2NhbGVWMiI6eyIkaWQiOiIxMDQ1IiwiU3RhcnREYXRlIjoiMjAyMi0wOC0wMVQyMzo1OTowMCIsIkVuZERhdGUiOiIyMDIzLTAzLTMxVDIzOjU5OjAwIiwiQXV0b0RhdGVSYW5nZSI6ZmFsc2UsIldvcmtpbmdEYXlzIjozMSwiRmlzY2FsWWVhciI6eyIkaWQiOiIxMDQ2IiwiU3RhcnRNb250aCI6MSwiVXNlU3RhcnRpbmdZZWFyRm9yTnVtYmVyaW5nIjp0cnVlLCJTaG93RmlzY2FsWWVhckxhYmVsIjp0cnVlfSwiVG9kYXlNYXJrZXJUZXh0IjoiVG9kYXkiLCJBdXRvU2NhbGVUeXBlIjpmYWxzZSwiVGltZWJhbmRTY2FsZXMiOnsiJGlkIjoiMTA0NyIsIlRvcFNjYWxlTGF5ZXIiOnsiJGlkIjoiMTA0OCIsIkZvcm1hdCI6Ik1NTSIsIlR5cGUiOjJ9LCJNaWRkbGVTY2FsZUxheWVyIjp7IiRpZCI6IjEwNDkiLCJGb3JtYXQiOiJ3IiwiVHlwZSI6MX0sIkJvdHRvbVNjYWxlTGF5ZXIiOnsiJGlkIjoiMTA1MCIsIkZvcm1hdCI6ImQiLCJUeXBlIjowfX19LCJNaWxlc3RvbmVzIjpbeyIkaWQiOiIxMDUxIiwiRGF0ZSI6IjIwMjItMDgtMDJUMjM6NTk6MDAiLCJTdHlsZSI6eyIkaWQiOiIxMDUyIiwiU2hhcGUiOjcsIkNvbm5lY3Rvck1hcmdpbiI6eyIkaWQiOiIxMDUzIiwiVG9wIjowLjAsIkxlZnQiOjIuMCwiUmlnaHQiOjIuMCwiQm90dG9tIjowLjB9LCJDb25uZWN0b3JTdHlsZSI6eyIkaWQiOiIxMDU0IiwiTGluZUNvbG9yIjp7IiRpZCI6IjEwNTUiLCIkdHlwZSI6Ik5MUkUuQ29tbW9uLkRvbS5Tb2xpZENvbG9yQnJ1c2gsIE5MUkUuQ29tbW9uIiwiQ29sb3IiOnsiJGlkIjoiMTA1NiIsIkEiOjEyNywiUiI6NzksIkciOjEyOSwiQiI6MTg5fX0sIkxpbmVXZWlnaHQiOjEuMCwiTGluZVR5cGUiOjAsIlBhcmVudFN0eWxlIjpudWxsfSwiSXNCZWxvd1RpbWViYW5kIjpmYWxzZSwiUG9zaXRpb25PblRhc2siOjAsIkhpZGVEYXRlIjpmYWxzZSwiU2hhcGVTaXplIjoxLCJTcGFjaW5nIjoyLjAsIlBhZGRpbmciOnsiJGlkIjoiMTA1NyIsIlRvcCI6Ny4wLCJMZWZ0IjozLjAsIlJpZ2h0IjowLjAsIkJvdHRvbSI6Mi4wfSwiU2hhcGVTdHlsZSI6eyIkaWQiOiIxMDU4IiwiTWFyZ2luIjp7IiRpZCI6IjEwNTkiLCJUb3AiOjAuMCwiTGVmdCI6MC4wLCJSaWdodCI6MC4wLCJCb3R0b20iOjAuMH0sIlBhZGRpbmciOnsiJGlkIjoiMTA2MCIsIlRvcCI6MC4wLCJMZWZ0IjowLjAsIlJpZ2h0IjowLjAsIkJvdHRvbSI6MC4wfSwiQmFja2dyb3VuZCI6eyIkaWQiOiIxMDYxIiwiQ29sb3IiOnsiJGlkIjoiMTA2MiIsIkEiOjI1NSwiUiI6MjM5LCJHIjoyMDIsIkIiOjh9fSwiSXNWaXNpYmxlIjp0cnVlLCJXaWR0aCI6MTguMCwiSGVpZ2h0IjoyMC4wLCJCb3JkZXJTdHlsZSI6eyIkaWQiOiIxMDYzIiwiTGluZUNvbG9yIjp7IiRpZCI6IjEwNjQiLCIkdHlwZSI6Ik5MUkUuQ29tbW9uLkRvbS5Tb2xpZENvbG9yQnJ1c2gsIE5MUkUuQ29tbW9uIiwiQ29sb3IiOnsiJGlkIjoiMTA2NSIsIkEiOjI1NSwiUiI6MjU1LCJHIjowLCJCIjowfX0sIkxpbmVXZWlnaHQiOjAuMCwiTGluZVR5cGUiOjAsIlBhcmVudFN0eWxlIjpudWxsfSwiUGFyZW50U3R5bGUiOm51bGx9LCJUaXRsZVN0eWxlIjp7IiRpZCI6IjEwNjYiLCJGb250U2V0dGluZ3MiOnsiJGlkIjoiMTA2NyIsIkZvbnRTaXplIjoxMSwiRm9udE5hbWUiOiJDYWxpYnJpIiwiSXNCb2xkIjp0cnVlLCJJc0l0YWxpYyI6ZmFsc2UsIklzVW5kZXJsaW5lZCI6ZmFsc2UsIlBhcmVudFN0eWxlIjpudWxsfSwiQXV0b1NpemUiOjAsIkZvcmVncm91bmQiOnsiJGlkIjoiMTA2OCIsIkNvbG9yIjp7IiRpZCI6IjEwNjk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A3MCIsIlRvcCI6MC4wLCJMZWZ0IjowLjAsIlJpZ2h0IjowLjAsIkJvdHRvbSI6MC4wfSwiUGFkZGluZyI6eyIkaWQiOiIxMDcxIiwiVG9wIjowLjAsIkxlZnQiOjAuMCwiUmlnaHQiOjAuMCwiQm90dG9tIjowLjB9LCJCYWNrZ3JvdW5kIjp7IiRpZCI6IjEwNzIiLCJDb2xvciI6eyIkaWQiOiIxMDczIiwiQSI6MCwiUiI6MjU1LCJHIjoyNTUsIkIiOjI1NX19LCJJc1Zpc2libGUiOnRydWUsIldpZHRoIjowLjAsIkhlaWdodCI6MC4wLCJCb3JkZXJTdHlsZSI6eyIkaWQiOiIxMDc0IiwiTGluZUNvbG9yIjpudWxsLCJMaW5lV2VpZ2h0IjowLjAsIkxpbmVUeXBlIjowLCJQYXJlbnRTdHlsZSI6bnVsbH0sIlBhcmVudFN0eWxlIjpudWxsfSwiRGF0ZVN0eWxlIjp7IiRpZCI6IjEwNzUiLCJGb250U2V0dGluZ3MiOnsiJGlkIjoiMTA3NiIsIkZvbnRTaXplIjoxMCwiRm9udE5hbWUiOiJDYWxpYnJpIiwiSXNCb2xkIjpmYWxzZSwiSXNJdGFsaWMiOmZhbHNlLCJJc1VuZGVybGluZWQiOmZhbHNlLCJQYXJlbnRTdHlsZSI6bnVsbH0sIkF1dG9TaXplIjowLCJGb3JlZ3JvdW5kIjp7IiRpZCI6IjEwNzciLCJDb2xvciI6eyIkaWQiOiIxMDc4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xMDc5IiwiVG9wIjowLjAsIkxlZnQiOjAuMCwiUmlnaHQiOjAuMCwiQm90dG9tIjowLjB9LCJQYWRkaW5nIjp7IiRpZCI6IjEwODAiLCJUb3AiOjAuMCwiTGVmdCI6MC4wLCJSaWdodCI6MC4wLCJCb3R0b20iOjAuMH0sIkJhY2tncm91bmQiOnsiJGlkIjoiMTA4MSIsIkNvbG9yIjp7IiRpZCI6IjEwODIiLCJBIjowLCJSIjoyNTUsIkciOjI1NSwiQiI6MjU1fX0sIklzVmlzaWJsZSI6dHJ1ZSwiV2lkdGgiOjAuMCwiSGVpZ2h0IjowLjAsIkJvcmRlclN0eWxlIjp7IiRpZCI6IjEwODMiLCJMaW5lQ29sb3IiOm51bGwsIkxpbmVXZWlnaHQiOjAuMCwiTGluZVR5cGUiOjAsIlBhcmVudFN0eWxlIjpudWxsfSwiUGFyZW50U3R5bGUiOm51bGx9LCJEYXRlRm9ybWF0Ijp7IiRpZCI6IjEwO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4NSIsIkZvcm1hdCI6MCwiSXNWaXNpYmxlIjpmYWxzZSwiTGFzdEtub3duVmlzaWJpbGl0eVN0YXRlIjpmYWxzZX0sIklzVmlzaWJsZSI6dHJ1ZSwiUGFyZW50U3R5bGUiOm51bGx9LCJJbmRleCI6MCwiUGVyY2VudGFnZUNvbXBsZXRlIjpudWxsLCJQb3NpdGlvbiI6eyJSYXRpbyI6MC4wLCJJc0N1c3RvbSI6ZmFsc2V9LCJEYXRlRm9ybWF0Ijp7IiRyZWYiOiIxMDg0In0sIldlZWtOdW1iZXJpbmciOnsiJGlkIjoiMTA4NiIsIkZvcm1hdCI6MCwiSXNWaXNpYmxlIjpmYWxzZSwiTGFzdEtub3duVmlzaWJpbGl0eVN0YXRlIjpmYWxzZX0sIlJlbGF0ZWRUYXNrSWQiOiIwMDAwMDAwMC0wMDAwLTAwMDAtMDAwMC0wMDAwMDAwMDAwMDAiLCJJZCI6IjRjZTFmNjJiLWIwNTYtNGQ2ZC1hZTVjLWQ5NDBmM2Q4MWExYiIsIkltcG9ydElkIjoiMSIsIlRpdGxlIjoiS2ljay1vZmYiLCJOb3RlIjpudWxsLCJIeXBlcmxpbmsiOnsiJGlkIjoiMTA4NyIsIkFkZHJlc3MiOm51bGwsIlN1YkFkZHJlc3MiOm51bGx9LCJJc0NoYW5nZWQiOmZhbHNlLCJJc05ldyI6ZmFsc2V9LHsiJGlkIjoiMTA4OCIsIkRhdGUiOiIyMDIzLTAzLTIwVDIzOjU5OjAwIiwiU3R5bGUiOnsiJGlkIjoiMTA4OSIsIlNoYXBlIjoxNCwiQ29ubmVjdG9yTWFyZ2luIjp7IiRpZCI6IjEwOTAiLCJUb3AiOjAuMCwiTGVmdCI6Mi4wLCJSaWdodCI6Mi4wLCJCb3R0b20iOjAuMH0sIkNvbm5lY3RvclN0eWxlIjp7IiRpZCI6IjEwOTEiLCJMaW5lQ29sb3IiOnsiJGlkIjoiMTA5MiIsIiR0eXBlIjoiTkxSRS5Db21tb24uRG9tLlNvbGlkQ29sb3JCcnVzaCwgTkxSRS5Db21tb24iLCJDb2xvciI6eyIkaWQiOiIxMDkzIiwiQSI6MTI3LCJSIjo3OSwiRyI6MTI5LCJCIjoxODl9fSwiTGluZVdlaWdodCI6MS4wLCJMaW5lVHlwZSI6MCwiUGFyZW50U3R5bGUiOm51bGx9LCJJc0JlbG93VGltZWJhbmQiOmZhbHNlLCJQb3NpdGlvbk9uVGFzayI6MCwiSGlkZURhdGUiOmZhbHNlLCJTaGFwZVNpemUiOjEsIlNwYWNpbmciOjIuMCwiUGFkZGluZyI6eyIkaWQiOiIxMDk0IiwiVG9wIjo3LjAsIkxlZnQiOjMuMCwiUmlnaHQiOjAuMCwiQm90dG9tIjoyLjB9LCJTaGFwZVN0eWxlIjp7IiRpZCI6IjEwOTUiLCJNYXJnaW4iOnsiJGlkIjoiMTA5NiIsIlRvcCI6MC4wLCJMZWZ0IjowLjAsIlJpZ2h0IjowLjAsIkJvdHRvbSI6MC4wfSwiUGFkZGluZyI6eyIkaWQiOiIxMDk3IiwiVG9wIjowLjAsIkxlZnQiOjAuMCwiUmlnaHQiOjAuMCwiQm90dG9tIjowLjB9LCJCYWNrZ3JvdW5kIjp7IiRpZCI6IjEwOTgiLCJDb2xvciI6eyIkaWQiOiIxMDk5IiwiQSI6MjU1LCJSIjowLCJHIjoxNjYsIkIiOjE2Nn19LCJJc1Zpc2libGUiOnRydWUsIldpZHRoIjoxOC4wLCJIZWlnaHQiOjIwLjAsIkJvcmRlclN0eWxlIjp7IiRpZCI6IjExMDAiLCJMaW5lQ29sb3IiOnsiJGlkIjoiMTEwMSIsIiR0eXBlIjoiTkxSRS5Db21tb24uRG9tLlNvbGlkQ29sb3JCcnVzaCwgTkxSRS5Db21tb24iLCJDb2xvciI6eyIkaWQiOiIxMTAyIiwiQSI6MjU1LCJSIjoyNTUsIkciOjAsIkIiOjB9fSwiTGluZVdlaWdodCI6MC4wLCJMaW5lVHlwZSI6MCwiUGFyZW50U3R5bGUiOm51bGx9LCJQYXJlbnRTdHlsZSI6bnVsbH0sIlRpdGxlU3R5bGUiOnsiJGlkIjoiMTEwMyIsIkZvbnRTZXR0aW5ncyI6eyIkaWQiOiIxMTA0IiwiRm9udFNpemUiOjExLCJGb250TmFtZSI6IkNhbGlicmkiLCJJc0JvbGQiOnRydWUsIklzSXRhbGljIjpmYWxzZSwiSXNVbmRlcmxpbmVkIjpmYWxzZSwiUGFyZW50U3R5bGUiOm51bGx9LCJBdXRvU2l6ZSI6MCwiRm9yZWdyb3VuZCI6eyIkaWQiOiIxMTA1IiwiQ29sb3IiOnsiJGlkIjoiMTEwN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TA3IiwiVG9wIjowLjAsIkxlZnQiOjAuMCwiUmlnaHQiOjAuMCwiQm90dG9tIjowLjB9LCJQYWRkaW5nIjp7IiRpZCI6IjExMDgiLCJUb3AiOjAuMCwiTGVmdCI6MC4wLCJSaWdodCI6MC4wLCJCb3R0b20iOjAuMH0sIkJhY2tncm91bmQiOnsiJGlkIjoiMTEwOSIsIkNvbG9yIjp7IiRpZCI6IjExMTAiLCJBIjowLCJSIjoyNTUsIkciOjI1NSwiQiI6MjU1fX0sIklzVmlzaWJsZSI6dHJ1ZSwiV2lkdGgiOjAuMCwiSGVpZ2h0IjowLjAsIkJvcmRlclN0eWxlIjp7IiRpZCI6IjExMTEiLCJMaW5lQ29sb3IiOm51bGwsIkxpbmVXZWlnaHQiOjAuMCwiTGluZVR5cGUiOjAsIlBhcmVudFN0eWxlIjpudWxsfSwiUGFyZW50U3R5bGUiOm51bGx9LCJEYXRlU3R5bGUiOnsiJGlkIjoiMTExMiIsIkZvbnRTZXR0aW5ncyI6eyIkaWQiOiIxMTEzIiwiRm9udFNpemUiOjEwLCJGb250TmFtZSI6IkNhbGlicmkiLCJJc0JvbGQiOmZhbHNlLCJJc0l0YWxpYyI6ZmFsc2UsIklzVW5kZXJsaW5lZCI6ZmFsc2UsIlBhcmVudFN0eWxlIjpudWxsfSwiQXV0b1NpemUiOjAsIkZvcmVncm91bmQiOnsiJGlkIjoiMTExNCIsIkNvbG9yIjp7IiRpZCI6IjExMTU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xMTYiLCJUb3AiOjAuMCwiTGVmdCI6MC4wLCJSaWdodCI6MC4wLCJCb3R0b20iOjAuMH0sIlBhZGRpbmciOnsiJGlkIjoiMTExNyIsIlRvcCI6MC4wLCJMZWZ0IjowLjAsIlJpZ2h0IjowLjAsIkJvdHRvbSI6MC4wfSwiQmFja2dyb3VuZCI6eyIkaWQiOiIxMTE4IiwiQ29sb3IiOnsiJGlkIjoiMTExOSIsIkEiOjAsIlIiOjI1NSwiRyI6MjU1LCJCIjoyNTV9fSwiSXNWaXNpYmxlIjp0cnVlLCJXaWR0aCI6MC4wLCJIZWlnaHQiOjAuMCwiQm9yZGVyU3R5bGUiOnsiJGlkIjoiMTEyMCIsIkxpbmVDb2xvciI6bnVsbCwiTGluZVdlaWdodCI6MC4wLCJMaW5lVHlwZSI6MCwiUGFyZW50U3R5bGUiOm51bGx9LCJQYXJlbnRTdHlsZSI6bnVsbH0sIkRhdGVGb3JtYXQiOnsiJGlkIjoiMTEy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IyIiwiRm9ybWF0IjowLCJJc1Zpc2libGUiOmZhbHNlLCJMYXN0S25vd25WaXNpYmlsaXR5U3RhdGUiOmZhbHNlfSwiSXNWaXNpYmxlIjp0cnVlLCJQYXJlbnRTdHlsZSI6bnVsbH0sIkluZGV4IjoxLCJQZXJjZW50YWdlQ29tcGxldGUiOm51bGwsIlBvc2l0aW9uIjp7IlJhdGlvIjowLjAsIklzQ3VzdG9tIjpmYWxzZX0sIkRhdGVGb3JtYXQiOnsiJHJlZiI6IjExMjEifSwiV2Vla051bWJlcmluZyI6eyIkaWQiOiIxMTIzIiwiRm9ybWF0IjowLCJJc1Zpc2libGUiOmZhbHNlLCJMYXN0S25vd25WaXNpYmlsaXR5U3RhdGUiOmZhbHNlfSwiUmVsYXRlZFRhc2tJZCI6IjAwMDAwMDAwLTAwMDAtMDAwMC0wMDAwLTAwMDAwMDAwMDAwMCIsIklkIjoiZjQyYTE4MjctNDVkYS00ZGM2LWEyYTAtMWUzMDZhZmYzNTBkIiwiSW1wb3J0SWQiOiIxMCIsIlRpdGxlIjoiRXZlbnQiLCJOb3RlIjpudWxsLCJIeXBlcmxpbmsiOnsiJGlkIjoiMTEyNCIsIkFkZHJlc3MiOm51bGwsIlN1YkFkZHJlc3MiOm51bGx9LCJJc0NoYW5nZWQiOmZhbHNlLCJJc05ldyI6ZmFsc2V9XSwiVGFza3MiOltdLCJTd2ltbGFuZXMiOltdLCJNc1Byb2plY3RJdGVtc1RyZWUiOnsiJGlkIjoiMTEyNSIsIlJvb3QiOnsiSW1wb3J0SWQiOm51bGwsIklzSW1wb3J0ZWQiOmZhbHNlLCJDaGlsZHJlbiI6W119fSwiTWV0YWRhdGEiOnsiJGlkIjoiMTEyNiIsIkV4Y2VsU2hlZXROYW1lIjoiVGltZWxpbmUgRGF0YSIsIkl0ZW1zVGl0bGVzIjoiW1wiTWlsZXN0b25lICAxXCIsXCJNaWxlc3RvbmUgIDJcIixcIk1pbGVzdG9uZSAgM1wiLFwiTWlsZXN0b25lICA0XCIsXCJNaWxlc3RvbmUgIDVcIixcIk1pbGVzdG9uZSAgNlwiLFwiTWlsZXN0b25lICA3XCIsXCJNaWxlc3RvbmUgIDhcIixcIk1pbGVzdG9uZSAgOVwiLFwiRXZlbnRcIixcIkFjdGl2aXR5IDFcIixcIkFjdGl2aXR5IDJcIixcIkFjdGl2aXR5IDNcIixcIkFjdGl2aXR5IDRcIixcIkFjdGl2aXR5IDVcIixcIkFjdGl2aXR5IDZcIl0iLCJJdGVtc1N3aW1sYW5lcyI6IltdIiwiTXNlTGF0ZXN0SW1wb3J0SXRlbXMiOiJ7XCIkaWRcIjpcIjFcIixcIlJvb3RcIjp7XCJJbXBvcnRJZFwiOm51bGwsXCJJc0ltcG9ydGVkXCI6ZmFsc2UsXCJDaGlsZHJlblwiOlt7XCIkaWRcIjpcIjJcIixcIkltcG9ydElkXCI6XCIxXCIsXCJJc0ltcG9ydGVkXCI6dHJ1ZSxcIkNoaWxkcmVuXCI6W119LHtcIiRpZFwiOlwiM1wiLFwiSW1wb3J0SWRcIjpcIjJcIixcIklzSW1wb3J0ZWRcIjp0cnVlLFwiQ2hpbGRyZW5cIjpbXX0se1wiJGlkXCI6XCI0XCIsXCJJbXBvcnRJZFwiOlwiM1wiLFwiSXNJbXBvcnRlZFwiOnRydWUsXCJDaGlsZHJlblwiOltdfSx7XCIkaWRcIjpcIjVcIixcIkltcG9ydElkXCI6XCI0XCIsXCJJc0ltcG9ydGVkXCI6dHJ1ZSxcIkNoaWxkcmVuXCI6W119LHtcIiRpZFwiOlwiNlwiLFwiSW1wb3J0SWRcIjpcIjVcIixcIklzSW1wb3J0ZWRcIjp0cnVlLFwiQ2hpbGRyZW5cIjpbXX0se1wiJGlkXCI6XCI3XCIsXCJJbXBvcnRJZFwiOlwiNlwiLFwiSXNJbXBvcnRlZFwiOnRydWUsXCJDaGlsZHJlblwiOltdfSx7XCIkaWRcIjpcIjhcIixcIkltcG9ydElkXCI6XCI3XCIsXCJJc0ltcG9ydGVkXCI6dHJ1ZSxcIkNoaWxkcmVuXCI6W119LHtcIiRpZFwiOlwiOVwiLFwiSW1wb3J0SWRcIjpcIjhcIixcIklzSW1wb3J0ZWRcIjp0cnVlLFwiQ2hpbGRyZW5cIjpbXX0se1wiJGlkXCI6XCIxMFwiLFwiSW1wb3J0SWRcIjpcIjlcIixcIklzSW1wb3J0ZWRcIjp0cnVlLFwiQ2hpbGRyZW5cIjpbXX0se1wiJGlkXCI6XCIxMVwiLFwiSW1wb3J0SWRcIjpcIjEwXCIsXCJJc0ltcG9ydGVkXCI6dHJ1ZSxcIkNoaWxkcmVuXCI6W119LHtcIiRpZFwiOlwiMTJcIixcIkltcG9ydElkXCI6XCIxMVwiLFwiSXNJbXBvcnRlZFwiOnRydWUsXCJDaGlsZHJlblwiOltdfSx7XCIkaWRcIjpcIjEzXCIsXCJJbXBvcnRJZFwiOlwiMTJcIixcIklzSW1wb3J0ZWRcIjp0cnVlLFwiQ2hpbGRyZW5cIjpbXX0se1wiJGlkXCI6XCIxNFwiLFwiSW1wb3J0SWRcIjpcIjEzXCIsXCJJc0ltcG9ydGVkXCI6dHJ1ZSxcIkNoaWxkcmVuXCI6W119LHtcIiRpZFwiOlwiMTVcIixcIkltcG9ydElkXCI6XCIxNFwiLFwiSXNJbXBvcnRlZFwiOnRydWUsXCJDaGlsZHJlblwiOltdfSx7XCIkaWRcIjpcIjE2XCIsXCJJbXBvcnRJZFwiOlwiMTVcIixcIklzSW1wb3J0ZWRcIjp0cnVlLFwiQ2hpbGRyZW5cIjpbXX0se1wiJGlkXCI6XCIxN1wiLFwiSW1wb3J0SWRcIjpcIjE2XCIsXCJJc0ltcG9ydGVkXCI6dHJ1ZSxcIkNoaWxkcmVuXCI6W119XX19IiwiQ29sdW1uc01hcHBpbmciOiJbe1wiJGlkXCI6XCIxXCIsXCJTZWxlY3RlZE1hcHBpbmdcIjo4LFwiQ29sdW1uSGVhZGVyXCI6XCJDb2x1bW4wXCIsXCJDb2x1bW5GcmllbmRseU5hbWVcIjpcIlVuaXF1ZSBJRFwifSx7XCIkaWRcIjpcIjJcIixcIlNlbGVjdGVkTWFwcGluZ1wiOjIsXCJDb2x1bW5IZWFkZXJcIjpcIkNvbHVtbjFcIixcIkNvbHVtbkZyaWVuZGx5TmFtZVwiOlwiVGl0bGVcIn0se1wiJGlkXCI6XCIzXCIsXCJTZWxlY3RlZE1hcHBpbmdcIjozLFwiQ29sdW1uSGVhZGVyXCI6XCJDb2x1bW4yXCIsXCJDb2x1bW5GcmllbmRseU5hbWVcIjpcIlN0YXJ0IGRhdGVcIn0se1wiJGlkXCI6XCI0XCIsXCJTZWxlY3RlZE1hcHBpbmdcIjo0LFwiQ29sdW1uSGVhZGVyXCI6XCJDb2x1bW4zXCIsXCJDb2x1bW5GcmllbmRseU5hbWVcIjpcIkVuZCBkYXRlXCJ9LHtcIiRpZFwiOlwiNVwiLFwiU2VsZWN0ZWRNYXBwaW5nXCI6NSxcIkNvbHVtbkhlYWRlclwiOlwiQ29sdW1uNVwiLFwiQ29sdW1uRnJpZW5kbHlOYW1lXCI6XCIlIENvbXBsZXRlZFwifSx7XCIkaWRcIjpcIjZcIixcIlNlbGVjdGVkTWFwcGluZ1wiOjYsXCJDb2x1bW5IZWFkZXJcIjpcIkNvbHVtbjZcIixcIkNvbHVtbkZyaWVuZGx5TmFtZVwiOlwiTm90ZVwifV0iLCJIZWFkZXJSb3dJbmRleCI6IjAiLCJNc2VTeW5jQnlVaWQiOiJUcnVlIiwiU291cmNlVGVtcGxhdGUiOiJ7XCIkaWRcIjpcIjFcIixcIklkXCI6XCJjYzI2Zjg2My0yN2NlLTQ4MGUtYTU4OS1iM2YxMmYyZDZlYjBcIixcIkN1bHR1cmVJbmZvTmFtZVwiOlwiZW4tVVNcIixcIlZlcnNpb25cIjp7XCIkaWRcIjpcIjJcIixcIlRlbXBsYXRlRG9tVmVyc2lvblwiOlwiMS4yLjB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mZhbHN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19LFwiU2NhbGVcIjp7XCIkaWRcIjpcIjE5MF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TkxXCIsXCJTdGFydERhdGVcIjpcIjAwMDEtMDEtMDFUMDA6MDA6MDBcIixcIkVuZERhdGVcIjpcIjAwMDEtMDEtMDFUMDA6MDA6MDBcIixcIkF1dG9EYXRlUmFuZ2VcIjp0cnVlLFwiV29ya2luZ0RheXNcIjozMSxcIlRvZGF5TWFya2VyVGV4dFwiOlwiVG9kYXlcIixcIkF1dG9TY2FsZVR5cGVcIjp0cnVlLFwiVGltZWJhbmRTY2FsZXNcIjp7XCIkaWRcIjpcIjE5MlwiLFwiVG9wU2NhbGVMYXllclwiOntcIiRpZFwiOlwiMTkzXCIsXCJGb3JtYXRcIjpcIndcIixcIlR5cGVcIjoxfSxcIk1pZGRsZVNjYWxlTGF5ZXJcIjp7XCIkaWRcIjpcIjE5NFwiLFwiRm9ybWF0XCI6bnVsbCxcIlR5cGVcIjowfSxcIkJvdHRvbVNjYWxlTGF5ZXJcIjp7XCIkaWRcIjpcIjE5NVwiLFwiRm9ybWF0XCI6bnVsbCxcIlR5cGVcIjowfX19LFwiTWlsZXN0b25lc1wiOltdLFwiVGFza3NcIjpbXSxcIlN3aW1sYW5lc1wiOltdLFwiU3dpbWxhbmVzVjJcIjpbXSxcIlNldHRpbmdzXCI6e1wiJGlkXCI6XCIxOTZcIixcIkltcGFPcHRpb25zXCI6e1wiJGlkXCI6XCIxOTdcIixcIkxlZnRUb1JpZ2h0XCI6ZmFsc2UsXCJQYXlsb2FkT3B0aW9uc1wiOjJ9fSxcIlRpbWVDb25maWd1cmF0aW9uXCI6e1wiJGlkXCI6XCIxOThcIixcIlVzZVRpbWVcIjpmYWxzZSxcIldvcmtEYXlTdGFydFwiOlwiMDA6MDA6MDBcIixcIldvcmtEYXlFbmRcIjpcIjIzOjU5OjAwXCJ9fSIsIlVwZGF0ZVNjYWxlRm9ySW1wb3J0ZWRUaW1lbGluZSI6IkZhbHNlIn0sIlNldHRpbmdzIjp7IiRpZCI6IjExMjciLCJJbXBhT3B0aW9ucyI6eyIkaWQiOiIxMTI4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0LCJGaWxlUGF0aCI6IkY6XFxXb3JrXFxSZWRvaW5nIE91dGRhdGVkIFRlbXBsYXRlc1xcRXZlbnQgUGxhbm5pbmdcXFRpbWVsaW5lIERhdGEoMSkueGxzeCIsIlRpbWVDb25maWd1cmF0aW9uIjp7IiRpZCI6IjExMjkiLCJVc2VUaW1lIjpmYWxzZSwiV29ya0RheVN0YXJ0IjoiMDA6MDA6MDAiLCJXb3JrRGF5RW5kIjoiMjM6NTk6MDAifSwiTGFzdFVzZWRUZW1wbGF0ZUlkIjoiY2MyNmY4NjMtMjdjZS00ODBlLWE1ODktYjNmMTJmMmQ2ZWIwIiwiRmlyc3RXZWVrT2ZZZWFyIjowLCJQbGFjZU1pbGVzdG9uZUF0VGhlQmVnaW5uaW5nT2ZUaGVEYXkiOmZhbHNlfQ=="/>
  <p:tag name="__MASTER" val="__part_0"/>
</p:tagLst>
</file>

<file path=ppt/tags/tag89.xml><?xml version="1.0" encoding="utf-8"?>
<p:tagLst xmlns:a="http://schemas.openxmlformats.org/drawingml/2006/main" xmlns:r="http://schemas.openxmlformats.org/officeDocument/2006/relationships" xmlns:p="http://schemas.openxmlformats.org/presentationml/2006/main">
  <p:tag name="OTLMARKERSHAPE" val="OTL"/>
</p:tagLst>
</file>

<file path=ppt/tags/tag9.xml><?xml version="1.0" encoding="utf-8"?>
<p:tagLst xmlns:a="http://schemas.openxmlformats.org/drawingml/2006/main" xmlns:r="http://schemas.openxmlformats.org/officeDocument/2006/relationships" xmlns:p="http://schemas.openxmlformats.org/presentationml/2006/main">
  <p:tag name="OTLMARKERSHAPE" val="OTL"/>
</p:tagLst>
</file>

<file path=ppt/tags/tag90.xml><?xml version="1.0" encoding="utf-8"?>
<p:tagLst xmlns:a="http://schemas.openxmlformats.org/drawingml/2006/main" xmlns:r="http://schemas.openxmlformats.org/officeDocument/2006/relationships" xmlns:p="http://schemas.openxmlformats.org/presentationml/2006/main">
  <p:tag name="OTLMARKERSHAPE" val="OTL"/>
</p:tagLst>
</file>

<file path=ppt/tags/tag91.xml><?xml version="1.0" encoding="utf-8"?>
<p:tagLst xmlns:a="http://schemas.openxmlformats.org/drawingml/2006/main" xmlns:r="http://schemas.openxmlformats.org/officeDocument/2006/relationships" xmlns:p="http://schemas.openxmlformats.org/presentationml/2006/main">
  <p:tag name="OTLMARKERSHAPE" val="OTL"/>
</p:tagLst>
</file>

<file path=ppt/tags/tag92.xml><?xml version="1.0" encoding="utf-8"?>
<p:tagLst xmlns:a="http://schemas.openxmlformats.org/drawingml/2006/main" xmlns:r="http://schemas.openxmlformats.org/officeDocument/2006/relationships" xmlns:p="http://schemas.openxmlformats.org/presentationml/2006/main">
  <p:tag name="OTLMARKERSHAPE" val="OTL"/>
</p:tagLst>
</file>

<file path=ppt/tags/tag93.xml><?xml version="1.0" encoding="utf-8"?>
<p:tagLst xmlns:a="http://schemas.openxmlformats.org/drawingml/2006/main" xmlns:r="http://schemas.openxmlformats.org/officeDocument/2006/relationships" xmlns:p="http://schemas.openxmlformats.org/presentationml/2006/main">
  <p:tag name="OTLMARKERSHAPE" val="OTL"/>
</p:tagLst>
</file>

<file path=ppt/tags/tag94.xml><?xml version="1.0" encoding="utf-8"?>
<p:tagLst xmlns:a="http://schemas.openxmlformats.org/drawingml/2006/main" xmlns:r="http://schemas.openxmlformats.org/officeDocument/2006/relationships" xmlns:p="http://schemas.openxmlformats.org/presentationml/2006/main">
  <p:tag name="OTLMARKERSHAPE" val="OTL"/>
</p:tagLst>
</file>

<file path=ppt/tags/tag95.xml><?xml version="1.0" encoding="utf-8"?>
<p:tagLst xmlns:a="http://schemas.openxmlformats.org/drawingml/2006/main" xmlns:r="http://schemas.openxmlformats.org/officeDocument/2006/relationships" xmlns:p="http://schemas.openxmlformats.org/presentationml/2006/main">
  <p:tag name="OTLMARKERSHAPE" val="OTL"/>
</p:tagLst>
</file>

<file path=ppt/tags/tag96.xml><?xml version="1.0" encoding="utf-8"?>
<p:tagLst xmlns:a="http://schemas.openxmlformats.org/drawingml/2006/main" xmlns:r="http://schemas.openxmlformats.org/officeDocument/2006/relationships" xmlns:p="http://schemas.openxmlformats.org/presentationml/2006/main">
  <p:tag name="OTLMARKERSHAPE" val="OTL"/>
</p:tagLst>
</file>

<file path=ppt/tags/tag97.xml><?xml version="1.0" encoding="utf-8"?>
<p:tagLst xmlns:a="http://schemas.openxmlformats.org/drawingml/2006/main" xmlns:r="http://schemas.openxmlformats.org/officeDocument/2006/relationships" xmlns:p="http://schemas.openxmlformats.org/presentationml/2006/main">
  <p:tag name="OTLMARKERSHAPE" val="OTL"/>
</p:tagLst>
</file>

<file path=ppt/tags/tag98.xml><?xml version="1.0" encoding="utf-8"?>
<p:tagLst xmlns:a="http://schemas.openxmlformats.org/drawingml/2006/main" xmlns:r="http://schemas.openxmlformats.org/officeDocument/2006/relationships" xmlns:p="http://schemas.openxmlformats.org/presentationml/2006/main">
  <p:tag name="OTLMARKERSHAPE" val="OTL"/>
</p:tagLst>
</file>

<file path=ppt/tags/tag99.xml><?xml version="1.0" encoding="utf-8"?>
<p:tagLst xmlns:a="http://schemas.openxmlformats.org/drawingml/2006/main" xmlns:r="http://schemas.openxmlformats.org/officeDocument/2006/relationships" xmlns:p="http://schemas.openxmlformats.org/presentationml/2006/main">
  <p:tag name="OTLMARKERSHAPE" val="OTL"/>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2.xml.rels>&#65279;<?xml version="1.0" encoding="utf-8"?><Relationships xmlns="http://schemas.openxmlformats.org/package/2006/relationships"><Relationship Type="http://schemas.openxmlformats.org/officeDocument/2006/relationships/customXmlProps" Target="/customXML/itemProps2.xml" Id="Rd3c4172d526e4b2384ade4b889302c76" /></Relationships>
</file>

<file path=customXML/item2.xml><?xml version="1.0" encoding="utf-8"?>
<metadata xmlns="http://www.objective.com/ecm/document/metadata/UNKNOWN" version="1.0.0">
  <systemFields>
    <field name="Objective-Id">
      <value order="0">A890822</value>
    </field>
    <field name="Objective-Title">
      <value order="0">A895462 - Calendar of Compliance - Councils 2024-25 - Tab 6a</value>
    </field>
  </systemFields>
  <catalogues/>
</metadata>
</file>

<file path=customXML/itemProps2.xml><?xml version="1.0" encoding="utf-8"?>
<ds:datastoreItem xmlns:ds="http://schemas.openxmlformats.org/officeDocument/2006/customXml" ds:itemID="{5745109E-2DDF-40CB-AC2B-FF9B10C90820}">
  <ds:schemaRefs>
    <ds:schemaRef ds:uri="http://www.objective.com/ecm/document/metadata/UNKNOWN"/>
  </ds:schemaRefs>
</ds:datastoreItem>
</file>

<file path=docProps/app.xml><?xml version="1.0" encoding="utf-8"?>
<Properties xmlns="http://schemas.openxmlformats.org/officeDocument/2006/extended-properties" xmlns:vt="http://schemas.openxmlformats.org/officeDocument/2006/docPropsVTypes">
  <TotalTime>0</TotalTime>
  <Words>2628</Words>
  <Application>Microsoft Office PowerPoint</Application>
  <PresentationFormat>Widescreen</PresentationFormat>
  <Paragraphs>242</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2022-08-05T10:19:56Z</dcterms:created>
  <dcterms:modified xsi:type="dcterms:W3CDTF">2024-07-04T00:46:36Z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A890822</vt:lpwstr>
  </property>
  <property fmtid="{D5CDD505-2E9C-101B-9397-08002B2CF9AE}" pid="4" name="Objective-Title">
    <vt:lpwstr>A895462 - Calendar of Compliance - Councils 2024-25 - Tab 6a</vt:lpwstr>
  </property>
</Properties>
</file>