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89" r:id="rId2"/>
  </p:sldMasterIdLst>
  <p:notesMasterIdLst>
    <p:notesMasterId r:id="rId14"/>
  </p:notesMasterIdLst>
  <p:handoutMasterIdLst>
    <p:handoutMasterId r:id="rId15"/>
  </p:handoutMasterIdLst>
  <p:sldIdLst>
    <p:sldId id="281" r:id="rId3"/>
    <p:sldId id="2147380446" r:id="rId4"/>
    <p:sldId id="2147380504" r:id="rId5"/>
    <p:sldId id="2147380486" r:id="rId6"/>
    <p:sldId id="2147380502" r:id="rId7"/>
    <p:sldId id="2147380509" r:id="rId8"/>
    <p:sldId id="2147380506" r:id="rId9"/>
    <p:sldId id="2147380507" r:id="rId10"/>
    <p:sldId id="2147380494" r:id="rId11"/>
    <p:sldId id="2147380508" r:id="rId12"/>
    <p:sldId id="310" r:id="rId13"/>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3E2E6"/>
    <a:srgbClr val="630019"/>
    <a:srgbClr val="F6ACB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1FCACE-2B09-44AA-B4EE-73DDF88473D2}" v="2" dt="2024-11-13T03:33:19.962"/>
    <p1510:client id="{85932442-045E-188F-8C59-2BEEECA9F385}" v="551" dt="2024-11-12T10:28:15.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132"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t>13/11/2024</a:t>
            </a:fld>
            <a:endParaRPr lang="en-AU" dirty="0"/>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t>‹#›</a:t>
            </a:fld>
            <a:endParaRPr lang="en-AU" dirty="0"/>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F825C-382E-4C1A-82AB-BCE4AFD21ABE}" type="datetimeFigureOut">
              <a:rPr lang="en-AU" smtClean="0"/>
              <a:t>13/11/2024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58C4-A119-4B78-9DE8-A50001BC31DC}" type="slidenum">
              <a:rPr lang="en-AU" smtClean="0"/>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t>2</a:t>
            </a:fld>
            <a:endParaRPr lang="en-AU" dirty="0"/>
          </a:p>
        </p:txBody>
      </p:sp>
    </p:spTree>
    <p:extLst>
      <p:ext uri="{BB962C8B-B14F-4D97-AF65-F5344CB8AC3E}">
        <p14:creationId xmlns:p14="http://schemas.microsoft.com/office/powerpoint/2010/main" val="3969079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Lst>
          </p:cNvPr>
          <p:cNvSpPr/>
          <p:nvPr userDrawn="1"/>
        </p:nvSpPr>
        <p:spPr>
          <a:xfrm>
            <a:off x="-1" y="3924000"/>
            <a:ext cx="12192001" cy="156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sp>
        <p:nvSpPr>
          <p:cNvPr id="2" name="Title 1"/>
          <p:cNvSpPr>
            <a:spLocks noGrp="1"/>
          </p:cNvSpPr>
          <p:nvPr>
            <p:ph type="ctrTitle"/>
          </p:nvPr>
        </p:nvSpPr>
        <p:spPr>
          <a:xfrm>
            <a:off x="360000" y="360000"/>
            <a:ext cx="10741897" cy="2387600"/>
          </a:xfrm>
          <a:ln>
            <a:noFill/>
          </a:ln>
        </p:spPr>
        <p:txBody>
          <a:bodyPr anchor="t">
            <a:normAutofit/>
          </a:bodyPr>
          <a:lstStyle>
            <a:lvl1pPr algn="l">
              <a:lnSpc>
                <a:spcPct val="90000"/>
              </a:lnSpc>
              <a:defRPr sz="4800">
                <a:solidFill>
                  <a:schemeClr val="bg1"/>
                </a:solidFill>
              </a:defRPr>
            </a:lvl1pPr>
          </a:lstStyle>
          <a:p>
            <a:r>
              <a:rPr lang="en-US"/>
              <a:t>Click to edit Master title style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p:nvPr>
        </p:nvSpPr>
        <p:spPr>
          <a:xfrm>
            <a:off x="360000" y="4284000"/>
            <a:ext cx="27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1089858"/>
          </a:xfrm>
        </p:spPr>
        <p:txBody>
          <a:bodyPr>
            <a:noAutofit/>
          </a:bodyPr>
          <a:lstStyle>
            <a:lvl1pPr>
              <a:spcAft>
                <a:spcPts val="0"/>
              </a:spcAft>
              <a:defRPr sz="1600" b="0">
                <a:solidFill>
                  <a:schemeClr val="bg1"/>
                </a:solidFill>
                <a:latin typeface="Public Sans SemiBold" pitchFamily="2" charset="0"/>
              </a:defRPr>
            </a:lvl1pPr>
            <a:lvl2pPr>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p:nvPr>
        </p:nvSpPr>
        <p:spPr>
          <a:xfrm>
            <a:off x="9072000" y="4284000"/>
            <a:ext cx="2700000" cy="1089858"/>
          </a:xfrm>
        </p:spPr>
        <p:txBody>
          <a:bodyPr>
            <a:noAutofit/>
          </a:bodyPr>
          <a:lstStyle>
            <a:lvl1pP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89B807B7-CC07-4C79-849F-41D584D6BBC7}"/>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9072000" y="4104000"/>
            <a:ext cx="27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5745600"/>
            <a:ext cx="630000" cy="685525"/>
          </a:xfrm>
          <a:prstGeom prst="rect">
            <a:avLst/>
          </a:prstGeom>
        </p:spPr>
      </p:pic>
    </p:spTree>
    <p:extLst>
      <p:ext uri="{BB962C8B-B14F-4D97-AF65-F5344CB8AC3E}">
        <p14:creationId xmlns:p14="http://schemas.microsoft.com/office/powerpoint/2010/main" val="35685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0000" y="1800000"/>
            <a:ext cx="11473200" cy="4351339"/>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Descriptor</a:t>
            </a:r>
            <a:endParaRPr lang="en-AU" dirty="0"/>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dirty="0"/>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8ABACDD-EEA1-4D7E-AF09-D231DF0AC4BA}"/>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72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3" name="Content Placeholder 2"/>
          <p:cNvSpPr>
            <a:spLocks noGrp="1"/>
          </p:cNvSpPr>
          <p:nvPr>
            <p:ph idx="1"/>
          </p:nvPr>
        </p:nvSpPr>
        <p:spPr>
          <a:xfrm>
            <a:off x="5220000" y="2340000"/>
            <a:ext cx="6612000" cy="3960000"/>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Descriptor</a:t>
            </a:r>
            <a:endParaRPr lang="en-AU" dirty="0"/>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dirty="0"/>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40000"/>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dirty="0"/>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516D7771-B92C-4B57-B3D3-8B15F5B9689C}"/>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78588" cy="4185578"/>
          </a:xfrm>
        </p:spPr>
        <p:txBody>
          <a:bodyPr>
            <a:norm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26425"/>
            <a:ext cx="3567113" cy="409575"/>
          </a:xfrm>
        </p:spPr>
        <p:txBody>
          <a:bodyPr anchor="b">
            <a:normAutofit/>
          </a:bodyPr>
          <a:lstStyle>
            <a:lvl1pPr>
              <a:defRPr sz="1200">
                <a:latin typeface="+mn-lt"/>
              </a:defRPr>
            </a:lvl1pPr>
          </a:lstStyle>
          <a:p>
            <a:pPr lvl="0"/>
            <a:r>
              <a:rPr lang="en-US"/>
              <a:t>Image caption</a:t>
            </a:r>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000" y="1800000"/>
            <a:ext cx="5616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000" y="1800000"/>
            <a:ext cx="5616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Descriptor</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low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360000"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002"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dirty="0"/>
              <a:t>Descriptor</a:t>
            </a:r>
            <a:endParaRPr lang="en-AU"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10A01DC5-1685-4615-8240-15192985C6A2}" type="slidenum">
              <a:rPr lang="en-AU" smtClean="0"/>
              <a:pPr/>
              <a:t>‹#›</a:t>
            </a:fld>
            <a:endParaRPr lang="en-AU" dirty="0"/>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276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rgbClr val="F3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8136000" y="1748331"/>
            <a:ext cx="3672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Descriptor</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772000"/>
            <a:ext cx="7560000" cy="3314895"/>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49600"/>
            <a:ext cx="7560000" cy="900000"/>
          </a:xfrm>
        </p:spPr>
        <p:txBody>
          <a:bodyPr/>
          <a:lstStyle>
            <a:lvl1pPr>
              <a:defRPr/>
            </a:lvl1pPr>
          </a:lstStyle>
          <a:p>
            <a:pPr lvl="0"/>
            <a:r>
              <a:rPr lang="en-US"/>
              <a:t>Subheading</a:t>
            </a:r>
            <a:endParaRPr lang="en-AU"/>
          </a:p>
        </p:txBody>
      </p:sp>
      <p:pic>
        <p:nvPicPr>
          <p:cNvPr id="12" name="Picture 11">
            <a:extLst>
              <a:ext uri="{FF2B5EF4-FFF2-40B4-BE49-F238E27FC236}">
                <a16:creationId xmlns:a16="http://schemas.microsoft.com/office/drawing/2014/main" id="{2F79FF34-E700-48B3-9129-EB64DD6F10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2"/>
              </a:solidFill>
            </a:endParaRPr>
          </a:p>
        </p:txBody>
      </p:sp>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6" name="Footer Placeholder 5"/>
          <p:cNvSpPr>
            <a:spLocks noGrp="1"/>
          </p:cNvSpPr>
          <p:nvPr>
            <p:ph type="ftr" sz="quarter" idx="11"/>
          </p:nvPr>
        </p:nvSpPr>
        <p:spPr>
          <a:xfrm>
            <a:off x="360000" y="6444000"/>
            <a:ext cx="6720000" cy="252000"/>
          </a:xfrm>
        </p:spPr>
        <p:txBody>
          <a:bodyPr/>
          <a:lstStyle>
            <a:lvl1pPr>
              <a:defRPr>
                <a:solidFill>
                  <a:schemeClr val="bg2"/>
                </a:solidFill>
              </a:defRPr>
            </a:lvl1pPr>
          </a:lstStyle>
          <a:p>
            <a:r>
              <a:rPr lang="en-US" dirty="0"/>
              <a:t>Descriptor</a:t>
            </a:r>
            <a:endParaRPr lang="en-AU" dirty="0"/>
          </a:p>
        </p:txBody>
      </p:sp>
      <p:sp>
        <p:nvSpPr>
          <p:cNvPr id="7" name="Slide Number Placeholder 6"/>
          <p:cNvSpPr>
            <a:spLocks noGrp="1"/>
          </p:cNvSpPr>
          <p:nvPr>
            <p:ph type="sldNum" sz="quarter" idx="12"/>
          </p:nvPr>
        </p:nvSpPr>
        <p:spPr>
          <a:xfrm>
            <a:off x="11317458" y="6516000"/>
            <a:ext cx="490542" cy="180000"/>
          </a:xfrm>
        </p:spPr>
        <p:txBody>
          <a:bodyPr/>
          <a:lstStyle>
            <a:lvl1pPr>
              <a:defRPr>
                <a:solidFill>
                  <a:schemeClr val="bg2"/>
                </a:solidFill>
              </a:defRPr>
            </a:lvl1pPr>
          </a:lstStyle>
          <a:p>
            <a:fld id="{10A01DC5-1685-4615-8240-15192985C6A2}" type="slidenum">
              <a:rPr lang="en-AU" smtClean="0"/>
              <a:pPr/>
              <a:t>‹#›</a:t>
            </a:fld>
            <a:endParaRPr lang="en-AU" dirty="0"/>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1"/>
            <a:ext cx="8532000" cy="2499670"/>
          </a:xfrm>
        </p:spPr>
        <p:txBody>
          <a:bodyPr numCol="3" spcCol="18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a:solidFill>
                  <a:schemeClr val="bg2"/>
                </a:solidFill>
              </a:defRPr>
            </a:lvl1pPr>
          </a:lstStyle>
          <a:p>
            <a:pPr lvl="0"/>
            <a:r>
              <a:rPr lang="en-US"/>
              <a:t>Subheading</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bg2"/>
                </a:solidFill>
              </a:defRPr>
            </a:lvl1pPr>
          </a:lstStyle>
          <a:p>
            <a:r>
              <a:rPr lang="en-US" dirty="0"/>
              <a:t>Click icon to add picture</a:t>
            </a:r>
            <a:endParaRPr lang="en-AU" dirty="0"/>
          </a:p>
        </p:txBody>
      </p:sp>
      <p:pic>
        <p:nvPicPr>
          <p:cNvPr id="12" name="Picture 11">
            <a:extLst>
              <a:ext uri="{FF2B5EF4-FFF2-40B4-BE49-F238E27FC236}">
                <a16:creationId xmlns:a16="http://schemas.microsoft.com/office/drawing/2014/main" id="{B1FB6CEC-BF4E-4B7E-BF6A-CACDC5381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88789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a:t>Click to edit Master title style</a:t>
            </a:r>
          </a:p>
        </p:txBody>
      </p:sp>
      <p:sp>
        <p:nvSpPr>
          <p:cNvPr id="6" name="Footer Placeholder 5"/>
          <p:cNvSpPr>
            <a:spLocks noGrp="1"/>
          </p:cNvSpPr>
          <p:nvPr>
            <p:ph type="ftr" sz="quarter" idx="11"/>
          </p:nvPr>
        </p:nvSpPr>
        <p:spPr/>
        <p:txBody>
          <a:bodyPr/>
          <a:lstStyle/>
          <a:p>
            <a:r>
              <a:rPr lang="en-US" dirty="0"/>
              <a:t>Descriptor</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cxnSp>
        <p:nvCxnSpPr>
          <p:cNvPr id="9" name="Straight Connector 8">
            <a:extLst>
              <a:ext uri="{FF2B5EF4-FFF2-40B4-BE49-F238E27FC236}">
                <a16:creationId xmlns:a16="http://schemas.microsoft.com/office/drawing/2014/main" id="{D97CC562-144A-4EC8-A68D-03DE6177D0F2}"/>
              </a:ext>
            </a:extLst>
          </p:cNvPr>
          <p:cNvCxnSpPr>
            <a:cxnSpLocks/>
          </p:cNvCxnSpPr>
          <p:nvPr userDrawn="1"/>
        </p:nvCxnSpPr>
        <p:spPr>
          <a:xfrm>
            <a:off x="6192000" y="1576800"/>
            <a:ext cx="5658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2000"/>
            <a:ext cx="5639998" cy="3314895"/>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9087729" y="1749600"/>
            <a:ext cx="2744268" cy="900000"/>
          </a:xfrm>
        </p:spPr>
        <p:txBody>
          <a:bodyPr>
            <a:normAutofit/>
          </a:bodyPr>
          <a:lstStyle>
            <a:lvl1pPr>
              <a:defRPr sz="1000">
                <a:latin typeface="+mn-lt"/>
              </a:defRPr>
            </a:lvl1pPr>
          </a:lstStyle>
          <a:p>
            <a:pPr lvl="0"/>
            <a:r>
              <a:rPr lang="en-US"/>
              <a:t>Caption</a:t>
            </a:r>
            <a:endParaRPr lang="en-AU"/>
          </a:p>
        </p:txBody>
      </p:sp>
      <p:cxnSp>
        <p:nvCxnSpPr>
          <p:cNvPr id="15" name="Straight Connector 14">
            <a:extLst>
              <a:ext uri="{FF2B5EF4-FFF2-40B4-BE49-F238E27FC236}">
                <a16:creationId xmlns:a16="http://schemas.microsoft.com/office/drawing/2014/main" id="{D55E9072-3A33-4C6D-A549-4A012107B65C}"/>
              </a:ext>
            </a:extLst>
          </p:cNvPr>
          <p:cNvCxnSpPr>
            <a:cxnSpLocks/>
          </p:cNvCxnSpPr>
          <p:nvPr userDrawn="1"/>
        </p:nvCxnSpPr>
        <p:spPr>
          <a:xfrm>
            <a:off x="6192000" y="6289476"/>
            <a:ext cx="565879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0AA01239-4425-4D06-9E14-E14F3426FB3F}"/>
              </a:ext>
            </a:extLst>
          </p:cNvPr>
          <p:cNvSpPr>
            <a:spLocks noGrp="1"/>
          </p:cNvSpPr>
          <p:nvPr>
            <p:ph type="pic" sz="quarter" idx="15"/>
          </p:nvPr>
        </p:nvSpPr>
        <p:spPr>
          <a:xfrm>
            <a:off x="0" y="1576800"/>
            <a:ext cx="5976000" cy="4716000"/>
          </a:xfrm>
        </p:spPr>
        <p:txBody>
          <a:bodyPr/>
          <a:lstStyle/>
          <a:p>
            <a:r>
              <a:rPr lang="en-US" dirty="0"/>
              <a:t>Click icon to add picture</a:t>
            </a:r>
            <a:endParaRPr lang="en-AU" dirty="0"/>
          </a:p>
        </p:txBody>
      </p:sp>
    </p:spTree>
    <p:extLst>
      <p:ext uri="{BB962C8B-B14F-4D97-AF65-F5344CB8AC3E}">
        <p14:creationId xmlns:p14="http://schemas.microsoft.com/office/powerpoint/2010/main" val="422509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2520000" cy="1009652"/>
          </a:xfrm>
        </p:spPr>
        <p:txBody>
          <a:bodyPr>
            <a:normAutofit/>
          </a:bodyPr>
          <a:lstStyle>
            <a:lvl1pPr>
              <a:defRPr sz="1600">
                <a:latin typeface="Public Sans SemiBold" pitchFamily="2" charset="0"/>
              </a:defRPr>
            </a:lvl1pPr>
          </a:lstStyle>
          <a:p>
            <a:r>
              <a:rPr lang="en-US"/>
              <a:t>Click to edit Master title style</a:t>
            </a:r>
          </a:p>
        </p:txBody>
      </p:sp>
      <p:sp>
        <p:nvSpPr>
          <p:cNvPr id="6" name="Footer Placeholder 5"/>
          <p:cNvSpPr>
            <a:spLocks noGrp="1"/>
          </p:cNvSpPr>
          <p:nvPr>
            <p:ph type="ftr" sz="quarter" idx="11"/>
          </p:nvPr>
        </p:nvSpPr>
        <p:spPr/>
        <p:txBody>
          <a:bodyPr/>
          <a:lstStyle/>
          <a:p>
            <a:r>
              <a:rPr lang="en-US" dirty="0"/>
              <a:t>Descriptor</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726895"/>
          </a:xfrm>
        </p:spPr>
        <p:txBody>
          <a:bodyPr numCol="1" spcCol="180000"/>
          <a:lstStyle>
            <a:lvl1pPr>
              <a:defRPr sz="3600"/>
            </a:lvl1pPr>
            <a:lvl2pPr>
              <a:defRPr sz="1800">
                <a:latin typeface="+mn-lt"/>
              </a:defRPr>
            </a:lvl2pPr>
          </a:lstStyle>
          <a:p>
            <a:pPr lvl="0"/>
            <a:r>
              <a:rPr lang="en-US"/>
              <a:t>Click to edit Master text styles</a:t>
            </a:r>
          </a:p>
          <a:p>
            <a:pPr lvl="1"/>
            <a:r>
              <a:rPr lang="en-US"/>
              <a:t>Second level</a:t>
            </a:r>
          </a:p>
        </p:txBody>
      </p:sp>
      <p:cxnSp>
        <p:nvCxnSpPr>
          <p:cNvPr id="12" name="Straight Connector 11">
            <a:extLst>
              <a:ext uri="{FF2B5EF4-FFF2-40B4-BE49-F238E27FC236}">
                <a16:creationId xmlns:a16="http://schemas.microsoft.com/office/drawing/2014/main" id="{80B8F80F-22E3-47D7-8D99-80BFFDFB35CD}"/>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738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Lst>
          </p:cNvPr>
          <p:cNvSpPr/>
          <p:nvPr userDrawn="1"/>
        </p:nvSpPr>
        <p:spPr>
          <a:xfrm>
            <a:off x="0" y="1602000"/>
            <a:ext cx="12192000" cy="52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359999" y="360000"/>
            <a:ext cx="7560000" cy="1009652"/>
          </a:xfrm>
        </p:spPr>
        <p:txBody>
          <a:bodyPr numCol="2" spcCol="180000">
            <a:normAutofit/>
          </a:bodyPr>
          <a:lstStyle>
            <a:lvl1pPr>
              <a:defRPr sz="1800">
                <a:latin typeface="+mj-lt"/>
              </a:defRPr>
            </a:lvl1pPr>
          </a:lstStyle>
          <a:p>
            <a:r>
              <a:rPr lang="en-US"/>
              <a:t>Click to edit Master title style</a:t>
            </a:r>
          </a:p>
        </p:txBody>
      </p:sp>
      <p:sp>
        <p:nvSpPr>
          <p:cNvPr id="6" name="Footer Placeholder 5"/>
          <p:cNvSpPr>
            <a:spLocks noGrp="1"/>
          </p:cNvSpPr>
          <p:nvPr>
            <p:ph type="ftr" sz="quarter" idx="11"/>
          </p:nvPr>
        </p:nvSpPr>
        <p:spPr/>
        <p:txBody>
          <a:bodyPr/>
          <a:lstStyle/>
          <a:p>
            <a:r>
              <a:rPr lang="en-US" dirty="0"/>
              <a:t>Descriptor</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cxnSp>
        <p:nvCxnSpPr>
          <p:cNvPr id="9" name="Straight Connector 8">
            <a:extLst>
              <a:ext uri="{FF2B5EF4-FFF2-40B4-BE49-F238E27FC236}">
                <a16:creationId xmlns:a16="http://schemas.microsoft.com/office/drawing/2014/main" id="{9F21707E-ED45-4C2A-9328-C747C8E2B09F}"/>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B6FE45-2247-43AE-AFB0-3C1EC574D8FA}"/>
              </a:ext>
            </a:extLst>
          </p:cNvPr>
          <p:cNvSpPr>
            <a:spLocks noGrp="1"/>
          </p:cNvSpPr>
          <p:nvPr>
            <p:ph type="pic" sz="quarter" idx="13"/>
          </p:nvPr>
        </p:nvSpPr>
        <p:spPr>
          <a:xfrm>
            <a:off x="1857000" y="1611825"/>
            <a:ext cx="8478000" cy="4688175"/>
          </a:xfrm>
        </p:spPr>
        <p:txBody>
          <a:bodyPr/>
          <a:lstStyle/>
          <a:p>
            <a:r>
              <a:rPr lang="en-US" dirty="0"/>
              <a:t>Click icon to add picture</a:t>
            </a:r>
            <a:endParaRPr lang="en-AU" dirty="0"/>
          </a:p>
        </p:txBody>
      </p:sp>
    </p:spTree>
    <p:extLst>
      <p:ext uri="{BB962C8B-B14F-4D97-AF65-F5344CB8AC3E}">
        <p14:creationId xmlns:p14="http://schemas.microsoft.com/office/powerpoint/2010/main" val="1848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1" y="0"/>
            <a:ext cx="3060000" cy="6858000"/>
          </a:xfrm>
        </p:spPr>
        <p:txBody>
          <a:bodyPr/>
          <a:lstStyle/>
          <a:p>
            <a:r>
              <a:rPr lang="en-US" dirty="0"/>
              <a:t>Click icon to add picture</a:t>
            </a:r>
            <a:endParaRPr lang="en-AU" dirty="0"/>
          </a:p>
        </p:txBody>
      </p:sp>
      <p:sp>
        <p:nvSpPr>
          <p:cNvPr id="4" name="Rectangle 3">
            <a:extLst>
              <a:ext uri="{FF2B5EF4-FFF2-40B4-BE49-F238E27FC236}">
                <a16:creationId xmlns:a16="http://schemas.microsoft.com/office/drawing/2014/main" id="{E57A2D9F-61E4-43DD-AEE4-7DB03212C80F}"/>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SemiBold" pitchFamily="2" charset="0"/>
            </a:endParaRPr>
          </a:p>
        </p:txBody>
      </p:sp>
      <p:sp>
        <p:nvSpPr>
          <p:cNvPr id="2" name="Title 1"/>
          <p:cNvSpPr>
            <a:spLocks noGrp="1"/>
          </p:cNvSpPr>
          <p:nvPr>
            <p:ph type="ctrTitle" hasCustomPrompt="1"/>
          </p:nvPr>
        </p:nvSpPr>
        <p:spPr>
          <a:xfrm>
            <a:off x="3599998" y="359999"/>
            <a:ext cx="6964836" cy="2917763"/>
          </a:xfrm>
          <a:ln>
            <a:noFill/>
          </a:ln>
        </p:spPr>
        <p:txBody>
          <a:bodyPr anchor="t">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9" y="4403188"/>
            <a:ext cx="5135997" cy="1176813"/>
          </a:xfrm>
        </p:spPr>
        <p:txBody>
          <a:bodyPr anchor="b">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0" y="5940000"/>
            <a:ext cx="3600000" cy="558001"/>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7864834" y="5781821"/>
            <a:ext cx="2700000" cy="744977"/>
          </a:xfrm>
        </p:spPr>
        <p:txBody>
          <a:bodyPr anchor="b">
            <a:noAutofit/>
          </a:bodyPr>
          <a:lstStyle>
            <a:lvl1pPr algn="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3456000" y="388136"/>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1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ox with 4 quadra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E5D367-3ECD-4D95-8593-6E37E7633C61}"/>
              </a:ext>
            </a:extLst>
          </p:cNvPr>
          <p:cNvSpPr/>
          <p:nvPr userDrawn="1"/>
        </p:nvSpPr>
        <p:spPr>
          <a:xfrm>
            <a:off x="0" y="1584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dirty="0"/>
              <a:t>Descriptor</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D30AEF18-0048-410F-AB0A-6EBF9EE73C5F}"/>
              </a:ext>
            </a:extLst>
          </p:cNvPr>
          <p:cNvSpPr>
            <a:spLocks noGrp="1"/>
          </p:cNvSpPr>
          <p:nvPr>
            <p:ph type="body" sz="quarter" idx="13"/>
          </p:nvPr>
        </p:nvSpPr>
        <p:spPr>
          <a:xfrm>
            <a:off x="360363" y="1728000"/>
            <a:ext cx="2736000" cy="44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13">
            <a:extLst>
              <a:ext uri="{FF2B5EF4-FFF2-40B4-BE49-F238E27FC236}">
                <a16:creationId xmlns:a16="http://schemas.microsoft.com/office/drawing/2014/main" id="{79CE6DB5-6EC9-4FCA-8E33-1569637E9BA3}"/>
              </a:ext>
            </a:extLst>
          </p:cNvPr>
          <p:cNvSpPr>
            <a:spLocks noGrp="1"/>
          </p:cNvSpPr>
          <p:nvPr>
            <p:ph type="body" sz="quarter" idx="14"/>
          </p:nvPr>
        </p:nvSpPr>
        <p:spPr>
          <a:xfrm>
            <a:off x="3422345" y="1728788"/>
            <a:ext cx="1944000" cy="2016000"/>
          </a:xfrm>
        </p:spPr>
        <p:txBody>
          <a:bodyPr/>
          <a:lstStyle>
            <a:lvl1pPr>
              <a:defRPr sz="12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13">
            <a:extLst>
              <a:ext uri="{FF2B5EF4-FFF2-40B4-BE49-F238E27FC236}">
                <a16:creationId xmlns:a16="http://schemas.microsoft.com/office/drawing/2014/main" id="{6A0EE890-674F-4513-9B6E-9E8A4D4EE23B}"/>
              </a:ext>
            </a:extLst>
          </p:cNvPr>
          <p:cNvSpPr>
            <a:spLocks noGrp="1"/>
          </p:cNvSpPr>
          <p:nvPr>
            <p:ph type="body" sz="quarter" idx="15"/>
          </p:nvPr>
        </p:nvSpPr>
        <p:spPr>
          <a:xfrm>
            <a:off x="3420000" y="4120295"/>
            <a:ext cx="1944000" cy="2016000"/>
          </a:xfrm>
        </p:spPr>
        <p:txBody>
          <a:bodyPr/>
          <a:lstStyle>
            <a:lvl1pPr>
              <a:defRPr sz="12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8" name="Straight Connector 17">
            <a:extLst>
              <a:ext uri="{FF2B5EF4-FFF2-40B4-BE49-F238E27FC236}">
                <a16:creationId xmlns:a16="http://schemas.microsoft.com/office/drawing/2014/main" id="{DE5F3C85-5357-43EC-A1C1-36604BBB1AF2}"/>
              </a:ext>
            </a:extLst>
          </p:cNvPr>
          <p:cNvCxnSpPr/>
          <p:nvPr userDrawn="1"/>
        </p:nvCxnSpPr>
        <p:spPr>
          <a:xfrm>
            <a:off x="3259354"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057F61-0899-4B7C-BD2B-3738152A2B7E}"/>
              </a:ext>
            </a:extLst>
          </p:cNvPr>
          <p:cNvCxnSpPr>
            <a:cxnSpLocks/>
          </p:cNvCxnSpPr>
          <p:nvPr userDrawn="1"/>
        </p:nvCxnSpPr>
        <p:spPr>
          <a:xfrm flipH="1">
            <a:off x="3420000" y="3929035"/>
            <a:ext cx="19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90CB6B-A391-4BF9-8C5A-B72CA862E5A9}"/>
              </a:ext>
            </a:extLst>
          </p:cNvPr>
          <p:cNvCxnSpPr/>
          <p:nvPr userDrawn="1"/>
        </p:nvCxnSpPr>
        <p:spPr>
          <a:xfrm>
            <a:off x="5529336"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242911-8827-4F09-B4C0-F5B40262A31E}"/>
              </a:ext>
            </a:extLst>
          </p:cNvPr>
          <p:cNvCxnSpPr/>
          <p:nvPr userDrawn="1"/>
        </p:nvCxnSpPr>
        <p:spPr>
          <a:xfrm>
            <a:off x="8375318"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ontent Placeholder 26">
            <a:extLst>
              <a:ext uri="{FF2B5EF4-FFF2-40B4-BE49-F238E27FC236}">
                <a16:creationId xmlns:a16="http://schemas.microsoft.com/office/drawing/2014/main" id="{9F3CABFF-021D-4DB0-B816-0E2C407AA396}"/>
              </a:ext>
            </a:extLst>
          </p:cNvPr>
          <p:cNvSpPr>
            <a:spLocks noGrp="1"/>
          </p:cNvSpPr>
          <p:nvPr>
            <p:ph sz="quarter" idx="16"/>
          </p:nvPr>
        </p:nvSpPr>
        <p:spPr>
          <a:xfrm>
            <a:off x="5692327" y="2103123"/>
            <a:ext cx="2520000" cy="405320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Content Placeholder 26">
            <a:extLst>
              <a:ext uri="{FF2B5EF4-FFF2-40B4-BE49-F238E27FC236}">
                <a16:creationId xmlns:a16="http://schemas.microsoft.com/office/drawing/2014/main" id="{F3D2FA77-52F3-471B-A291-EED89A0DE685}"/>
              </a:ext>
            </a:extLst>
          </p:cNvPr>
          <p:cNvSpPr>
            <a:spLocks noGrp="1"/>
          </p:cNvSpPr>
          <p:nvPr>
            <p:ph sz="quarter" idx="17"/>
          </p:nvPr>
        </p:nvSpPr>
        <p:spPr>
          <a:xfrm>
            <a:off x="8538308" y="2103123"/>
            <a:ext cx="3269692" cy="405320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Picture Placeholder 29">
            <a:extLst>
              <a:ext uri="{FF2B5EF4-FFF2-40B4-BE49-F238E27FC236}">
                <a16:creationId xmlns:a16="http://schemas.microsoft.com/office/drawing/2014/main" id="{EA4CE82D-B1F3-42D5-BFC4-5FF9241B02D7}"/>
              </a:ext>
            </a:extLst>
          </p:cNvPr>
          <p:cNvSpPr>
            <a:spLocks noGrp="1"/>
          </p:cNvSpPr>
          <p:nvPr>
            <p:ph type="pic" sz="quarter" idx="18"/>
          </p:nvPr>
        </p:nvSpPr>
        <p:spPr>
          <a:xfrm>
            <a:off x="3944345" y="2286788"/>
            <a:ext cx="900000" cy="900000"/>
          </a:xfrm>
        </p:spPr>
        <p:txBody>
          <a:bodyPr/>
          <a:lstStyle/>
          <a:p>
            <a:r>
              <a:rPr lang="en-US" dirty="0"/>
              <a:t>Click icon to add picture</a:t>
            </a:r>
            <a:endParaRPr lang="en-AU" dirty="0"/>
          </a:p>
        </p:txBody>
      </p:sp>
      <p:sp>
        <p:nvSpPr>
          <p:cNvPr id="31" name="Picture Placeholder 29">
            <a:extLst>
              <a:ext uri="{FF2B5EF4-FFF2-40B4-BE49-F238E27FC236}">
                <a16:creationId xmlns:a16="http://schemas.microsoft.com/office/drawing/2014/main" id="{FD821410-29F3-4DF7-B1BB-8609C9096EE2}"/>
              </a:ext>
            </a:extLst>
          </p:cNvPr>
          <p:cNvSpPr>
            <a:spLocks noGrp="1"/>
          </p:cNvSpPr>
          <p:nvPr>
            <p:ph type="pic" sz="quarter" idx="19"/>
          </p:nvPr>
        </p:nvSpPr>
        <p:spPr>
          <a:xfrm>
            <a:off x="3942000" y="4678295"/>
            <a:ext cx="900000" cy="900000"/>
          </a:xfrm>
        </p:spPr>
        <p:txBody>
          <a:bodyPr/>
          <a:lstStyle/>
          <a:p>
            <a:r>
              <a:rPr lang="en-US" dirty="0"/>
              <a:t>Click icon to add picture</a:t>
            </a:r>
            <a:endParaRPr lang="en-AU" dirty="0"/>
          </a:p>
        </p:txBody>
      </p:sp>
      <p:sp>
        <p:nvSpPr>
          <p:cNvPr id="32" name="Text Placeholder 13">
            <a:extLst>
              <a:ext uri="{FF2B5EF4-FFF2-40B4-BE49-F238E27FC236}">
                <a16:creationId xmlns:a16="http://schemas.microsoft.com/office/drawing/2014/main" id="{77997327-1253-41DB-B0DD-0A414715E932}"/>
              </a:ext>
            </a:extLst>
          </p:cNvPr>
          <p:cNvSpPr>
            <a:spLocks noGrp="1"/>
          </p:cNvSpPr>
          <p:nvPr>
            <p:ph type="body" sz="quarter" idx="20" hasCustomPrompt="1"/>
          </p:nvPr>
        </p:nvSpPr>
        <p:spPr>
          <a:xfrm>
            <a:off x="5687236" y="1728788"/>
            <a:ext cx="2520000" cy="37433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Heading here</a:t>
            </a:r>
            <a:endParaRPr lang="en-AU"/>
          </a:p>
        </p:txBody>
      </p:sp>
      <p:sp>
        <p:nvSpPr>
          <p:cNvPr id="33" name="Text Placeholder 13">
            <a:extLst>
              <a:ext uri="{FF2B5EF4-FFF2-40B4-BE49-F238E27FC236}">
                <a16:creationId xmlns:a16="http://schemas.microsoft.com/office/drawing/2014/main" id="{6A7A3DE4-B76A-4DA3-9340-FFAA6B8830A0}"/>
              </a:ext>
            </a:extLst>
          </p:cNvPr>
          <p:cNvSpPr>
            <a:spLocks noGrp="1"/>
          </p:cNvSpPr>
          <p:nvPr>
            <p:ph type="body" sz="quarter" idx="21" hasCustomPrompt="1"/>
          </p:nvPr>
        </p:nvSpPr>
        <p:spPr>
          <a:xfrm>
            <a:off x="8528459" y="1728788"/>
            <a:ext cx="3303177" cy="37433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Heading here</a:t>
            </a:r>
            <a:endParaRPr lang="en-AU"/>
          </a:p>
        </p:txBody>
      </p:sp>
    </p:spTree>
    <p:extLst>
      <p:ext uri="{BB962C8B-B14F-4D97-AF65-F5344CB8AC3E}">
        <p14:creationId xmlns:p14="http://schemas.microsoft.com/office/powerpoint/2010/main" val="309136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531360" cy="1009652"/>
          </a:xfrm>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7127999" y="1728000"/>
            <a:ext cx="4679995" cy="2221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4093697"/>
            <a:ext cx="4679994" cy="19483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Descriptor</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Lst>
          </p:cNvPr>
          <p:cNvSpPr>
            <a:spLocks noGrp="1"/>
          </p:cNvSpPr>
          <p:nvPr>
            <p:ph type="pic" sz="quarter" idx="13"/>
          </p:nvPr>
        </p:nvSpPr>
        <p:spPr>
          <a:xfrm>
            <a:off x="539750" y="1728788"/>
            <a:ext cx="6229350" cy="4536000"/>
          </a:xfrm>
        </p:spPr>
        <p:txBody>
          <a:bodyPr/>
          <a:lstStyle/>
          <a:p>
            <a:r>
              <a:rPr lang="en-US" dirty="0"/>
              <a:t>Click icon to add picture</a:t>
            </a:r>
            <a:endParaRPr lang="en-AU"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9" y="6173999"/>
            <a:ext cx="4703999" cy="180000"/>
          </a:xfrm>
        </p:spPr>
        <p:txBody>
          <a:bodyPr>
            <a:normAutofit/>
          </a:bodyPr>
          <a:lstStyle>
            <a:lvl1pPr>
              <a:defRPr sz="1000">
                <a:latin typeface="+mn-lt"/>
              </a:defRPr>
            </a:lvl1pPr>
          </a:lstStyle>
          <a:p>
            <a:pPr lvl="0"/>
            <a:r>
              <a:rPr lang="en-US"/>
              <a:t>Figure</a:t>
            </a:r>
            <a:endParaRPr lang="en-AU"/>
          </a:p>
        </p:txBody>
      </p: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6948000" y="1728000"/>
            <a:ext cx="0" cy="45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69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720000" cy="1009652"/>
          </a:xfrm>
        </p:spPr>
        <p:txBody>
          <a:bodyPr/>
          <a:lstStyle>
            <a:lvl1pPr>
              <a:defRPr>
                <a:solidFill>
                  <a:schemeClr val="bg2"/>
                </a:solidFill>
              </a:defRPr>
            </a:lvl1pPr>
          </a:lstStyle>
          <a:p>
            <a:r>
              <a:rPr lang="en-US"/>
              <a:t>Click to edit Master title style</a:t>
            </a:r>
          </a:p>
        </p:txBody>
      </p:sp>
      <p:sp>
        <p:nvSpPr>
          <p:cNvPr id="6" name="Footer Placeholder 5"/>
          <p:cNvSpPr>
            <a:spLocks noGrp="1"/>
          </p:cNvSpPr>
          <p:nvPr>
            <p:ph type="ftr" sz="quarter" idx="11"/>
          </p:nvPr>
        </p:nvSpPr>
        <p:spPr/>
        <p:txBody>
          <a:bodyPr/>
          <a:lstStyle/>
          <a:p>
            <a:r>
              <a:rPr lang="en-US" dirty="0"/>
              <a:t>Descriptor</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8928000" y="3330000"/>
            <a:ext cx="0" cy="29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54163"/>
            <a:ext cx="7560000" cy="3938587"/>
          </a:xfrm>
        </p:spPr>
        <p:txBody>
          <a:bodyPr/>
          <a:lstStyle/>
          <a:p>
            <a:r>
              <a:rPr lang="en-US" dirty="0"/>
              <a:t>Click icon to add chart</a:t>
            </a:r>
            <a:endParaRPr lang="en-AU" dirty="0"/>
          </a:p>
        </p:txBody>
      </p: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15425" y="3330000"/>
            <a:ext cx="2716213" cy="2162750"/>
          </a:xfrm>
        </p:spPr>
        <p:txBody>
          <a:bodyPr/>
          <a:lstStyle/>
          <a:p>
            <a:r>
              <a:rPr lang="en-US" dirty="0"/>
              <a:t>Click icon to add chart</a:t>
            </a:r>
            <a:endParaRPr lang="en-AU"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627688"/>
            <a:ext cx="7560000" cy="690562"/>
          </a:xfrm>
        </p:spPr>
        <p:txBody>
          <a:bodyPr>
            <a:noAutofit/>
          </a:bodyPr>
          <a:lstStyle>
            <a:lvl1pPr>
              <a:lnSpc>
                <a:spcPct val="100000"/>
              </a:lnSpc>
              <a:spcAft>
                <a:spcPts val="0"/>
              </a:spcAft>
              <a:defRPr sz="1200">
                <a:latin typeface="Public Sans SemiBold"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p:nvPr>
        </p:nvSpPr>
        <p:spPr>
          <a:xfrm>
            <a:off x="9123533" y="5627688"/>
            <a:ext cx="2716213" cy="690562"/>
          </a:xfrm>
        </p:spPr>
        <p:txBody>
          <a:bodyPr>
            <a:noAutofit/>
          </a:bodyPr>
          <a:lstStyle>
            <a:lvl1pPr>
              <a:lnSpc>
                <a:spcPct val="100000"/>
              </a:lnSpc>
              <a:spcAft>
                <a:spcPts val="0"/>
              </a:spcAft>
              <a:defRPr sz="1200">
                <a:latin typeface="Public Sans SemiBold"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12596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999"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960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960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Descriptor</a:t>
            </a:r>
            <a:endParaRPr lang="en-AU" dirty="0"/>
          </a:p>
        </p:txBody>
      </p:sp>
      <p:sp>
        <p:nvSpPr>
          <p:cNvPr id="9" name="Slide Number Placeholder 8"/>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Placeholder 1">
            <a:extLst>
              <a:ext uri="{FF2B5EF4-FFF2-40B4-BE49-F238E27FC236}">
                <a16:creationId xmlns:a16="http://schemas.microsoft.com/office/drawing/2014/main" id="{C1A3F1C1-3AA5-49E1-9481-3B7111F8505D}"/>
              </a:ext>
            </a:extLst>
          </p:cNvPr>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p>
        </p:txBody>
      </p:sp>
      <p:cxnSp>
        <p:nvCxnSpPr>
          <p:cNvPr id="12" name="Straight Connector 11">
            <a:extLst>
              <a:ext uri="{FF2B5EF4-FFF2-40B4-BE49-F238E27FC236}">
                <a16:creationId xmlns:a16="http://schemas.microsoft.com/office/drawing/2014/main" id="{E70612CD-1BF1-42B5-8546-A674A0B86640}"/>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1276FF-A829-4228-B12D-1EEE42C2AB11}"/>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956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Descriptor</a:t>
            </a: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1966851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Descriptor</a:t>
            </a:r>
            <a:endParaRPr lang="en-AU" dirty="0"/>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039702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40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bg1"/>
              </a:solidFill>
            </a:endParaRPr>
          </a:p>
        </p:txBody>
      </p:sp>
      <p:sp>
        <p:nvSpPr>
          <p:cNvPr id="12" name="Title 1">
            <a:extLst>
              <a:ext uri="{FF2B5EF4-FFF2-40B4-BE49-F238E27FC236}">
                <a16:creationId xmlns:a16="http://schemas.microsoft.com/office/drawing/2014/main" id="{BC68BAF8-335C-4258-8970-34792D0D6F9A}"/>
              </a:ext>
            </a:extLst>
          </p:cNvPr>
          <p:cNvSpPr>
            <a:spLocks noGrp="1"/>
          </p:cNvSpPr>
          <p:nvPr>
            <p:ph type="ctrTitle" hasCustomPrompt="1"/>
          </p:nvPr>
        </p:nvSpPr>
        <p:spPr>
          <a:xfrm>
            <a:off x="359999" y="360001"/>
            <a:ext cx="11448001" cy="1349740"/>
          </a:xfrm>
          <a:ln>
            <a:noFill/>
          </a:ln>
        </p:spPr>
        <p:txBody>
          <a:bodyPr anchor="t">
            <a:noAutofit/>
          </a:bodyPr>
          <a:lstStyle>
            <a:lvl1pPr algn="l">
              <a:lnSpc>
                <a:spcPct val="90000"/>
              </a:lnSpc>
              <a:defRPr sz="4800">
                <a:solidFill>
                  <a:schemeClr val="bg1"/>
                </a:solidFill>
              </a:defRPr>
            </a:lvl1pPr>
          </a:lstStyle>
          <a:p>
            <a:r>
              <a:rPr lang="en-AU" noProof="0"/>
              <a:t>Click to edit presentation title</a:t>
            </a:r>
          </a:p>
        </p:txBody>
      </p:sp>
      <p:cxnSp>
        <p:nvCxnSpPr>
          <p:cNvPr id="17" name="Straight Connector 16">
            <a:extLst>
              <a:ext uri="{FF2B5EF4-FFF2-40B4-BE49-F238E27FC236}">
                <a16:creationId xmlns:a16="http://schemas.microsoft.com/office/drawing/2014/main" id="{135775FC-5688-48DB-BC37-D315FF46AFC9}"/>
              </a:ext>
              <a:ext uri="{C183D7F6-B498-43B3-948B-1728B52AA6E4}">
                <adec:decorative xmlns:adec="http://schemas.microsoft.com/office/drawing/2017/decorative" val="1"/>
              </a:ext>
            </a:extLst>
          </p:cNvPr>
          <p:cNvCxnSpPr>
            <a:cxnSpLocks/>
          </p:cNvCxnSpPr>
          <p:nvPr userDrawn="1"/>
        </p:nvCxnSpPr>
        <p:spPr>
          <a:xfrm>
            <a:off x="360000" y="23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08BF7407-D084-495E-9244-24241CFB7D88}"/>
              </a:ext>
            </a:extLst>
          </p:cNvPr>
          <p:cNvSpPr>
            <a:spLocks noGrp="1"/>
          </p:cNvSpPr>
          <p:nvPr>
            <p:ph type="body" sz="quarter" idx="14" hasCustomPrompt="1"/>
          </p:nvPr>
        </p:nvSpPr>
        <p:spPr>
          <a:xfrm>
            <a:off x="359999" y="2448000"/>
            <a:ext cx="8531999" cy="790835"/>
          </a:xfrm>
        </p:spPr>
        <p:txBody>
          <a:bodyPr>
            <a:noAutofit/>
          </a:bodyPr>
          <a:lstStyle>
            <a:lvl1pPr>
              <a:lnSpc>
                <a:spcPct val="100000"/>
              </a:lnSpc>
              <a:spcAft>
                <a:spcPts val="0"/>
              </a:spcAft>
              <a:defRPr sz="1800" b="0">
                <a:solidFill>
                  <a:schemeClr val="bg1"/>
                </a:solidFill>
                <a:latin typeface="Public Sans SemiBold" pitchFamily="2" charset="0"/>
              </a:defRPr>
            </a:lvl1pPr>
            <a:lvl2pPr>
              <a:lnSpc>
                <a:spcPct val="100000"/>
              </a:lnSpc>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Click to edit presentation subtitle</a:t>
            </a:r>
          </a:p>
          <a:p>
            <a:pPr lvl="1"/>
            <a:r>
              <a:rPr lang="en-AU" noProof="0"/>
              <a:t>Date Month Year</a:t>
            </a:r>
          </a:p>
        </p:txBody>
      </p:sp>
      <p:cxnSp>
        <p:nvCxnSpPr>
          <p:cNvPr id="20" name="Straight Connector 19">
            <a:extLst>
              <a:ext uri="{FF2B5EF4-FFF2-40B4-BE49-F238E27FC236}">
                <a16:creationId xmlns:a16="http://schemas.microsoft.com/office/drawing/2014/main" id="{266BD58B-B38C-4744-B38D-8569C0941831}"/>
              </a:ext>
              <a:ext uri="{C183D7F6-B498-43B3-948B-1728B52AA6E4}">
                <adec:decorative xmlns:adec="http://schemas.microsoft.com/office/drawing/2017/decorative" val="1"/>
              </a:ext>
            </a:extLst>
          </p:cNvPr>
          <p:cNvCxnSpPr>
            <a:cxnSpLocks/>
          </p:cNvCxnSpPr>
          <p:nvPr userDrawn="1"/>
        </p:nvCxnSpPr>
        <p:spPr>
          <a:xfrm>
            <a:off x="9072000" y="2304000"/>
            <a:ext cx="2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E1C27BB4-5285-4407-B0C8-6E513FF2F53B}"/>
              </a:ext>
            </a:extLst>
          </p:cNvPr>
          <p:cNvSpPr>
            <a:spLocks noGrp="1"/>
          </p:cNvSpPr>
          <p:nvPr>
            <p:ph type="body" sz="quarter" idx="13" hasCustomPrompt="1"/>
          </p:nvPr>
        </p:nvSpPr>
        <p:spPr>
          <a:xfrm>
            <a:off x="9072000" y="2448000"/>
            <a:ext cx="2736000" cy="790835"/>
          </a:xfrm>
        </p:spPr>
        <p:txBody>
          <a:bodyPr>
            <a:noAutofit/>
          </a:bodyPr>
          <a:lstStyle>
            <a:lvl1pPr>
              <a:spcAft>
                <a:spcPts val="0"/>
              </a:spcAft>
              <a:defRPr sz="1800" b="0">
                <a:solidFill>
                  <a:schemeClr val="bg1"/>
                </a:solidFill>
                <a:latin typeface="Public Sans SemiBold" pitchFamily="2" charset="0"/>
              </a:defRPr>
            </a:lvl1pPr>
            <a:lvl2pPr>
              <a:spcAft>
                <a:spcPts val="0"/>
              </a:spcAft>
              <a:defRPr sz="1800" b="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Presenter name</a:t>
            </a:r>
          </a:p>
          <a:p>
            <a:pPr lvl="1"/>
            <a:r>
              <a:rPr lang="en-AU" noProof="0"/>
              <a:t>Presenter title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4032000"/>
            <a:ext cx="12192001" cy="11144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AU" dirty="0">
              <a:solidFill>
                <a:schemeClr val="accent3"/>
              </a:solidFill>
            </a:endParaRPr>
          </a:p>
        </p:txBody>
      </p:sp>
      <p:sp>
        <p:nvSpPr>
          <p:cNvPr id="24" name="Text Placeholder 14">
            <a:extLst>
              <a:ext uri="{FF2B5EF4-FFF2-40B4-BE49-F238E27FC236}">
                <a16:creationId xmlns:a16="http://schemas.microsoft.com/office/drawing/2014/main" id="{CBB58239-EFE3-4428-B99A-7DBA40344012}"/>
              </a:ext>
            </a:extLst>
          </p:cNvPr>
          <p:cNvSpPr>
            <a:spLocks noGrp="1"/>
          </p:cNvSpPr>
          <p:nvPr>
            <p:ph type="body" sz="quarter" idx="15" hasCustomPrompt="1"/>
          </p:nvPr>
        </p:nvSpPr>
        <p:spPr>
          <a:xfrm>
            <a:off x="359999" y="5747125"/>
            <a:ext cx="8531999" cy="684000"/>
          </a:xfrm>
        </p:spPr>
        <p:txBody>
          <a:bodyPr anchor="b" anchorCtr="0">
            <a:noAutofit/>
          </a:bodyPr>
          <a:lstStyle>
            <a:lvl1pPr>
              <a:spcAft>
                <a:spcPts val="0"/>
              </a:spcAft>
              <a:defRPr sz="1200" b="0">
                <a:solidFill>
                  <a:schemeClr val="accent1"/>
                </a:solidFill>
                <a:latin typeface="Public Sans SemiBold" pitchFamily="2" charset="0"/>
              </a:defRPr>
            </a:lvl1pPr>
            <a:lvl2pPr>
              <a:spcAft>
                <a:spcPts val="0"/>
              </a:spcAft>
              <a:defRPr sz="1600">
                <a:solidFill>
                  <a:schemeClr val="accent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AU" noProof="0"/>
              <a:t>Descriptor</a:t>
            </a:r>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5745600"/>
            <a:ext cx="630000" cy="685525"/>
          </a:xfrm>
          <a:prstGeom prst="rect">
            <a:avLst/>
          </a:prstGeom>
        </p:spPr>
      </p:pic>
    </p:spTree>
    <p:extLst>
      <p:ext uri="{BB962C8B-B14F-4D97-AF65-F5344CB8AC3E}">
        <p14:creationId xmlns:p14="http://schemas.microsoft.com/office/powerpoint/2010/main" val="2836152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SW Gov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16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7919999" y="0"/>
            <a:ext cx="26518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5040000" y="0"/>
            <a:ext cx="2880000" cy="6858000"/>
          </a:xfrm>
        </p:spPr>
        <p:txBody>
          <a:bodyPr/>
          <a:lstStyle/>
          <a:p>
            <a:r>
              <a:rPr lang="en-US" dirty="0"/>
              <a:t>Click icon to add picture</a:t>
            </a:r>
            <a:endParaRPr lang="en-AU" dirty="0"/>
          </a:p>
        </p:txBody>
      </p:sp>
      <p:sp>
        <p:nvSpPr>
          <p:cNvPr id="4" name="Rectangle 3">
            <a:extLst>
              <a:ext uri="{FF2B5EF4-FFF2-40B4-BE49-F238E27FC236}">
                <a16:creationId xmlns:a16="http://schemas.microsoft.com/office/drawing/2014/main" id="{E57A2D9F-61E4-43DD-AEE4-7DB03212C80F}"/>
              </a:ext>
            </a:extLst>
          </p:cNvPr>
          <p:cNvSpPr/>
          <p:nvPr userDrawn="1"/>
        </p:nvSpPr>
        <p:spPr>
          <a:xfrm>
            <a:off x="0" y="0"/>
            <a:ext cx="50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SemiBold" pitchFamily="2" charset="0"/>
            </a:endParaRPr>
          </a:p>
        </p:txBody>
      </p:sp>
      <p:sp>
        <p:nvSpPr>
          <p:cNvPr id="2" name="Title 1"/>
          <p:cNvSpPr>
            <a:spLocks noGrp="1"/>
          </p:cNvSpPr>
          <p:nvPr>
            <p:ph type="ctrTitle" hasCustomPrompt="1"/>
          </p:nvPr>
        </p:nvSpPr>
        <p:spPr>
          <a:xfrm>
            <a:off x="360001" y="1118380"/>
            <a:ext cx="4500000" cy="2679008"/>
          </a:xfrm>
          <a:ln>
            <a:noFill/>
          </a:ln>
        </p:spPr>
        <p:txBody>
          <a:bodyPr anchor="b">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8100000" y="3924000"/>
            <a:ext cx="2338228" cy="1062997"/>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360000" y="359999"/>
            <a:ext cx="4500000" cy="512197"/>
          </a:xfrm>
          <a:prstGeom prst="rect">
            <a:avLst/>
          </a:prstGeom>
        </p:spPr>
        <p:txBody>
          <a:bodyPr vert="horz" lIns="0" tIns="0" rIns="0" bIns="0" rtlCol="0" anchor="t"/>
          <a:lstStyle>
            <a:lvl1pPr algn="l">
              <a:defRPr sz="1200">
                <a:solidFill>
                  <a:schemeClr val="bg1"/>
                </a:solidFill>
                <a:latin typeface="Public Sans SemiBold" pitchFamily="2" charset="0"/>
              </a:defRPr>
            </a:lvl1pPr>
          </a:lstStyle>
          <a:p>
            <a:r>
              <a:rPr lang="en-US" dirty="0"/>
              <a:t>Descriptor</a:t>
            </a:r>
            <a:endParaRPr lang="en-AU" dirty="0"/>
          </a:p>
        </p:txBody>
      </p:sp>
    </p:spTree>
    <p:extLst>
      <p:ext uri="{BB962C8B-B14F-4D97-AF65-F5344CB8AC3E}">
        <p14:creationId xmlns:p14="http://schemas.microsoft.com/office/powerpoint/2010/main" val="345813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0" y="0"/>
            <a:ext cx="712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7112926" y="0"/>
            <a:ext cx="3708000" cy="6858000"/>
          </a:xfrm>
        </p:spPr>
        <p:txBody>
          <a:bodyPr/>
          <a:lstStyle/>
          <a:p>
            <a:r>
              <a:rPr lang="en-US" dirty="0"/>
              <a:t>Click icon to add picture</a:t>
            </a:r>
            <a:endParaRPr lang="en-AU" dirty="0"/>
          </a:p>
        </p:txBody>
      </p:sp>
      <p:sp>
        <p:nvSpPr>
          <p:cNvPr id="2" name="Title 1"/>
          <p:cNvSpPr>
            <a:spLocks noGrp="1"/>
          </p:cNvSpPr>
          <p:nvPr>
            <p:ph type="ctrTitle" hasCustomPrompt="1"/>
          </p:nvPr>
        </p:nvSpPr>
        <p:spPr>
          <a:xfrm>
            <a:off x="540000" y="1118380"/>
            <a:ext cx="4500000" cy="2679008"/>
          </a:xfrm>
          <a:ln>
            <a:noFill/>
          </a:ln>
        </p:spPr>
        <p:txBody>
          <a:bodyPr anchor="b">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5220000" y="3960000"/>
            <a:ext cx="1892926" cy="1176813"/>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54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540000" y="359999"/>
            <a:ext cx="4500000" cy="512197"/>
          </a:xfrm>
          <a:prstGeom prst="rect">
            <a:avLst/>
          </a:prstGeom>
        </p:spPr>
        <p:txBody>
          <a:bodyPr vert="horz" lIns="0" tIns="0" rIns="0" bIns="0" rtlCol="0" anchor="t"/>
          <a:lstStyle>
            <a:lvl1pPr algn="l">
              <a:defRPr sz="1200">
                <a:solidFill>
                  <a:schemeClr val="bg1"/>
                </a:solidFill>
                <a:latin typeface="Public Sans SemiBold" pitchFamily="2" charset="0"/>
              </a:defRPr>
            </a:lvl1pPr>
          </a:lstStyle>
          <a:p>
            <a:r>
              <a:rPr lang="en-US" dirty="0"/>
              <a:t>Descriptor</a:t>
            </a:r>
            <a:endParaRPr lang="en-AU" dirty="0"/>
          </a:p>
        </p:txBody>
      </p:sp>
      <p:cxnSp>
        <p:nvCxnSpPr>
          <p:cNvPr id="12" name="Straight Connector 11">
            <a:extLst>
              <a:ext uri="{FF2B5EF4-FFF2-40B4-BE49-F238E27FC236}">
                <a16:creationId xmlns:a16="http://schemas.microsoft.com/office/drawing/2014/main" id="{3283C022-C11C-47A8-B2C6-38BBC7F57777}"/>
              </a:ext>
            </a:extLst>
          </p:cNvPr>
          <p:cNvCxnSpPr>
            <a:cxnSpLocks/>
          </p:cNvCxnSpPr>
          <p:nvPr userDrawn="1"/>
        </p:nvCxnSpPr>
        <p:spPr>
          <a:xfrm>
            <a:off x="360000" y="360000"/>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1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C1630E-75DD-4988-B412-5BC99B5B5062}"/>
              </a:ext>
            </a:extLst>
          </p:cNvPr>
          <p:cNvSpPr/>
          <p:nvPr userDrawn="1"/>
        </p:nvSpPr>
        <p:spPr>
          <a:xfrm>
            <a:off x="-1" y="3330000"/>
            <a:ext cx="12192001" cy="3528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12" name="Rectangle 11">
            <a:extLst>
              <a:ext uri="{FF2B5EF4-FFF2-40B4-BE49-F238E27FC236}">
                <a16:creationId xmlns:a16="http://schemas.microsoft.com/office/drawing/2014/main" id="{106A6961-24E6-4839-AA27-A340B1809347}"/>
              </a:ext>
            </a:extLst>
          </p:cNvPr>
          <p:cNvSpPr/>
          <p:nvPr userDrawn="1"/>
        </p:nvSpPr>
        <p:spPr>
          <a:xfrm>
            <a:off x="-1" y="0"/>
            <a:ext cx="12192001" cy="156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4" name="Rectangle 3">
            <a:extLst>
              <a:ext uri="{FF2B5EF4-FFF2-40B4-BE49-F238E27FC236}">
                <a16:creationId xmlns:a16="http://schemas.microsoft.com/office/drawing/2014/main" id="{E57A2D9F-61E4-43DD-AEE4-7DB03212C80F}"/>
              </a:ext>
            </a:extLst>
          </p:cNvPr>
          <p:cNvSpPr/>
          <p:nvPr userDrawn="1"/>
        </p:nvSpPr>
        <p:spPr>
          <a:xfrm>
            <a:off x="-1" y="1566000"/>
            <a:ext cx="12192001"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hasCustomPrompt="1"/>
          </p:nvPr>
        </p:nvSpPr>
        <p:spPr>
          <a:xfrm>
            <a:off x="360000" y="3600000"/>
            <a:ext cx="7200000" cy="2387600"/>
          </a:xfrm>
          <a:ln>
            <a:noFill/>
          </a:ln>
        </p:spPr>
        <p:txBody>
          <a:bodyPr anchor="t">
            <a:normAutofit/>
          </a:bodyPr>
          <a:lstStyle>
            <a:lvl1pPr algn="l">
              <a:lnSpc>
                <a:spcPct val="90000"/>
              </a:lnSpc>
              <a:defRPr sz="4800">
                <a:solidFill>
                  <a:schemeClr val="bg1"/>
                </a:solidFill>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1"/>
                </a:solidFill>
                <a:latin typeface="Public Sans SemiBold" pitchFamily="2" charset="0"/>
              </a:defRPr>
            </a:lvl1pPr>
          </a:lstStyle>
          <a:p>
            <a:r>
              <a:rPr lang="en-US" dirty="0"/>
              <a:t>Descriptor</a:t>
            </a:r>
            <a:endParaRPr lang="en-AU" dirty="0"/>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9178925" y="4071600"/>
            <a:ext cx="2778613" cy="2786400"/>
          </a:xfrm>
        </p:spPr>
        <p:txBody>
          <a:bodyPr anchor="b">
            <a:noAutofit/>
          </a:bodyPr>
          <a:lstStyle>
            <a:lvl1pPr algn="r">
              <a:lnSpc>
                <a:spcPct val="80000"/>
              </a:lnSpc>
              <a:spcAft>
                <a:spcPts val="0"/>
              </a:spcAft>
              <a:defRPr sz="19000">
                <a:solidFill>
                  <a:schemeClr val="bg1"/>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10" name="Picture 9" descr="NSW Government logo">
            <a:extLst>
              <a:ext uri="{FF2B5EF4-FFF2-40B4-BE49-F238E27FC236}">
                <a16:creationId xmlns:a16="http://schemas.microsoft.com/office/drawing/2014/main" id="{4614E832-4BCC-4853-BB8C-E93D74BE52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428287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4104000"/>
            <a:ext cx="10242886" cy="1009606"/>
          </a:xfrm>
          <a:ln>
            <a:noFill/>
          </a:ln>
        </p:spPr>
        <p:txBody>
          <a:bodyPr anchor="t">
            <a:normAutofit/>
          </a:bodyPr>
          <a:lstStyle>
            <a:lvl1pPr algn="l">
              <a:lnSpc>
                <a:spcPct val="90000"/>
              </a:lnSpc>
              <a:defRPr sz="4800">
                <a:solidFill>
                  <a:schemeClr val="bg2"/>
                </a:solidFill>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652000"/>
            <a:ext cx="10242886" cy="523717"/>
          </a:xfrm>
        </p:spPr>
        <p:txBody>
          <a:bodyPr>
            <a:noAutofit/>
          </a:bodyPr>
          <a:lstStyle>
            <a:lvl1pPr>
              <a:defRPr sz="2000">
                <a:solidFill>
                  <a:schemeClr val="bg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2"/>
                </a:solidFill>
                <a:latin typeface="Public Sans SemiBold" pitchFamily="2" charset="0"/>
              </a:defRPr>
            </a:lvl1pPr>
          </a:lstStyle>
          <a:p>
            <a:r>
              <a:rPr lang="en-US" dirty="0"/>
              <a:t>Descriptor</a:t>
            </a:r>
            <a:endParaRPr lang="en-AU" dirty="0"/>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540000" y="360000"/>
            <a:ext cx="2778613" cy="2786400"/>
          </a:xfrm>
        </p:spPr>
        <p:txBody>
          <a:bodyPr anchor="t">
            <a:noAutofit/>
          </a:bodyPr>
          <a:lstStyle>
            <a:lvl1pPr algn="l">
              <a:lnSpc>
                <a:spcPct val="80000"/>
              </a:lnSpc>
              <a:spcAft>
                <a:spcPts val="0"/>
              </a:spcAft>
              <a:defRPr sz="19000">
                <a:solidFill>
                  <a:schemeClr val="bg2"/>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cxnSp>
        <p:nvCxnSpPr>
          <p:cNvPr id="15" name="Straight Connector 14">
            <a:extLst>
              <a:ext uri="{FF2B5EF4-FFF2-40B4-BE49-F238E27FC236}">
                <a16:creationId xmlns:a16="http://schemas.microsoft.com/office/drawing/2014/main" id="{140FCFB7-2251-4DE7-B878-A07B57992F00}"/>
              </a:ext>
            </a:extLst>
          </p:cNvPr>
          <p:cNvCxnSpPr>
            <a:cxnSpLocks/>
          </p:cNvCxnSpPr>
          <p:nvPr userDrawn="1"/>
        </p:nvCxnSpPr>
        <p:spPr>
          <a:xfrm>
            <a:off x="360000" y="360000"/>
            <a:ext cx="0" cy="5976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NSW Government logo">
            <a:extLst>
              <a:ext uri="{FF2B5EF4-FFF2-40B4-BE49-F238E27FC236}">
                <a16:creationId xmlns:a16="http://schemas.microsoft.com/office/drawing/2014/main" id="{27C4C535-7E4B-4B48-BCD8-F680CCDFEE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144384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A8E2-73B2-4BCE-A537-BD98BFA45482}"/>
              </a:ext>
            </a:extLst>
          </p:cNvPr>
          <p:cNvSpPr/>
          <p:nvPr userDrawn="1"/>
        </p:nvSpPr>
        <p:spPr>
          <a:xfrm>
            <a:off x="0" y="1602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5" name="Footer Placeholder 4"/>
          <p:cNvSpPr>
            <a:spLocks noGrp="1"/>
          </p:cNvSpPr>
          <p:nvPr>
            <p:ph type="ftr" sz="quarter" idx="11"/>
          </p:nvPr>
        </p:nvSpPr>
        <p:spPr>
          <a:xfrm>
            <a:off x="360000" y="6444000"/>
            <a:ext cx="6720000" cy="252000"/>
          </a:xfrm>
        </p:spPr>
        <p:txBody>
          <a:bodyPr/>
          <a:lstStyle/>
          <a:p>
            <a:r>
              <a:rPr lang="en-US" dirty="0"/>
              <a:t>Descriptor</a:t>
            </a:r>
            <a:endParaRPr lang="en-AU" dirty="0"/>
          </a:p>
        </p:txBody>
      </p:sp>
      <p:sp>
        <p:nvSpPr>
          <p:cNvPr id="6" name="Slide Number Placeholder 5"/>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800001"/>
            <a:ext cx="11447462" cy="4409998"/>
          </a:xfrm>
        </p:spPr>
        <p:txBody>
          <a:bodyPr/>
          <a:lstStyle/>
          <a:p>
            <a:r>
              <a:rPr lang="en-US" dirty="0"/>
              <a:t>Click icon to add table</a:t>
            </a:r>
            <a:endParaRPr lang="en-AU" dirty="0"/>
          </a:p>
        </p:txBody>
      </p:sp>
    </p:spTree>
    <p:extLst>
      <p:ext uri="{BB962C8B-B14F-4D97-AF65-F5344CB8AC3E}">
        <p14:creationId xmlns:p14="http://schemas.microsoft.com/office/powerpoint/2010/main" val="356517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5" name="Footer Placeholder 4"/>
          <p:cNvSpPr>
            <a:spLocks noGrp="1"/>
          </p:cNvSpPr>
          <p:nvPr>
            <p:ph type="ftr" sz="quarter" idx="11"/>
          </p:nvPr>
        </p:nvSpPr>
        <p:spPr/>
        <p:txBody>
          <a:bodyPr/>
          <a:lstStyle/>
          <a:p>
            <a:r>
              <a:rPr lang="en-US" dirty="0"/>
              <a:t>Descriptor</a:t>
            </a:r>
            <a:endParaRPr lang="en-AU" dirty="0"/>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620000"/>
            <a:ext cx="11447462" cy="4500000"/>
          </a:xfrm>
        </p:spPr>
        <p:txBody>
          <a:bodyPr/>
          <a:lstStyle/>
          <a:p>
            <a:r>
              <a:rPr lang="en-US" dirty="0"/>
              <a:t>Click icon to add table</a:t>
            </a:r>
            <a:endParaRPr lang="en-AU" dirty="0"/>
          </a:p>
        </p:txBody>
      </p:sp>
    </p:spTree>
    <p:extLst>
      <p:ext uri="{BB962C8B-B14F-4D97-AF65-F5344CB8AC3E}">
        <p14:creationId xmlns:p14="http://schemas.microsoft.com/office/powerpoint/2010/main" val="2505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Descriptor</a:t>
            </a:r>
            <a:endParaRPr lang="en-AU" dirty="0"/>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dirty="0"/>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D7C65C-44E2-4933-BFBB-90BBEEAAAC45}"/>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07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p>
        </p:txBody>
      </p:sp>
      <p:sp>
        <p:nvSpPr>
          <p:cNvPr id="3" name="Text Placeholder 2"/>
          <p:cNvSpPr>
            <a:spLocks noGrp="1"/>
          </p:cNvSpPr>
          <p:nvPr>
            <p:ph type="body" idx="1"/>
          </p:nvPr>
        </p:nvSpPr>
        <p:spPr>
          <a:xfrm>
            <a:off x="360000" y="1800000"/>
            <a:ext cx="11448000" cy="43513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60000" y="6444000"/>
            <a:ext cx="6720000" cy="252000"/>
          </a:xfrm>
          <a:prstGeom prst="rect">
            <a:avLst/>
          </a:prstGeom>
        </p:spPr>
        <p:txBody>
          <a:bodyPr vert="horz" lIns="0" tIns="0" rIns="0" bIns="0" rtlCol="0" anchor="t"/>
          <a:lstStyle>
            <a:lvl1pPr algn="l">
              <a:defRPr sz="1400">
                <a:solidFill>
                  <a:schemeClr val="bg2"/>
                </a:solidFill>
                <a:latin typeface="Public Sans SemiBold" pitchFamily="2" charset="0"/>
              </a:defRPr>
            </a:lvl1pPr>
          </a:lstStyle>
          <a:p>
            <a:r>
              <a:rPr lang="en-US" dirty="0"/>
              <a:t>Descriptor</a:t>
            </a:r>
            <a:endParaRPr lang="en-AU" dirty="0"/>
          </a:p>
        </p:txBody>
      </p:sp>
      <p:sp>
        <p:nvSpPr>
          <p:cNvPr id="6" name="Slide Number Placeholder 5"/>
          <p:cNvSpPr>
            <a:spLocks noGrp="1"/>
          </p:cNvSpPr>
          <p:nvPr>
            <p:ph type="sldNum" sz="quarter" idx="4"/>
          </p:nvPr>
        </p:nvSpPr>
        <p:spPr>
          <a:xfrm>
            <a:off x="11317458" y="6516000"/>
            <a:ext cx="490542"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pic>
        <p:nvPicPr>
          <p:cNvPr id="11" name="Picture 10">
            <a:extLst>
              <a:ext uri="{FF2B5EF4-FFF2-40B4-BE49-F238E27FC236}">
                <a16:creationId xmlns:a16="http://schemas.microsoft.com/office/drawing/2014/main" id="{95497C0B-0C24-4334-9150-A2D01FE29EBB}"/>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2622930" y="1263563"/>
            <a:ext cx="632972" cy="215628"/>
          </a:xfrm>
          <a:prstGeom prst="rect">
            <a:avLst/>
          </a:prstGeom>
        </p:spPr>
      </p:pic>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8" r:id="rId3"/>
    <p:sldLayoutId id="2147483671" r:id="rId4"/>
    <p:sldLayoutId id="2147483673" r:id="rId5"/>
    <p:sldLayoutId id="2147483674" r:id="rId6"/>
    <p:sldLayoutId id="2147483675" r:id="rId7"/>
    <p:sldLayoutId id="2147483676" r:id="rId8"/>
    <p:sldLayoutId id="2147483662" r:id="rId9"/>
    <p:sldLayoutId id="2147483672" r:id="rId10"/>
    <p:sldLayoutId id="2147483677" r:id="rId11"/>
    <p:sldLayoutId id="2147483678" r:id="rId12"/>
    <p:sldLayoutId id="2147483664" r:id="rId13"/>
    <p:sldLayoutId id="2147483684" r:id="rId14"/>
    <p:sldLayoutId id="2147483679" r:id="rId15"/>
    <p:sldLayoutId id="2147483687" r:id="rId16"/>
    <p:sldLayoutId id="2147483680" r:id="rId17"/>
    <p:sldLayoutId id="2147483681" r:id="rId18"/>
    <p:sldLayoutId id="2147483682" r:id="rId19"/>
    <p:sldLayoutId id="2147483683" r:id="rId20"/>
    <p:sldLayoutId id="2147483685" r:id="rId21"/>
    <p:sldLayoutId id="2147483686" r:id="rId22"/>
    <p:sldLayoutId id="2147483665" r:id="rId23"/>
    <p:sldLayoutId id="2147483666" r:id="rId24"/>
    <p:sldLayoutId id="2147483667" r:id="rId25"/>
    <p:sldLayoutId id="2147483688" r:id="rId26"/>
  </p:sldLayoutIdLst>
  <p:hf hdr="0" dt="0"/>
  <p:txStyles>
    <p:titleStyle>
      <a:lvl1pPr algn="l" defTabSz="914377"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400" b="0" kern="1200">
          <a:solidFill>
            <a:schemeClr val="tx1"/>
          </a:solidFill>
          <a:latin typeface="Public Sans SemiBold" pitchFamily="2" charset="0"/>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C03B3BBA-B5A3-4BE5-B8CA-01F7529EBF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50837" y="2401500"/>
            <a:ext cx="1890326" cy="2055000"/>
          </a:xfrm>
          <a:prstGeom prst="rect">
            <a:avLst/>
          </a:prstGeom>
        </p:spPr>
      </p:pic>
    </p:spTree>
    <p:extLst>
      <p:ext uri="{BB962C8B-B14F-4D97-AF65-F5344CB8AC3E}">
        <p14:creationId xmlns:p14="http://schemas.microsoft.com/office/powerpoint/2010/main" val="2986205156"/>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8" Type="http://schemas.openxmlformats.org/officeDocument/2006/relationships/hyperlink" Target="https://www.olg.nsw.gov.au/wp-content/uploads/2024/11/Apprenticeships-and-Traineeships_cadet_social_5.logo_.png" TargetMode="External"/><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hyperlink" Target="http://www.olg.nsw.gov.au/apprentice-trainee" TargetMode="External"/><Relationship Id="rId1" Type="http://schemas.openxmlformats.org/officeDocument/2006/relationships/slideLayout" Target="../slideLayouts/slideLayout24.xml"/><Relationship Id="rId6" Type="http://schemas.openxmlformats.org/officeDocument/2006/relationships/hyperlink" Target="https://www.olg.nsw.gov.au/wp-content/uploads/2024/11/Apprenticeships-and-Traineeships_trainee_social_4.logo_.png" TargetMode="External"/><Relationship Id="rId5" Type="http://schemas.openxmlformats.org/officeDocument/2006/relationships/hyperlink" Target="https://www.olg.nsw.gov.au/wp-content/uploads/2024/11/Apprenticeships-and-Traineeships_apprentice_social_3.logo_.png" TargetMode="Externa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hyperlink" Target="https://www.olg.nsw.gov.au/public/local-government-directory/"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hyperlink" Target="https://www.olg.nsw.gov.au/programs-and-initiatives/apprentice-and-trainee-program/" TargetMode="External"/><Relationship Id="rId11" Type="http://schemas.openxmlformats.org/officeDocument/2006/relationships/image" Target="../media/image9.svg"/><Relationship Id="rId5" Type="http://schemas.openxmlformats.org/officeDocument/2006/relationships/image" Target="../media/image5.sv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hyperlink" Target="https://www.olg.nsw.gov.au/wp-content/uploads/2024/10/Apprentices-and-Trainees-Grant-Gudielines-October-2024.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olg.nsw.gov.au/apprentice-trainee" TargetMode="External"/><Relationship Id="rId1" Type="http://schemas.openxmlformats.org/officeDocument/2006/relationships/slideLayout" Target="../slideLayouts/slideLayout24.xml"/><Relationship Id="rId5" Type="http://schemas.openxmlformats.org/officeDocument/2006/relationships/hyperlink" Target="https://www.apprenticeshipsupport.com.au/Home" TargetMode="External"/><Relationship Id="rId4" Type="http://schemas.openxmlformats.org/officeDocument/2006/relationships/hyperlink" Target="https://skills.education.nsw.gov.au/"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olg.nsw.gov.au/wp-content/uploads/2024/11/600-x-200_3.png" TargetMode="External"/><Relationship Id="rId3" Type="http://schemas.openxmlformats.org/officeDocument/2006/relationships/image" Target="../media/image11.png"/><Relationship Id="rId7" Type="http://schemas.openxmlformats.org/officeDocument/2006/relationships/hyperlink" Target="https://www.olg.nsw.gov.au/wp-content/uploads/2024/11/600-x-200_2.png" TargetMode="External"/><Relationship Id="rId2" Type="http://schemas.openxmlformats.org/officeDocument/2006/relationships/hyperlink" Target="http://www.olg.nsw.gov.au/apprentice-trainee" TargetMode="External"/><Relationship Id="rId1" Type="http://schemas.openxmlformats.org/officeDocument/2006/relationships/slideLayout" Target="../slideLayouts/slideLayout24.xml"/><Relationship Id="rId6" Type="http://schemas.openxmlformats.org/officeDocument/2006/relationships/hyperlink" Target="https://www.olg.nsw.gov.au/wp-content/uploads/2024/11/600-x-200_1.png"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upport.microsoft.com/en-au/office/create-a-form-with-microsoft-forms-4ffb64cc-7d5d-402f-b82e-b1d49418fd9d"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hyperlink" Target="https://www.olg.nsw.gov.au/wp-content/uploads/2024/11/2024-10-02-Local-Council-Apprentice-Campaign-Indi-Social-Waratah-1x1-1.mp4" TargetMode="Externa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hyperlink" Target="https://www.olg.nsw.gov.au/wp-content/uploads/2024/11/2024-10-02-Local-Council-Apprentice-Campaign-Liam-Social-Waratah-1x1-1.mp4" TargetMode="External"/><Relationship Id="rId1" Type="http://schemas.openxmlformats.org/officeDocument/2006/relationships/slideLayout" Target="../slideLayouts/slideLayout24.xml"/><Relationship Id="rId6" Type="http://schemas.openxmlformats.org/officeDocument/2006/relationships/hyperlink" Target="https://www.olg.nsw.gov.au/wp-content/uploads/2024/11/2024-10-02-Local-Council-Apprentice-Campaign-Indi-Social-Waratah-9x16-1.mp4" TargetMode="External"/><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hyperlink" Target="https://www.olg.nsw.gov.au/wp-content/uploads/2024/11/2024-10-02-Local-Council-Apprentice-Campaign-Liam-Social-Waratah-9x16-2.mp4" TargetMode="External"/><Relationship Id="rId4" Type="http://schemas.openxmlformats.org/officeDocument/2006/relationships/hyperlink" Target="https://www.olg.nsw.gov.au/wp-content/uploads/2024/11/2024-10-02-Local-Council-Apprentice-Campaign-Long-Form-Waratah-16x9-1.mp4" TargetMode="Externa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hyperlink" Target="https://www.olg.nsw.gov.au/wp-content/uploads/2024/11/ECD8947-Apprenticeships-and-Traineeships_Digital_320x50_2.gif" TargetMode="External"/><Relationship Id="rId3" Type="http://schemas.openxmlformats.org/officeDocument/2006/relationships/image" Target="../media/image21.png"/><Relationship Id="rId7" Type="http://schemas.openxmlformats.org/officeDocument/2006/relationships/image" Target="../media/image25.gif"/><Relationship Id="rId12" Type="http://schemas.openxmlformats.org/officeDocument/2006/relationships/hyperlink" Target="https://www.olg.nsw.gov.au/wp-content/uploads/2024/11/ECD8947-Apprenticeships-and-Traineeships_Digital_320x50_1.gif" TargetMode="External"/><Relationship Id="rId2" Type="http://schemas.openxmlformats.org/officeDocument/2006/relationships/image" Target="../media/image20.png"/><Relationship Id="rId1" Type="http://schemas.openxmlformats.org/officeDocument/2006/relationships/slideLayout" Target="../slideLayouts/slideLayout24.xml"/><Relationship Id="rId6" Type="http://schemas.openxmlformats.org/officeDocument/2006/relationships/image" Target="../media/image24.gif"/><Relationship Id="rId11" Type="http://schemas.openxmlformats.org/officeDocument/2006/relationships/hyperlink" Target="https://www.olg.nsw.gov.au/wp-content/uploads/2024/11/Apprenticeships-and-Traineeships_Digital-_728x90_2.png" TargetMode="External"/><Relationship Id="rId5" Type="http://schemas.openxmlformats.org/officeDocument/2006/relationships/image" Target="../media/image23.png"/><Relationship Id="rId15" Type="http://schemas.openxmlformats.org/officeDocument/2006/relationships/hyperlink" Target="https://www.olg.nsw.gov.au/wp-content/uploads/2024/11/ECD8947-Apprenticeships-and-Traineeships_Digital_300x250_2.png" TargetMode="External"/><Relationship Id="rId10" Type="http://schemas.openxmlformats.org/officeDocument/2006/relationships/hyperlink" Target="https://www.olg.nsw.gov.au/wp-content/uploads/2024/11/ECD8947-Apprenticeships-and-Traineeships_Digital_728x90-1.png" TargetMode="External"/><Relationship Id="rId4" Type="http://schemas.openxmlformats.org/officeDocument/2006/relationships/image" Target="../media/image22.png"/><Relationship Id="rId9" Type="http://schemas.openxmlformats.org/officeDocument/2006/relationships/hyperlink" Target="https://www.olg.nsw.gov.au/wp-content/uploads/2024/11/Apprenticeships-and-Traineeships-Digital-300x250-1.gif" TargetMode="External"/><Relationship Id="rId14" Type="http://schemas.openxmlformats.org/officeDocument/2006/relationships/hyperlink" Target="https://www.olg.nsw.gov.au/wp-content/uploads/2024/11/Apprenticeships-and-Traineeships_Digital_300x250-1.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olg.nsw.gov.au/programs-and-initiatives/apprentice-and-trainee-program/" TargetMode="External"/><Relationship Id="rId1" Type="http://schemas.openxmlformats.org/officeDocument/2006/relationships/slideLayout" Target="../slideLayouts/slideLayout24.xml"/><Relationship Id="rId6" Type="http://schemas.openxmlformats.org/officeDocument/2006/relationships/hyperlink" Target="https://www.olg.nsw.gov.au/wp-content/uploads/2024/11/Apprenticeships-and-Traineeships_social_2-logo.png" TargetMode="External"/><Relationship Id="rId5" Type="http://schemas.openxmlformats.org/officeDocument/2006/relationships/hyperlink" Target="https://www.olg.nsw.gov.au/wp-content/uploads/2024/11/Apprenticeships-and-Traineeships_social_1-logo.png" TargetMode="Externa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66C0CE-5149-4272-B098-4336C71D7260}"/>
              </a:ext>
            </a:extLst>
          </p:cNvPr>
          <p:cNvSpPr>
            <a:spLocks noGrp="1"/>
          </p:cNvSpPr>
          <p:nvPr>
            <p:ph type="ctrTitle"/>
          </p:nvPr>
        </p:nvSpPr>
        <p:spPr/>
        <p:txBody>
          <a:bodyPr/>
          <a:lstStyle/>
          <a:p>
            <a:r>
              <a:rPr lang="en-AU" sz="4600" dirty="0"/>
              <a:t>A fresh start for local government apprentices, trainees and cadets program</a:t>
            </a:r>
            <a:r>
              <a:rPr lang="en-AU" dirty="0"/>
              <a:t> </a:t>
            </a:r>
            <a:br>
              <a:rPr lang="en-AU" dirty="0"/>
            </a:br>
            <a:br>
              <a:rPr lang="en-AU" dirty="0"/>
            </a:br>
            <a:endParaRPr lang="en-AU" sz="4000" dirty="0"/>
          </a:p>
        </p:txBody>
      </p:sp>
      <p:sp>
        <p:nvSpPr>
          <p:cNvPr id="8" name="Text Placeholder 7">
            <a:extLst>
              <a:ext uri="{FF2B5EF4-FFF2-40B4-BE49-F238E27FC236}">
                <a16:creationId xmlns:a16="http://schemas.microsoft.com/office/drawing/2014/main" id="{881CCA3B-A8A6-4A95-B503-94DF0571123B}"/>
              </a:ext>
            </a:extLst>
          </p:cNvPr>
          <p:cNvSpPr>
            <a:spLocks noGrp="1"/>
          </p:cNvSpPr>
          <p:nvPr>
            <p:ph type="body" sz="quarter" idx="14"/>
          </p:nvPr>
        </p:nvSpPr>
        <p:spPr/>
        <p:txBody>
          <a:bodyPr/>
          <a:lstStyle/>
          <a:p>
            <a:pPr lvl="0"/>
            <a:r>
              <a:rPr lang="en-US" dirty="0"/>
              <a:t>Communication toolkit for stakeholders</a:t>
            </a:r>
          </a:p>
        </p:txBody>
      </p:sp>
      <p:sp>
        <p:nvSpPr>
          <p:cNvPr id="7" name="Text Placeholder 6">
            <a:extLst>
              <a:ext uri="{FF2B5EF4-FFF2-40B4-BE49-F238E27FC236}">
                <a16:creationId xmlns:a16="http://schemas.microsoft.com/office/drawing/2014/main" id="{D7305D3D-BC2C-4397-8263-41EAA05A979F}"/>
              </a:ext>
            </a:extLst>
          </p:cNvPr>
          <p:cNvSpPr>
            <a:spLocks noGrp="1"/>
          </p:cNvSpPr>
          <p:nvPr>
            <p:ph type="body" sz="quarter" idx="13"/>
          </p:nvPr>
        </p:nvSpPr>
        <p:spPr/>
        <p:txBody>
          <a:bodyPr vert="horz" lIns="0" tIns="0" rIns="0" bIns="0" rtlCol="0" anchor="t">
            <a:noAutofit/>
          </a:bodyPr>
          <a:lstStyle/>
          <a:p>
            <a:r>
              <a:rPr lang="en-US" dirty="0">
                <a:latin typeface="Public Sans SemiBold"/>
              </a:rPr>
              <a:t>November 2024</a:t>
            </a:r>
          </a:p>
        </p:txBody>
      </p:sp>
      <p:sp>
        <p:nvSpPr>
          <p:cNvPr id="4" name="Text Placeholder 3">
            <a:extLst>
              <a:ext uri="{FF2B5EF4-FFF2-40B4-BE49-F238E27FC236}">
                <a16:creationId xmlns:a16="http://schemas.microsoft.com/office/drawing/2014/main" id="{165D6EC8-A1FE-BD61-CE55-54AE001BE84A}"/>
              </a:ext>
            </a:extLst>
          </p:cNvPr>
          <p:cNvSpPr>
            <a:spLocks noGrp="1"/>
          </p:cNvSpPr>
          <p:nvPr>
            <p:ph type="body" sz="quarter" idx="15"/>
          </p:nvPr>
        </p:nvSpPr>
        <p:spPr/>
        <p:txBody>
          <a:bodyPr/>
          <a:lstStyle/>
          <a:p>
            <a:r>
              <a:rPr lang="en-AU" dirty="0"/>
              <a:t>Department of Planning, Housing and Infrastructure – Office of Local Government</a:t>
            </a:r>
          </a:p>
        </p:txBody>
      </p:sp>
    </p:spTree>
    <p:extLst>
      <p:ext uri="{BB962C8B-B14F-4D97-AF65-F5344CB8AC3E}">
        <p14:creationId xmlns:p14="http://schemas.microsoft.com/office/powerpoint/2010/main" val="33473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7A836-DEE2-49E3-BA1C-BE0B84933AA1}"/>
              </a:ext>
            </a:extLst>
          </p:cNvPr>
          <p:cNvSpPr>
            <a:spLocks noGrp="1"/>
          </p:cNvSpPr>
          <p:nvPr>
            <p:ph type="title"/>
          </p:nvPr>
        </p:nvSpPr>
        <p:spPr>
          <a:xfrm>
            <a:off x="417725" y="360000"/>
            <a:ext cx="10899790" cy="353328"/>
          </a:xfrm>
        </p:spPr>
        <p:txBody>
          <a:bodyPr>
            <a:noAutofit/>
          </a:bodyPr>
          <a:lstStyle/>
          <a:p>
            <a:r>
              <a:rPr lang="en-AU" sz="2800" dirty="0">
                <a:latin typeface="+mj-lt"/>
              </a:rPr>
              <a:t>Social content</a:t>
            </a:r>
            <a:endParaRPr lang="en-US" dirty="0"/>
          </a:p>
        </p:txBody>
      </p:sp>
      <p:sp>
        <p:nvSpPr>
          <p:cNvPr id="4" name="Slide Number Placeholder 3">
            <a:extLst>
              <a:ext uri="{FF2B5EF4-FFF2-40B4-BE49-F238E27FC236}">
                <a16:creationId xmlns:a16="http://schemas.microsoft.com/office/drawing/2014/main" id="{8675B2E8-A602-47BA-A93D-FEF5829F76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
        <p:nvSpPr>
          <p:cNvPr id="10" name="TextBox 9">
            <a:extLst>
              <a:ext uri="{FF2B5EF4-FFF2-40B4-BE49-F238E27FC236}">
                <a16:creationId xmlns:a16="http://schemas.microsoft.com/office/drawing/2014/main" id="{4F0051BD-6DCE-4A9C-AD02-75488F98013D}"/>
              </a:ext>
            </a:extLst>
          </p:cNvPr>
          <p:cNvSpPr txBox="1"/>
          <p:nvPr/>
        </p:nvSpPr>
        <p:spPr>
          <a:xfrm>
            <a:off x="367595" y="4904665"/>
            <a:ext cx="3464099" cy="1277273"/>
          </a:xfrm>
          <a:prstGeom prst="rect">
            <a:avLst/>
          </a:prstGeom>
          <a:noFill/>
        </p:spPr>
        <p:txBody>
          <a:bodyPr wrap="square" lIns="91440" tIns="45720" rIns="91440" bIns="45720" anchor="t">
            <a:spAutoFit/>
          </a:bodyPr>
          <a:lstStyle/>
          <a:p>
            <a:pPr fontAlgn="base"/>
            <a:r>
              <a:rPr lang="en-US" sz="1100" dirty="0">
                <a:effectLst/>
                <a:latin typeface="Public Sans Light"/>
              </a:rPr>
              <a:t>Post: </a:t>
            </a:r>
            <a:r>
              <a:rPr lang="en-US" sz="1100" dirty="0">
                <a:latin typeface="Public Sans Light"/>
              </a:rPr>
              <a:t>Are you interested in starting an apprenticeship? [INSERT COUNCIL NAME] is recruiting now for roles to start in early 2025. </a:t>
            </a:r>
            <a:r>
              <a:rPr lang="en-US" sz="1100" dirty="0">
                <a:ea typeface="+mn-lt"/>
                <a:cs typeface="+mn-lt"/>
              </a:rPr>
              <a:t>You could benefit from the guidance of experienced mentors and gain skills and qualifications that are valued in the job market.</a:t>
            </a:r>
            <a:r>
              <a:rPr lang="en-US" sz="1100" dirty="0">
                <a:latin typeface="Public Sans Light"/>
              </a:rPr>
              <a:t> For more information, go to </a:t>
            </a:r>
            <a:r>
              <a:rPr lang="en-US" sz="1100" dirty="0">
                <a:latin typeface="Public Sans Light"/>
                <a:hlinkClick r:id="rId2">
                  <a:extLst>
                    <a:ext uri="{A12FA001-AC4F-418D-AE19-62706E023703}">
                      <ahyp:hlinkClr xmlns:ahyp="http://schemas.microsoft.com/office/drawing/2018/hyperlinkcolor" val="tx"/>
                    </a:ext>
                  </a:extLst>
                </a:hlinkClick>
              </a:rPr>
              <a:t>olg.nsw.gov.au/apprentice-trainee</a:t>
            </a:r>
            <a:endParaRPr lang="en-US" sz="1100" dirty="0">
              <a:latin typeface="Public Sans Light"/>
            </a:endParaRPr>
          </a:p>
          <a:p>
            <a:endParaRPr lang="en-US" sz="1100" b="1" dirty="0">
              <a:effectLst/>
              <a:latin typeface="+mj-lt"/>
              <a:ea typeface="Calibri" panose="020F0502020204030204" pitchFamily="34" charset="0"/>
            </a:endParaRPr>
          </a:p>
        </p:txBody>
      </p:sp>
      <p:sp>
        <p:nvSpPr>
          <p:cNvPr id="11" name="TextBox 10">
            <a:extLst>
              <a:ext uri="{FF2B5EF4-FFF2-40B4-BE49-F238E27FC236}">
                <a16:creationId xmlns:a16="http://schemas.microsoft.com/office/drawing/2014/main" id="{B9E44043-4F0E-AE75-5871-517BBC4FFC2E}"/>
              </a:ext>
            </a:extLst>
          </p:cNvPr>
          <p:cNvSpPr txBox="1"/>
          <p:nvPr/>
        </p:nvSpPr>
        <p:spPr>
          <a:xfrm>
            <a:off x="4519640" y="4896157"/>
            <a:ext cx="3451643" cy="1277273"/>
          </a:xfrm>
          <a:prstGeom prst="rect">
            <a:avLst/>
          </a:prstGeom>
          <a:noFill/>
        </p:spPr>
        <p:txBody>
          <a:bodyPr wrap="square" lIns="91440" tIns="45720" rIns="91440" bIns="45720" anchor="t">
            <a:spAutoFit/>
          </a:bodyPr>
          <a:lstStyle/>
          <a:p>
            <a:pPr fontAlgn="base"/>
            <a:r>
              <a:rPr lang="en-US" sz="1100" dirty="0">
                <a:effectLst/>
                <a:latin typeface="Public Sans Light"/>
              </a:rPr>
              <a:t>Post: </a:t>
            </a:r>
            <a:r>
              <a:rPr lang="en-US" sz="1100" dirty="0">
                <a:latin typeface="Public Sans Light"/>
              </a:rPr>
              <a:t>Are you interested in starting a traineeship? [INSERT COUNCIL NAME] is recruiting now for roles to start in early 2025. You could benefit from the guidance of experienced mentors and gain skills and qualifications that are valued in the job market. For more information, go to </a:t>
            </a:r>
            <a:r>
              <a:rPr lang="en-US" sz="1100" dirty="0">
                <a:latin typeface="Public Sans Light"/>
                <a:hlinkClick r:id="rId2">
                  <a:extLst>
                    <a:ext uri="{A12FA001-AC4F-418D-AE19-62706E023703}">
                      <ahyp:hlinkClr xmlns:ahyp="http://schemas.microsoft.com/office/drawing/2018/hyperlinkcolor" val="tx"/>
                    </a:ext>
                  </a:extLst>
                </a:hlinkClick>
              </a:rPr>
              <a:t>olg.nsw.gov.au/apprentice-trainee</a:t>
            </a:r>
            <a:endParaRPr lang="en-US" sz="1100" dirty="0">
              <a:latin typeface="Public Sans"/>
            </a:endParaRPr>
          </a:p>
          <a:p>
            <a:pPr algn="l"/>
            <a:endParaRPr lang="en-US" sz="1100" b="1" dirty="0">
              <a:effectLst/>
              <a:latin typeface="+mj-lt"/>
              <a:ea typeface="Calibri" panose="020F0502020204030204" pitchFamily="34" charset="0"/>
            </a:endParaRPr>
          </a:p>
        </p:txBody>
      </p:sp>
      <p:pic>
        <p:nvPicPr>
          <p:cNvPr id="3" name="Picture 2" descr="A collage of a person holding a chainsaw&#10;&#10;Description automatically generated">
            <a:extLst>
              <a:ext uri="{FF2B5EF4-FFF2-40B4-BE49-F238E27FC236}">
                <a16:creationId xmlns:a16="http://schemas.microsoft.com/office/drawing/2014/main" id="{088534B9-15E8-1106-457A-69A75FFA6494}"/>
              </a:ext>
            </a:extLst>
          </p:cNvPr>
          <p:cNvPicPr>
            <a:picLocks noChangeAspect="1"/>
          </p:cNvPicPr>
          <p:nvPr/>
        </p:nvPicPr>
        <p:blipFill>
          <a:blip r:embed="rId3"/>
          <a:stretch>
            <a:fillRect/>
          </a:stretch>
        </p:blipFill>
        <p:spPr>
          <a:xfrm>
            <a:off x="448277" y="1441294"/>
            <a:ext cx="3322722" cy="3322722"/>
          </a:xfrm>
          <a:prstGeom prst="rect">
            <a:avLst/>
          </a:prstGeom>
        </p:spPr>
      </p:pic>
      <p:pic>
        <p:nvPicPr>
          <p:cNvPr id="5" name="Picture 4" descr="A person standing in front of a fence&#10;&#10;Description automatically generated">
            <a:extLst>
              <a:ext uri="{FF2B5EF4-FFF2-40B4-BE49-F238E27FC236}">
                <a16:creationId xmlns:a16="http://schemas.microsoft.com/office/drawing/2014/main" id="{D37F3958-A4DC-49C5-27E6-1BB2A8074AFB}"/>
              </a:ext>
            </a:extLst>
          </p:cNvPr>
          <p:cNvPicPr>
            <a:picLocks noChangeAspect="1"/>
          </p:cNvPicPr>
          <p:nvPr/>
        </p:nvPicPr>
        <p:blipFill>
          <a:blip r:embed="rId4"/>
          <a:stretch>
            <a:fillRect/>
          </a:stretch>
        </p:blipFill>
        <p:spPr>
          <a:xfrm>
            <a:off x="4614230" y="1435225"/>
            <a:ext cx="3312695" cy="3312695"/>
          </a:xfrm>
          <a:prstGeom prst="rect">
            <a:avLst/>
          </a:prstGeom>
        </p:spPr>
      </p:pic>
      <p:sp>
        <p:nvSpPr>
          <p:cNvPr id="6" name="TextBox 5">
            <a:extLst>
              <a:ext uri="{FF2B5EF4-FFF2-40B4-BE49-F238E27FC236}">
                <a16:creationId xmlns:a16="http://schemas.microsoft.com/office/drawing/2014/main" id="{F58C0B46-9473-5722-4890-FE9EA3CC3BA7}"/>
              </a:ext>
            </a:extLst>
          </p:cNvPr>
          <p:cNvSpPr txBox="1"/>
          <p:nvPr/>
        </p:nvSpPr>
        <p:spPr>
          <a:xfrm>
            <a:off x="324668" y="1087092"/>
            <a:ext cx="421744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hlinkClick r:id="rId5"/>
              </a:rPr>
              <a:t>Click here to download social tile (PNG 217KB)</a:t>
            </a:r>
            <a:endParaRPr lang="en-US" dirty="0"/>
          </a:p>
        </p:txBody>
      </p:sp>
      <p:sp>
        <p:nvSpPr>
          <p:cNvPr id="7" name="TextBox 6">
            <a:extLst>
              <a:ext uri="{FF2B5EF4-FFF2-40B4-BE49-F238E27FC236}">
                <a16:creationId xmlns:a16="http://schemas.microsoft.com/office/drawing/2014/main" id="{32F4B275-97A6-48CC-45DB-A5D0643DFB21}"/>
              </a:ext>
            </a:extLst>
          </p:cNvPr>
          <p:cNvSpPr txBox="1"/>
          <p:nvPr/>
        </p:nvSpPr>
        <p:spPr>
          <a:xfrm>
            <a:off x="4547369" y="1082720"/>
            <a:ext cx="323590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hlinkClick r:id="rId6"/>
              </a:rPr>
              <a:t>Click here to download social tile (PNG 201KB)</a:t>
            </a:r>
            <a:endParaRPr lang="en-US" dirty="0"/>
          </a:p>
        </p:txBody>
      </p:sp>
      <p:pic>
        <p:nvPicPr>
          <p:cNvPr id="8" name="Picture 7" descr="A collage of people in safety vests&#10;&#10;Description automatically generated">
            <a:extLst>
              <a:ext uri="{FF2B5EF4-FFF2-40B4-BE49-F238E27FC236}">
                <a16:creationId xmlns:a16="http://schemas.microsoft.com/office/drawing/2014/main" id="{6E34E30D-7083-41E8-47C0-890554E38050}"/>
              </a:ext>
            </a:extLst>
          </p:cNvPr>
          <p:cNvPicPr>
            <a:picLocks noChangeAspect="1"/>
          </p:cNvPicPr>
          <p:nvPr/>
        </p:nvPicPr>
        <p:blipFill>
          <a:blip r:embed="rId7"/>
          <a:stretch>
            <a:fillRect/>
          </a:stretch>
        </p:blipFill>
        <p:spPr>
          <a:xfrm>
            <a:off x="8323966" y="1445252"/>
            <a:ext cx="3312695" cy="3312695"/>
          </a:xfrm>
          <a:prstGeom prst="rect">
            <a:avLst/>
          </a:prstGeom>
        </p:spPr>
      </p:pic>
      <p:sp>
        <p:nvSpPr>
          <p:cNvPr id="12" name="TextBox 11">
            <a:extLst>
              <a:ext uri="{FF2B5EF4-FFF2-40B4-BE49-F238E27FC236}">
                <a16:creationId xmlns:a16="http://schemas.microsoft.com/office/drawing/2014/main" id="{57FFD211-26D2-96BD-82B2-7F1FEEAEF7F3}"/>
              </a:ext>
            </a:extLst>
          </p:cNvPr>
          <p:cNvSpPr txBox="1"/>
          <p:nvPr/>
        </p:nvSpPr>
        <p:spPr>
          <a:xfrm>
            <a:off x="8239402" y="4906184"/>
            <a:ext cx="3361407" cy="1436524"/>
          </a:xfrm>
          <a:prstGeom prst="rect">
            <a:avLst/>
          </a:prstGeom>
          <a:noFill/>
        </p:spPr>
        <p:txBody>
          <a:bodyPr wrap="square" lIns="91440" tIns="45720" rIns="91440" bIns="45720" anchor="t">
            <a:spAutoFit/>
          </a:bodyPr>
          <a:lstStyle/>
          <a:p>
            <a:pPr fontAlgn="base"/>
            <a:r>
              <a:rPr lang="en-US" sz="1100" dirty="0">
                <a:effectLst/>
                <a:latin typeface="Public Sans Light"/>
              </a:rPr>
              <a:t>Post: </a:t>
            </a:r>
            <a:r>
              <a:rPr lang="en-US" sz="1100" dirty="0">
                <a:latin typeface="Public Sans Light"/>
              </a:rPr>
              <a:t>Are you interested in starting a cadetship? [INSERT COUNCIL NAME] is recruiting now for roles to start in early 2025. You could benefit from the guidance of experienced mentors and gain skills and qualifications that are valued in the job market. For more information, go to </a:t>
            </a:r>
            <a:r>
              <a:rPr lang="en-US" sz="1100" dirty="0">
                <a:latin typeface="Public Sans Light"/>
                <a:hlinkClick r:id="rId2">
                  <a:extLst>
                    <a:ext uri="{A12FA001-AC4F-418D-AE19-62706E023703}">
                      <ahyp:hlinkClr xmlns:ahyp="http://schemas.microsoft.com/office/drawing/2018/hyperlinkcolor" val="tx"/>
                    </a:ext>
                  </a:extLst>
                </a:hlinkClick>
              </a:rPr>
              <a:t>olg.nsw.gov.au/apprentice-trainee</a:t>
            </a:r>
            <a:endParaRPr lang="en-US" sz="1100" dirty="0">
              <a:latin typeface="Public Sans"/>
            </a:endParaRPr>
          </a:p>
          <a:p>
            <a:pPr algn="l"/>
            <a:endParaRPr lang="en-US" sz="1100" b="1" dirty="0">
              <a:effectLst/>
              <a:latin typeface="+mj-lt"/>
              <a:ea typeface="Calibri" panose="020F0502020204030204" pitchFamily="34" charset="0"/>
            </a:endParaRPr>
          </a:p>
        </p:txBody>
      </p:sp>
      <p:sp>
        <p:nvSpPr>
          <p:cNvPr id="13" name="TextBox 12">
            <a:extLst>
              <a:ext uri="{FF2B5EF4-FFF2-40B4-BE49-F238E27FC236}">
                <a16:creationId xmlns:a16="http://schemas.microsoft.com/office/drawing/2014/main" id="{739C448A-FDFD-5B81-9EFF-81BDF4A125ED}"/>
              </a:ext>
            </a:extLst>
          </p:cNvPr>
          <p:cNvSpPr txBox="1"/>
          <p:nvPr/>
        </p:nvSpPr>
        <p:spPr>
          <a:xfrm>
            <a:off x="8217000" y="1092747"/>
            <a:ext cx="323590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hlinkClick r:id="rId8"/>
              </a:rPr>
              <a:t>Click here to download social tile (PNG 186KB)</a:t>
            </a:r>
            <a:endParaRPr lang="en-US" dirty="0"/>
          </a:p>
        </p:txBody>
      </p:sp>
    </p:spTree>
    <p:extLst>
      <p:ext uri="{BB962C8B-B14F-4D97-AF65-F5344CB8AC3E}">
        <p14:creationId xmlns:p14="http://schemas.microsoft.com/office/powerpoint/2010/main" val="330692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5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9D8BD2-BEBC-B80B-E25D-C1B54106412C}"/>
              </a:ext>
              <a:ext uri="{C183D7F6-B498-43B3-948B-1728B52AA6E4}">
                <adec:decorative xmlns:adec="http://schemas.microsoft.com/office/drawing/2017/decorative" val="1"/>
              </a:ext>
            </a:extLst>
          </p:cNvPr>
          <p:cNvSpPr/>
          <p:nvPr/>
        </p:nvSpPr>
        <p:spPr>
          <a:xfrm>
            <a:off x="299525" y="4730050"/>
            <a:ext cx="11592947" cy="1767950"/>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30" name="Title 29">
            <a:extLst>
              <a:ext uri="{FF2B5EF4-FFF2-40B4-BE49-F238E27FC236}">
                <a16:creationId xmlns:a16="http://schemas.microsoft.com/office/drawing/2014/main" id="{8A7F6A18-D6D2-0C8E-6C3E-2917417D0AAB}"/>
              </a:ext>
            </a:extLst>
          </p:cNvPr>
          <p:cNvSpPr>
            <a:spLocks noGrp="1"/>
          </p:cNvSpPr>
          <p:nvPr>
            <p:ph type="title"/>
          </p:nvPr>
        </p:nvSpPr>
        <p:spPr>
          <a:xfrm>
            <a:off x="360000" y="360000"/>
            <a:ext cx="10080000" cy="618124"/>
          </a:xfrm>
        </p:spPr>
        <p:txBody>
          <a:bodyPr/>
          <a:lstStyle/>
          <a:p>
            <a:r>
              <a:rPr lang="en-AU" sz="2800" dirty="0">
                <a:latin typeface="Public Sans" pitchFamily="2" charset="0"/>
              </a:rPr>
              <a:t>Purpose of this toolkit</a:t>
            </a:r>
          </a:p>
        </p:txBody>
      </p:sp>
      <p:sp>
        <p:nvSpPr>
          <p:cNvPr id="9" name="Content Placeholder 8">
            <a:extLst>
              <a:ext uri="{FF2B5EF4-FFF2-40B4-BE49-F238E27FC236}">
                <a16:creationId xmlns:a16="http://schemas.microsoft.com/office/drawing/2014/main" id="{0521B6C4-7817-471F-A2CC-3E0EB7905C4D}"/>
              </a:ext>
            </a:extLst>
          </p:cNvPr>
          <p:cNvSpPr>
            <a:spLocks noGrp="1"/>
          </p:cNvSpPr>
          <p:nvPr>
            <p:ph idx="4294967295"/>
          </p:nvPr>
        </p:nvSpPr>
        <p:spPr>
          <a:xfrm>
            <a:off x="360001" y="1119582"/>
            <a:ext cx="5658151" cy="3533013"/>
          </a:xfrm>
          <a:noFill/>
        </p:spPr>
        <p:txBody>
          <a:bodyPr vert="horz" lIns="0" tIns="0" rIns="0" bIns="0" rtlCol="0" anchor="t">
            <a:noAutofit/>
          </a:bodyPr>
          <a:lstStyle/>
          <a:p>
            <a:pPr>
              <a:spcBef>
                <a:spcPts val="600"/>
              </a:spcBef>
              <a:spcAft>
                <a:spcPts val="600"/>
              </a:spcAft>
            </a:pPr>
            <a:endParaRPr lang="en-AU" sz="1200" dirty="0">
              <a:latin typeface="Public Sans Light"/>
            </a:endParaRPr>
          </a:p>
          <a:p>
            <a:pPr>
              <a:spcBef>
                <a:spcPts val="600"/>
              </a:spcBef>
              <a:spcAft>
                <a:spcPts val="600"/>
              </a:spcAft>
            </a:pPr>
            <a:r>
              <a:rPr lang="en-AU" sz="1200" b="1" dirty="0">
                <a:latin typeface="Public Sans Light"/>
              </a:rPr>
              <a:t>The NSW Government is providing funding through the </a:t>
            </a:r>
            <a:r>
              <a:rPr lang="en-AU" sz="1200" b="1" i="1" dirty="0">
                <a:latin typeface="Public Sans Light"/>
              </a:rPr>
              <a:t>A fresh start for local government apprentices, trainees and cadets </a:t>
            </a:r>
            <a:r>
              <a:rPr lang="en-AU" sz="1200" b="1" dirty="0">
                <a:latin typeface="Public Sans Light"/>
              </a:rPr>
              <a:t>program to support councils to employ additional apprentices, trainees and cadets.</a:t>
            </a:r>
          </a:p>
          <a:p>
            <a:pPr>
              <a:spcBef>
                <a:spcPts val="600"/>
              </a:spcBef>
              <a:spcAft>
                <a:spcPts val="600"/>
              </a:spcAft>
            </a:pPr>
            <a:r>
              <a:rPr lang="en-AU" sz="1200" b="1" dirty="0">
                <a:latin typeface="Public Sans Light"/>
              </a:rPr>
              <a:t>The funding will allow councils to directly hire new staff, boosting the local government workforce and providing genuine career opportunities for jobseekers and school leavers. </a:t>
            </a:r>
          </a:p>
          <a:p>
            <a:r>
              <a:rPr lang="en-AU" sz="1200" b="1" dirty="0">
                <a:latin typeface="Public Sans Light"/>
              </a:rPr>
              <a:t>This toolkit has been developed to help councils communicate with their community about roles available.</a:t>
            </a:r>
            <a:endParaRPr lang="en-AU" sz="1200" b="1" dirty="0">
              <a:solidFill>
                <a:srgbClr val="22272B"/>
              </a:solidFill>
              <a:latin typeface="Public Sans Light"/>
            </a:endParaRPr>
          </a:p>
          <a:p>
            <a:pPr>
              <a:spcBef>
                <a:spcPts val="600"/>
              </a:spcBef>
              <a:spcAft>
                <a:spcPts val="600"/>
              </a:spcAft>
            </a:pPr>
            <a:endParaRPr lang="en-AU" sz="1200" b="1" dirty="0">
              <a:latin typeface="Public Sans Light"/>
            </a:endParaRPr>
          </a:p>
          <a:p>
            <a:pPr>
              <a:spcBef>
                <a:spcPts val="600"/>
              </a:spcBef>
              <a:spcAft>
                <a:spcPts val="600"/>
              </a:spcAft>
            </a:pPr>
            <a:endParaRPr lang="en-AU" sz="1200" b="1" dirty="0">
              <a:latin typeface="Public Sans Light"/>
            </a:endParaRPr>
          </a:p>
          <a:p>
            <a:pPr>
              <a:spcBef>
                <a:spcPts val="600"/>
              </a:spcBef>
              <a:spcAft>
                <a:spcPts val="600"/>
              </a:spcAft>
            </a:pPr>
            <a:endParaRPr lang="en-AU" sz="1100" b="1" dirty="0"/>
          </a:p>
        </p:txBody>
      </p:sp>
      <p:sp>
        <p:nvSpPr>
          <p:cNvPr id="6" name="Content Placeholder 8">
            <a:extLst>
              <a:ext uri="{FF2B5EF4-FFF2-40B4-BE49-F238E27FC236}">
                <a16:creationId xmlns:a16="http://schemas.microsoft.com/office/drawing/2014/main" id="{3F8C7A2E-4509-80C7-7B5E-22C50A0B43ED}"/>
              </a:ext>
            </a:extLst>
          </p:cNvPr>
          <p:cNvSpPr txBox="1">
            <a:spLocks/>
          </p:cNvSpPr>
          <p:nvPr/>
        </p:nvSpPr>
        <p:spPr>
          <a:xfrm>
            <a:off x="6183876" y="1116642"/>
            <a:ext cx="5278181" cy="2571783"/>
          </a:xfrm>
          <a:prstGeom prst="rect">
            <a:avLst/>
          </a:prstGeom>
          <a:noFill/>
        </p:spPr>
        <p:txBody>
          <a:bodyPr vert="horz" lIns="0" tIns="0" rIns="0" bIns="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AU" sz="1200" b="1" i="0" u="none" strike="noStrike" dirty="0">
                <a:solidFill>
                  <a:srgbClr val="22272B"/>
                </a:solidFill>
                <a:effectLst/>
                <a:latin typeface="Public Sans Light"/>
              </a:rPr>
              <a:t>How to use this toolkit</a:t>
            </a:r>
            <a:r>
              <a:rPr lang="en-US" sz="1200" b="1" i="0" dirty="0">
                <a:solidFill>
                  <a:srgbClr val="22272B"/>
                </a:solidFill>
                <a:effectLst/>
                <a:latin typeface="Public Sans Light"/>
              </a:rPr>
              <a:t>​</a:t>
            </a:r>
            <a:r>
              <a:rPr lang="en-US" sz="1200" b="1" dirty="0">
                <a:solidFill>
                  <a:srgbClr val="22272B"/>
                </a:solidFill>
                <a:latin typeface="Public Sans Light"/>
              </a:rPr>
              <a:t>: </a:t>
            </a:r>
            <a:endParaRPr lang="en-US" sz="1200" i="0" dirty="0">
              <a:solidFill>
                <a:srgbClr val="22272B"/>
              </a:solidFill>
              <a:effectLst/>
              <a:latin typeface="Public Sans Light"/>
            </a:endParaRPr>
          </a:p>
          <a:p>
            <a:pPr fontAlgn="base"/>
            <a:r>
              <a:rPr lang="en-US" sz="1200" dirty="0">
                <a:solidFill>
                  <a:srgbClr val="22272B"/>
                </a:solidFill>
                <a:latin typeface="Public Sans Light"/>
              </a:rPr>
              <a:t>This toolkit includes suggested text for newsletters, websites and social content, as well as a link to the Office of Local Government’s Apprentices and Trainees webpage. These assets can be easily used in information campaigns on your chosen media channels.</a:t>
            </a:r>
          </a:p>
          <a:p>
            <a:pPr fontAlgn="base"/>
            <a:r>
              <a:rPr lang="en-AU" sz="1200" b="1" i="0" u="none" strike="noStrike" dirty="0">
                <a:solidFill>
                  <a:srgbClr val="22272B"/>
                </a:solidFill>
                <a:effectLst/>
                <a:latin typeface="Public Sans Light"/>
              </a:rPr>
              <a:t>To download resources:</a:t>
            </a:r>
            <a:r>
              <a:rPr lang="en-US" sz="1200" b="0" i="0" dirty="0">
                <a:solidFill>
                  <a:srgbClr val="22272B"/>
                </a:solidFill>
                <a:effectLst/>
                <a:latin typeface="Public Sans Light"/>
              </a:rPr>
              <a:t>​</a:t>
            </a:r>
          </a:p>
          <a:p>
            <a:pPr marL="228600" indent="-228600" fontAlgn="base">
              <a:buFont typeface="+mj-lt"/>
              <a:buAutoNum type="arabicPeriod"/>
            </a:pPr>
            <a:r>
              <a:rPr lang="en-AU" sz="1200" b="0" i="0" u="none" strike="noStrike" dirty="0">
                <a:solidFill>
                  <a:srgbClr val="22272B"/>
                </a:solidFill>
                <a:effectLst/>
                <a:latin typeface="Public Sans Light"/>
              </a:rPr>
              <a:t>Click on the accompanying link</a:t>
            </a:r>
            <a:r>
              <a:rPr lang="en-AU" sz="1200" b="0" i="0" dirty="0">
                <a:solidFill>
                  <a:srgbClr val="22272B"/>
                </a:solidFill>
                <a:effectLst/>
                <a:latin typeface="Public Sans Light"/>
              </a:rPr>
              <a:t>.</a:t>
            </a:r>
            <a:r>
              <a:rPr lang="en-AU" sz="1200" dirty="0">
                <a:solidFill>
                  <a:srgbClr val="22272B"/>
                </a:solidFill>
                <a:latin typeface="Public Sans Light"/>
              </a:rPr>
              <a:t> </a:t>
            </a:r>
            <a:endParaRPr lang="en-AU" sz="1200" b="0" i="0" dirty="0">
              <a:solidFill>
                <a:srgbClr val="22272B"/>
              </a:solidFill>
              <a:effectLst/>
              <a:latin typeface="Public Sans Light"/>
            </a:endParaRPr>
          </a:p>
          <a:p>
            <a:pPr marL="228600" indent="-228600" algn="l" rtl="0" fontAlgn="base">
              <a:buFont typeface="+mj-lt"/>
              <a:buAutoNum type="arabicPeriod"/>
            </a:pPr>
            <a:r>
              <a:rPr lang="en-AU" sz="1200" b="0" i="0" dirty="0">
                <a:solidFill>
                  <a:srgbClr val="22272B"/>
                </a:solidFill>
                <a:effectLst/>
                <a:latin typeface="Public Sans Light"/>
              </a:rPr>
              <a:t>Then click ‘Download’ or right click to ‘Save’.</a:t>
            </a:r>
          </a:p>
        </p:txBody>
      </p:sp>
      <p:sp>
        <p:nvSpPr>
          <p:cNvPr id="4" name="TextBox 3">
            <a:extLst>
              <a:ext uri="{FF2B5EF4-FFF2-40B4-BE49-F238E27FC236}">
                <a16:creationId xmlns:a16="http://schemas.microsoft.com/office/drawing/2014/main" id="{57731104-EA8A-492B-C97D-805E3025498A}"/>
              </a:ext>
            </a:extLst>
          </p:cNvPr>
          <p:cNvSpPr txBox="1"/>
          <p:nvPr/>
        </p:nvSpPr>
        <p:spPr>
          <a:xfrm>
            <a:off x="299525" y="4771267"/>
            <a:ext cx="4137655" cy="276999"/>
          </a:xfrm>
          <a:prstGeom prst="rect">
            <a:avLst/>
          </a:prstGeom>
          <a:noFill/>
        </p:spPr>
        <p:txBody>
          <a:bodyPr wrap="square">
            <a:spAutoFit/>
          </a:bodyPr>
          <a:lstStyle/>
          <a:p>
            <a:pPr>
              <a:spcBef>
                <a:spcPts val="800"/>
              </a:spcBef>
              <a:spcAft>
                <a:spcPts val="800"/>
              </a:spcAft>
            </a:pPr>
            <a:r>
              <a:rPr kumimoji="0" lang="en-AU" sz="1200" b="1" u="none" strike="noStrike" kern="1200" cap="none" spc="0" normalizeH="0" baseline="0" noProof="0" dirty="0">
                <a:ln>
                  <a:noFill/>
                </a:ln>
                <a:solidFill>
                  <a:srgbClr val="22272B"/>
                </a:solidFill>
                <a:effectLst/>
                <a:uLnTx/>
                <a:uFillTx/>
                <a:latin typeface="Public Sans"/>
                <a:ea typeface="+mn-ea"/>
                <a:cs typeface="+mn-cs"/>
              </a:rPr>
              <a:t>Quick links to important information:</a:t>
            </a:r>
            <a:endParaRPr lang="en-US" sz="1200" dirty="0">
              <a:latin typeface="+mj-lt"/>
            </a:endParaRPr>
          </a:p>
        </p:txBody>
      </p:sp>
      <p:grpSp>
        <p:nvGrpSpPr>
          <p:cNvPr id="55" name="Group 54">
            <a:extLst>
              <a:ext uri="{FF2B5EF4-FFF2-40B4-BE49-F238E27FC236}">
                <a16:creationId xmlns:a16="http://schemas.microsoft.com/office/drawing/2014/main" id="{60128DC3-DCC2-ED67-CFC0-833E9E10A779}"/>
              </a:ext>
              <a:ext uri="{C183D7F6-B498-43B3-948B-1728B52AA6E4}">
                <adec:decorative xmlns:adec="http://schemas.microsoft.com/office/drawing/2017/decorative" val="1"/>
              </a:ext>
            </a:extLst>
          </p:cNvPr>
          <p:cNvGrpSpPr/>
          <p:nvPr/>
        </p:nvGrpSpPr>
        <p:grpSpPr>
          <a:xfrm>
            <a:off x="9914477" y="5088848"/>
            <a:ext cx="1460349" cy="1150543"/>
            <a:chOff x="4776876" y="5015736"/>
            <a:chExt cx="1460349" cy="1150543"/>
          </a:xfrm>
        </p:grpSpPr>
        <p:sp>
          <p:nvSpPr>
            <p:cNvPr id="29" name="TextBox 28" descr="Link to book your flu vaccination">
              <a:extLst>
                <a:ext uri="{FF2B5EF4-FFF2-40B4-BE49-F238E27FC236}">
                  <a16:creationId xmlns:a16="http://schemas.microsoft.com/office/drawing/2014/main" id="{AD076316-C7FC-CA5B-77FC-CE7B16F4C007}"/>
                </a:ext>
              </a:extLst>
            </p:cNvPr>
            <p:cNvSpPr txBox="1">
              <a:spLocks/>
            </p:cNvSpPr>
            <p:nvPr/>
          </p:nvSpPr>
          <p:spPr>
            <a:xfrm>
              <a:off x="4776876" y="5712567"/>
              <a:ext cx="1460349" cy="453712"/>
            </a:xfrm>
            <a:prstGeom prst="rect">
              <a:avLst/>
            </a:prstGeom>
            <a:noFill/>
          </p:spPr>
          <p:txBody>
            <a:bodyPr wrap="square" lIns="0" tIns="0" rIns="0" bIns="0" rtlCol="0" anchor="t">
              <a:noAutofit/>
            </a:bodyPr>
            <a:lstStyle/>
            <a:p>
              <a:pPr algn="ctr"/>
              <a:r>
                <a:rPr lang="en-AU" sz="1200" dirty="0">
                  <a:latin typeface="Public Sans Light"/>
                  <a:hlinkClick r:id="rId3"/>
                </a:rPr>
                <a:t>Contact details for local councils</a:t>
              </a:r>
              <a:endParaRPr lang="en-AU" sz="1200" dirty="0">
                <a:solidFill>
                  <a:srgbClr val="000000"/>
                </a:solidFill>
                <a:latin typeface="Public Sans Light"/>
              </a:endParaRPr>
            </a:p>
            <a:p>
              <a:pPr algn="ctr"/>
              <a:endParaRPr lang="en-AU" sz="1200" dirty="0">
                <a:latin typeface="Public Sans Light"/>
              </a:endParaRPr>
            </a:p>
          </p:txBody>
        </p:sp>
        <p:pic>
          <p:nvPicPr>
            <p:cNvPr id="33" name="Picture 32" descr="Users outline">
              <a:extLst>
                <a:ext uri="{FF2B5EF4-FFF2-40B4-BE49-F238E27FC236}">
                  <a16:creationId xmlns:a16="http://schemas.microsoft.com/office/drawing/2014/main" id="{9A5E7D6B-4C5A-9A7F-6152-A3014BE95BC3}"/>
                </a:ext>
                <a:ext uri="{C183D7F6-B498-43B3-948B-1728B52AA6E4}">
                  <adec:decorative xmlns:adec="http://schemas.microsoft.com/office/drawing/2017/decorative" val="1"/>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256949" y="5015736"/>
              <a:ext cx="609601" cy="609601"/>
            </a:xfrm>
            <a:prstGeom prst="rect">
              <a:avLst/>
            </a:prstGeom>
          </p:spPr>
        </p:pic>
      </p:grpSp>
      <p:grpSp>
        <p:nvGrpSpPr>
          <p:cNvPr id="54" name="Group 53">
            <a:extLst>
              <a:ext uri="{FF2B5EF4-FFF2-40B4-BE49-F238E27FC236}">
                <a16:creationId xmlns:a16="http://schemas.microsoft.com/office/drawing/2014/main" id="{3B908A80-A187-648B-65FB-DEF5A0A66DEB}"/>
              </a:ext>
              <a:ext uri="{C183D7F6-B498-43B3-948B-1728B52AA6E4}">
                <adec:decorative xmlns:adec="http://schemas.microsoft.com/office/drawing/2017/decorative" val="1"/>
              </a:ext>
            </a:extLst>
          </p:cNvPr>
          <p:cNvGrpSpPr/>
          <p:nvPr/>
        </p:nvGrpSpPr>
        <p:grpSpPr>
          <a:xfrm>
            <a:off x="615786" y="5077549"/>
            <a:ext cx="2559166" cy="1177751"/>
            <a:chOff x="615787" y="4913610"/>
            <a:chExt cx="2559166" cy="1177751"/>
          </a:xfrm>
        </p:grpSpPr>
        <p:sp>
          <p:nvSpPr>
            <p:cNvPr id="20" name="TextBox 19" descr="Link to Respiratory illnesses: &#10;influenza (flu), COVID-19 and RSV">
              <a:extLst>
                <a:ext uri="{FF2B5EF4-FFF2-40B4-BE49-F238E27FC236}">
                  <a16:creationId xmlns:a16="http://schemas.microsoft.com/office/drawing/2014/main" id="{23776B07-FC43-9B55-B9BD-A48732B55B7D}"/>
                </a:ext>
              </a:extLst>
            </p:cNvPr>
            <p:cNvSpPr txBox="1">
              <a:spLocks/>
            </p:cNvSpPr>
            <p:nvPr/>
          </p:nvSpPr>
          <p:spPr>
            <a:xfrm>
              <a:off x="615787" y="5627623"/>
              <a:ext cx="2559166" cy="463738"/>
            </a:xfrm>
            <a:prstGeom prst="rect">
              <a:avLst/>
            </a:prstGeom>
            <a:noFill/>
          </p:spPr>
          <p:txBody>
            <a:bodyPr wrap="square" lIns="0" tIns="0" rIns="0" bIns="0" rtlCol="0" anchor="t">
              <a:noAutofit/>
            </a:bodyPr>
            <a:lstStyle/>
            <a:p>
              <a:pPr algn="ctr"/>
              <a:r>
                <a:rPr lang="en-AU" sz="1200" dirty="0">
                  <a:latin typeface="Public Sans Light"/>
                  <a:hlinkClick r:id="rId6"/>
                </a:rPr>
                <a:t>Information about the A fresh start for local government apprentices, trainees and cadets program</a:t>
              </a:r>
              <a:r>
                <a:rPr lang="en-AU" sz="1200" dirty="0">
                  <a:latin typeface="Public Sans Light"/>
                </a:rPr>
                <a:t> </a:t>
              </a:r>
            </a:p>
          </p:txBody>
        </p:sp>
        <p:pic>
          <p:nvPicPr>
            <p:cNvPr id="35" name="Picture 34" descr="Checkmark with solid fill">
              <a:extLst>
                <a:ext uri="{FF2B5EF4-FFF2-40B4-BE49-F238E27FC236}">
                  <a16:creationId xmlns:a16="http://schemas.microsoft.com/office/drawing/2014/main" id="{29962270-BCCB-C678-95D4-EE1CFF1988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544929" y="4913610"/>
              <a:ext cx="680828" cy="680828"/>
            </a:xfrm>
            <a:prstGeom prst="rect">
              <a:avLst/>
            </a:prstGeom>
          </p:spPr>
        </p:pic>
      </p:grpSp>
      <p:grpSp>
        <p:nvGrpSpPr>
          <p:cNvPr id="53" name="Group 52">
            <a:extLst>
              <a:ext uri="{FF2B5EF4-FFF2-40B4-BE49-F238E27FC236}">
                <a16:creationId xmlns:a16="http://schemas.microsoft.com/office/drawing/2014/main" id="{EE8F1F09-13E2-E2D3-84BB-DE00F2EB0418}"/>
              </a:ext>
              <a:ext uri="{C183D7F6-B498-43B3-948B-1728B52AA6E4}">
                <adec:decorative xmlns:adec="http://schemas.microsoft.com/office/drawing/2017/decorative" val="1"/>
              </a:ext>
            </a:extLst>
          </p:cNvPr>
          <p:cNvGrpSpPr/>
          <p:nvPr/>
        </p:nvGrpSpPr>
        <p:grpSpPr>
          <a:xfrm>
            <a:off x="5473182" y="4995582"/>
            <a:ext cx="1163812" cy="1246781"/>
            <a:chOff x="3147078" y="4941932"/>
            <a:chExt cx="1163812" cy="1246781"/>
          </a:xfrm>
        </p:grpSpPr>
        <p:sp>
          <p:nvSpPr>
            <p:cNvPr id="14" name="TextBox 13" descr="Link to Fire &amp; Rescue NSW Be Safe This Winter campaign">
              <a:extLst>
                <a:ext uri="{FF2B5EF4-FFF2-40B4-BE49-F238E27FC236}">
                  <a16:creationId xmlns:a16="http://schemas.microsoft.com/office/drawing/2014/main" id="{34203685-4800-DFF8-A9D7-0F639AFFB6CC}"/>
                </a:ext>
                <a:ext uri="{C183D7F6-B498-43B3-948B-1728B52AA6E4}">
                  <adec:decorative xmlns:adec="http://schemas.microsoft.com/office/drawing/2017/decorative" val="0"/>
                </a:ext>
              </a:extLst>
            </p:cNvPr>
            <p:cNvSpPr txBox="1">
              <a:spLocks/>
            </p:cNvSpPr>
            <p:nvPr/>
          </p:nvSpPr>
          <p:spPr>
            <a:xfrm>
              <a:off x="3147078" y="5735001"/>
              <a:ext cx="1163812" cy="453712"/>
            </a:xfrm>
            <a:prstGeom prst="rect">
              <a:avLst/>
            </a:prstGeom>
            <a:noFill/>
          </p:spPr>
          <p:txBody>
            <a:bodyPr wrap="square" lIns="0" tIns="0" rIns="0" bIns="0" rtlCol="0" anchor="t">
              <a:noAutofit/>
            </a:bodyPr>
            <a:lstStyle/>
            <a:p>
              <a:pPr algn="ctr"/>
              <a:r>
                <a:rPr lang="en-AU" sz="1200" dirty="0">
                  <a:latin typeface="Public Sans Light"/>
                  <a:hlinkClick r:id="rId9"/>
                </a:rPr>
                <a:t>Program guidelines – round 1 (PDF)</a:t>
              </a:r>
              <a:endParaRPr lang="en-AU" sz="1200" dirty="0">
                <a:latin typeface="Public Sans Light"/>
              </a:endParaRPr>
            </a:p>
          </p:txBody>
        </p:sp>
        <p:pic>
          <p:nvPicPr>
            <p:cNvPr id="39" name="Picture 38" descr="Address Book outline">
              <a:extLst>
                <a:ext uri="{FF2B5EF4-FFF2-40B4-BE49-F238E27FC236}">
                  <a16:creationId xmlns:a16="http://schemas.microsoft.com/office/drawing/2014/main" id="{23346691-BBD4-FCDD-C853-3AA236CBC7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318071" y="4941932"/>
              <a:ext cx="821827" cy="821827"/>
            </a:xfrm>
            <a:prstGeom prst="rect">
              <a:avLst/>
            </a:prstGeom>
          </p:spPr>
        </p:pic>
      </p:grpSp>
    </p:spTree>
    <p:extLst>
      <p:ext uri="{BB962C8B-B14F-4D97-AF65-F5344CB8AC3E}">
        <p14:creationId xmlns:p14="http://schemas.microsoft.com/office/powerpoint/2010/main" val="378632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679C-45B1-0A90-ACE4-DA4F8CB30A31}"/>
              </a:ext>
            </a:extLst>
          </p:cNvPr>
          <p:cNvSpPr>
            <a:spLocks noGrp="1"/>
          </p:cNvSpPr>
          <p:nvPr>
            <p:ph type="title"/>
          </p:nvPr>
        </p:nvSpPr>
        <p:spPr/>
        <p:txBody>
          <a:bodyPr>
            <a:normAutofit/>
          </a:bodyPr>
          <a:lstStyle/>
          <a:p>
            <a:r>
              <a:rPr lang="en-US" sz="2800" dirty="0"/>
              <a:t>Key websites and links</a:t>
            </a:r>
          </a:p>
        </p:txBody>
      </p:sp>
      <p:sp>
        <p:nvSpPr>
          <p:cNvPr id="4" name="Slide Number Placeholder 3">
            <a:extLst>
              <a:ext uri="{FF2B5EF4-FFF2-40B4-BE49-F238E27FC236}">
                <a16:creationId xmlns:a16="http://schemas.microsoft.com/office/drawing/2014/main" id="{7FB26D4A-9FE4-96A5-649F-3E39E538048F}"/>
              </a:ext>
            </a:extLst>
          </p:cNvPr>
          <p:cNvSpPr>
            <a:spLocks noGrp="1"/>
          </p:cNvSpPr>
          <p:nvPr>
            <p:ph type="sldNum" sz="quarter" idx="12"/>
          </p:nvPr>
        </p:nvSpPr>
        <p:spPr/>
        <p:txBody>
          <a:bodyPr/>
          <a:lstStyle/>
          <a:p>
            <a:fld id="{10A01DC5-1685-4615-8240-15192985C6A2}" type="slidenum">
              <a:rPr lang="en-AU" smtClean="0"/>
              <a:t>3</a:t>
            </a:fld>
            <a:endParaRPr lang="en-AU" dirty="0"/>
          </a:p>
        </p:txBody>
      </p:sp>
      <p:sp>
        <p:nvSpPr>
          <p:cNvPr id="6" name="TextBox 5">
            <a:extLst>
              <a:ext uri="{FF2B5EF4-FFF2-40B4-BE49-F238E27FC236}">
                <a16:creationId xmlns:a16="http://schemas.microsoft.com/office/drawing/2014/main" id="{AD8B74A5-EAD6-673A-5275-BC6B37F138A5}"/>
              </a:ext>
            </a:extLst>
          </p:cNvPr>
          <p:cNvSpPr txBox="1"/>
          <p:nvPr/>
        </p:nvSpPr>
        <p:spPr>
          <a:xfrm>
            <a:off x="265359" y="1142304"/>
            <a:ext cx="9964868" cy="276999"/>
          </a:xfrm>
          <a:prstGeom prst="rect">
            <a:avLst/>
          </a:prstGeom>
          <a:noFill/>
        </p:spPr>
        <p:txBody>
          <a:bodyPr wrap="square" lIns="91440" tIns="45720" rIns="91440" bIns="45720" rtlCol="0" anchor="t">
            <a:spAutoFit/>
          </a:bodyPr>
          <a:lstStyle/>
          <a:p>
            <a:r>
              <a:rPr lang="en-AU" sz="1200" b="1" i="1" dirty="0">
                <a:ea typeface="+mn-lt"/>
                <a:cs typeface="+mn-lt"/>
              </a:rPr>
              <a:t>A fresh start for local government apprentices, trainees and cadets </a:t>
            </a:r>
            <a:r>
              <a:rPr lang="en-AU" sz="1200" b="1" dirty="0">
                <a:ea typeface="+mn-lt"/>
                <a:cs typeface="+mn-lt"/>
              </a:rPr>
              <a:t>program </a:t>
            </a:r>
            <a:r>
              <a:rPr lang="en-AU" sz="1200" b="1" dirty="0">
                <a:latin typeface="Public Sans Light"/>
              </a:rPr>
              <a:t>webpage:</a:t>
            </a:r>
            <a:r>
              <a:rPr lang="en-AU" sz="1200" dirty="0">
                <a:latin typeface="Public Sans Light"/>
              </a:rPr>
              <a:t> </a:t>
            </a:r>
            <a:r>
              <a:rPr lang="en-AU" sz="1200" dirty="0">
                <a:solidFill>
                  <a:srgbClr val="1468A0"/>
                </a:solidFill>
                <a:latin typeface="Public Sans Light"/>
                <a:ea typeface="+mn-lt"/>
                <a:cs typeface="+mn-lt"/>
                <a:hlinkClick r:id="rId2"/>
              </a:rPr>
              <a:t>https://olg.nsw.gov.au/apprentice-trainee</a:t>
            </a:r>
            <a:r>
              <a:rPr lang="en-AU" sz="1200" dirty="0">
                <a:latin typeface="Public Sans Light"/>
              </a:rPr>
              <a:t> </a:t>
            </a:r>
          </a:p>
        </p:txBody>
      </p:sp>
      <p:pic>
        <p:nvPicPr>
          <p:cNvPr id="5" name="Picture 4" descr="A group of people wearing safety vests&#10;&#10;Description automatically generated">
            <a:extLst>
              <a:ext uri="{FF2B5EF4-FFF2-40B4-BE49-F238E27FC236}">
                <a16:creationId xmlns:a16="http://schemas.microsoft.com/office/drawing/2014/main" id="{42991B16-D8F1-0EC4-C933-77C109D3A48D}"/>
              </a:ext>
            </a:extLst>
          </p:cNvPr>
          <p:cNvPicPr>
            <a:picLocks noChangeAspect="1"/>
          </p:cNvPicPr>
          <p:nvPr/>
        </p:nvPicPr>
        <p:blipFill>
          <a:blip r:embed="rId3"/>
          <a:stretch>
            <a:fillRect/>
          </a:stretch>
        </p:blipFill>
        <p:spPr>
          <a:xfrm>
            <a:off x="356260" y="1523836"/>
            <a:ext cx="4859312" cy="3068771"/>
          </a:xfrm>
          <a:prstGeom prst="rect">
            <a:avLst/>
          </a:prstGeom>
        </p:spPr>
      </p:pic>
      <p:sp>
        <p:nvSpPr>
          <p:cNvPr id="7" name="TextBox 6">
            <a:extLst>
              <a:ext uri="{FF2B5EF4-FFF2-40B4-BE49-F238E27FC236}">
                <a16:creationId xmlns:a16="http://schemas.microsoft.com/office/drawing/2014/main" id="{5B2B7C39-6610-5A38-5B02-B841A369F2F3}"/>
              </a:ext>
            </a:extLst>
          </p:cNvPr>
          <p:cNvSpPr txBox="1"/>
          <p:nvPr/>
        </p:nvSpPr>
        <p:spPr>
          <a:xfrm>
            <a:off x="172842" y="5403175"/>
            <a:ext cx="6389508" cy="13388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t>Councils wishing to hire apprentices and trainees may also find these websites useful:</a:t>
            </a:r>
            <a:br>
              <a:rPr lang="en-US" sz="1200" b="1" dirty="0"/>
            </a:br>
            <a:endParaRPr lang="en-US" sz="1200" dirty="0"/>
          </a:p>
          <a:p>
            <a:r>
              <a:rPr lang="en-US" sz="1100" dirty="0"/>
              <a:t>Skills NSW: </a:t>
            </a:r>
            <a:r>
              <a:rPr lang="en-US" sz="1100" dirty="0">
                <a:ea typeface="+mn-lt"/>
                <a:cs typeface="+mn-lt"/>
                <a:hlinkClick r:id="rId4"/>
              </a:rPr>
              <a:t>https://skills.education.nsw.gov.au/</a:t>
            </a:r>
            <a:endParaRPr lang="en-US" sz="1100" dirty="0">
              <a:highlight>
                <a:srgbClr val="FFFF00"/>
              </a:highlight>
            </a:endParaRPr>
          </a:p>
          <a:p>
            <a:endParaRPr lang="en-US" sz="1100" dirty="0"/>
          </a:p>
          <a:p>
            <a:r>
              <a:rPr lang="en-US" sz="1100" dirty="0"/>
              <a:t>Apprenticeship Support Australia: </a:t>
            </a:r>
            <a:r>
              <a:rPr lang="en-US" sz="1100" dirty="0">
                <a:hlinkClick r:id="rId5"/>
              </a:rPr>
              <a:t>https://www.apprenticeshipsupport.com.au/Home</a:t>
            </a:r>
            <a:endParaRPr lang="en-US" sz="1100" dirty="0"/>
          </a:p>
          <a:p>
            <a:endParaRPr lang="en-US" sz="1200" dirty="0"/>
          </a:p>
          <a:p>
            <a:endParaRPr lang="en-US" sz="1200" dirty="0"/>
          </a:p>
        </p:txBody>
      </p:sp>
    </p:spTree>
    <p:extLst>
      <p:ext uri="{BB962C8B-B14F-4D97-AF65-F5344CB8AC3E}">
        <p14:creationId xmlns:p14="http://schemas.microsoft.com/office/powerpoint/2010/main" val="283282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877557-6CB5-8099-A5F5-FEA48286090E}"/>
              </a:ext>
            </a:extLst>
          </p:cNvPr>
          <p:cNvSpPr>
            <a:spLocks noGrp="1"/>
          </p:cNvSpPr>
          <p:nvPr>
            <p:ph type="title"/>
          </p:nvPr>
        </p:nvSpPr>
        <p:spPr>
          <a:xfrm>
            <a:off x="360000" y="360000"/>
            <a:ext cx="10080000" cy="546087"/>
          </a:xfrm>
        </p:spPr>
        <p:txBody>
          <a:bodyPr/>
          <a:lstStyle/>
          <a:p>
            <a:r>
              <a:rPr lang="en-AU" sz="2800" dirty="0"/>
              <a:t>Newsletter / website copy</a:t>
            </a:r>
          </a:p>
        </p:txBody>
      </p:sp>
      <p:sp>
        <p:nvSpPr>
          <p:cNvPr id="9" name="TextBox 8">
            <a:extLst>
              <a:ext uri="{FF2B5EF4-FFF2-40B4-BE49-F238E27FC236}">
                <a16:creationId xmlns:a16="http://schemas.microsoft.com/office/drawing/2014/main" id="{4578BD4D-DC7B-9A37-055E-47BA4FEAC005}"/>
              </a:ext>
            </a:extLst>
          </p:cNvPr>
          <p:cNvSpPr txBox="1"/>
          <p:nvPr/>
        </p:nvSpPr>
        <p:spPr>
          <a:xfrm>
            <a:off x="357896" y="1107294"/>
            <a:ext cx="6244610" cy="5965736"/>
          </a:xfrm>
          <a:prstGeom prst="rect">
            <a:avLst/>
          </a:prstGeom>
          <a:noFill/>
        </p:spPr>
        <p:txBody>
          <a:bodyPr wrap="square" lIns="91440" tIns="45720" rIns="91440" bIns="45720" rtlCol="0" anchor="t">
            <a:spAutoFit/>
          </a:bodyPr>
          <a:lstStyle/>
          <a:p>
            <a:pPr>
              <a:spcAft>
                <a:spcPts val="600"/>
              </a:spcAft>
            </a:pPr>
            <a:r>
              <a:rPr lang="en-AU" sz="1200" b="1" dirty="0">
                <a:latin typeface="Public Sans"/>
              </a:rPr>
              <a:t>Suggested copy for councils</a:t>
            </a:r>
            <a:endParaRPr lang="en-US" sz="1200" dirty="0">
              <a:latin typeface="Public Sans"/>
            </a:endParaRPr>
          </a:p>
          <a:p>
            <a:pPr>
              <a:spcAft>
                <a:spcPts val="600"/>
              </a:spcAft>
            </a:pPr>
            <a:endParaRPr lang="en-AU" sz="1200" b="1" dirty="0">
              <a:latin typeface="Public Sans"/>
            </a:endParaRPr>
          </a:p>
          <a:p>
            <a:pPr>
              <a:spcAft>
                <a:spcPts val="600"/>
              </a:spcAft>
            </a:pPr>
            <a:r>
              <a:rPr lang="en-AU" sz="1200" b="1" dirty="0">
                <a:latin typeface="Public Sans"/>
              </a:rPr>
              <a:t>Heading:</a:t>
            </a:r>
            <a:r>
              <a:rPr lang="en-AU" sz="1200" b="1" dirty="0">
                <a:latin typeface="Public Sans"/>
                <a:ea typeface="+mn-lt"/>
                <a:cs typeface="+mn-lt"/>
              </a:rPr>
              <a:t> </a:t>
            </a:r>
            <a:endParaRPr lang="en-AU" dirty="0"/>
          </a:p>
          <a:p>
            <a:pPr>
              <a:spcAft>
                <a:spcPts val="600"/>
              </a:spcAft>
            </a:pPr>
            <a:r>
              <a:rPr lang="en-AU" sz="1200" b="1" dirty="0">
                <a:latin typeface="Public Sans"/>
                <a:ea typeface="+mn-lt"/>
                <a:cs typeface="+mn-lt"/>
              </a:rPr>
              <a:t>Council apprenticeships, traineeships and cadetships now available</a:t>
            </a:r>
            <a:endParaRPr lang="en-AU" sz="1200" b="1" dirty="0">
              <a:latin typeface="Public Sans"/>
            </a:endParaRPr>
          </a:p>
          <a:p>
            <a:pPr>
              <a:spcAft>
                <a:spcPts val="600"/>
              </a:spcAft>
            </a:pPr>
            <a:endParaRPr lang="en-AU" sz="1100" b="1" dirty="0">
              <a:latin typeface="Public Sans"/>
              <a:ea typeface="+mn-lt"/>
              <a:cs typeface="+mn-lt"/>
            </a:endParaRPr>
          </a:p>
          <a:p>
            <a:pPr>
              <a:spcAft>
                <a:spcPts val="600"/>
              </a:spcAft>
            </a:pPr>
            <a:r>
              <a:rPr lang="en-AU" sz="1200" b="1" dirty="0">
                <a:latin typeface="Public Sans"/>
                <a:ea typeface="+mn-lt"/>
                <a:cs typeface="+mn-lt"/>
              </a:rPr>
              <a:t>Text: </a:t>
            </a:r>
            <a:endParaRPr lang="en-AU" sz="1200" dirty="0">
              <a:latin typeface="Public Sans"/>
            </a:endParaRPr>
          </a:p>
          <a:p>
            <a:pPr>
              <a:spcAft>
                <a:spcPts val="600"/>
              </a:spcAft>
            </a:pPr>
            <a:r>
              <a:rPr lang="en-US" sz="1000" dirty="0">
                <a:ea typeface="+mn-lt"/>
                <a:cs typeface="+mn-lt"/>
              </a:rPr>
              <a:t>Want to do something valuable for your community while being paid to learn? </a:t>
            </a:r>
            <a:endParaRPr lang="en-AU" sz="1000" dirty="0">
              <a:ea typeface="+mn-lt"/>
              <a:cs typeface="+mn-lt"/>
            </a:endParaRPr>
          </a:p>
          <a:p>
            <a:pPr>
              <a:spcAft>
                <a:spcPts val="600"/>
              </a:spcAft>
            </a:pPr>
            <a:r>
              <a:rPr lang="en-US" sz="1000" dirty="0">
                <a:ea typeface="+mn-lt"/>
                <a:cs typeface="+mn-lt"/>
              </a:rPr>
              <a:t>The NSW Government is providing funding so councils can hire more apprentices, trainees and cadets.</a:t>
            </a:r>
            <a:endParaRPr lang="en-AU" sz="1000" dirty="0">
              <a:ea typeface="+mn-lt"/>
              <a:cs typeface="+mn-lt"/>
            </a:endParaRPr>
          </a:p>
          <a:p>
            <a:pPr>
              <a:spcAft>
                <a:spcPts val="600"/>
              </a:spcAft>
            </a:pPr>
            <a:r>
              <a:rPr lang="en-US" sz="1000" dirty="0">
                <a:ea typeface="+mn-lt"/>
                <a:cs typeface="+mn-lt"/>
              </a:rPr>
              <a:t>[INSERT COUNCIL NAME] is recruiting now for [INSERT APPRENTICE/ TRAINEE/ CADET] roles to start in early 2025. </a:t>
            </a:r>
            <a:endParaRPr lang="en-AU" sz="1000" dirty="0">
              <a:ea typeface="+mn-lt"/>
              <a:cs typeface="+mn-lt"/>
            </a:endParaRPr>
          </a:p>
          <a:p>
            <a:pPr>
              <a:spcAft>
                <a:spcPts val="600"/>
              </a:spcAft>
            </a:pPr>
            <a:r>
              <a:rPr lang="en-AU" sz="1000" dirty="0">
                <a:ea typeface="+mn-lt"/>
                <a:cs typeface="+mn-lt"/>
              </a:rPr>
              <a:t>An apprenticeship, traineeship or cadetship with a council can be a great way to start a successful career. </a:t>
            </a:r>
            <a:endParaRPr lang="en-AU" sz="1000" dirty="0"/>
          </a:p>
          <a:p>
            <a:pPr>
              <a:spcAft>
                <a:spcPts val="600"/>
              </a:spcAft>
            </a:pPr>
            <a:r>
              <a:rPr lang="en-US" sz="1000" dirty="0">
                <a:ea typeface="+mn-lt"/>
                <a:cs typeface="+mn-lt"/>
              </a:rPr>
              <a:t>You could:</a:t>
            </a:r>
          </a:p>
          <a:p>
            <a:pPr marL="457200" indent="-171450">
              <a:spcAft>
                <a:spcPts val="600"/>
              </a:spcAft>
              <a:buFont typeface="Arial"/>
              <a:buChar char="•"/>
            </a:pPr>
            <a:r>
              <a:rPr lang="en-US" sz="1000" dirty="0">
                <a:ea typeface="+mn-lt"/>
                <a:cs typeface="+mn-lt"/>
              </a:rPr>
              <a:t>Be paid while you learn from experienced mentors</a:t>
            </a:r>
            <a:endParaRPr lang="en-US" sz="1000" dirty="0"/>
          </a:p>
          <a:p>
            <a:pPr marL="457200" indent="-171450">
              <a:spcAft>
                <a:spcPts val="600"/>
              </a:spcAft>
              <a:buFont typeface="Arial"/>
              <a:buChar char="•"/>
            </a:pPr>
            <a:r>
              <a:rPr lang="en-US" sz="1000" dirty="0">
                <a:ea typeface="+mn-lt"/>
                <a:cs typeface="+mn-lt"/>
              </a:rPr>
              <a:t>Gain hands-on experience</a:t>
            </a:r>
            <a:endParaRPr lang="en-US" sz="1000" dirty="0"/>
          </a:p>
          <a:p>
            <a:pPr marL="457200" indent="-171450">
              <a:spcAft>
                <a:spcPts val="600"/>
              </a:spcAft>
              <a:buFont typeface="Arial"/>
              <a:buChar char="•"/>
            </a:pPr>
            <a:r>
              <a:rPr lang="en-US" sz="1000" dirty="0">
                <a:ea typeface="+mn-lt"/>
                <a:cs typeface="+mn-lt"/>
              </a:rPr>
              <a:t>Experience a diverse range of tasks and projects</a:t>
            </a:r>
            <a:endParaRPr lang="en-US" sz="1000" dirty="0"/>
          </a:p>
          <a:p>
            <a:pPr marL="457200" indent="-171450">
              <a:spcAft>
                <a:spcPts val="600"/>
              </a:spcAft>
              <a:buFont typeface="Arial"/>
              <a:buChar char="•"/>
            </a:pPr>
            <a:r>
              <a:rPr lang="en-US" sz="1000" dirty="0">
                <a:ea typeface="+mn-lt"/>
                <a:cs typeface="+mn-lt"/>
              </a:rPr>
              <a:t>Earn a nationally recognised qualification that’s valued in the job market</a:t>
            </a:r>
            <a:endParaRPr lang="en-US" sz="1000" dirty="0"/>
          </a:p>
          <a:p>
            <a:pPr marL="457200" indent="-171450">
              <a:spcAft>
                <a:spcPts val="600"/>
              </a:spcAft>
              <a:buFont typeface="Arial"/>
              <a:buChar char="•"/>
            </a:pPr>
            <a:r>
              <a:rPr lang="en-US" sz="1000" dirty="0">
                <a:ea typeface="+mn-lt"/>
                <a:cs typeface="+mn-lt"/>
              </a:rPr>
              <a:t>Make a positive difference in your community </a:t>
            </a:r>
            <a:endParaRPr lang="en-US" sz="1000" dirty="0"/>
          </a:p>
          <a:p>
            <a:pPr marL="457200" indent="-171450">
              <a:spcAft>
                <a:spcPts val="600"/>
              </a:spcAft>
              <a:buFont typeface="Arial"/>
              <a:buChar char="•"/>
            </a:pPr>
            <a:r>
              <a:rPr lang="en-US" sz="1000" dirty="0">
                <a:ea typeface="+mn-lt"/>
                <a:cs typeface="+mn-lt"/>
              </a:rPr>
              <a:t>Kickstart your future career in local government</a:t>
            </a:r>
            <a:endParaRPr lang="en-US" sz="1000" dirty="0"/>
          </a:p>
          <a:p>
            <a:pPr>
              <a:spcAft>
                <a:spcPts val="600"/>
              </a:spcAft>
            </a:pPr>
            <a:r>
              <a:rPr lang="en-AU" sz="1000" dirty="0">
                <a:ea typeface="+mn-lt"/>
                <a:cs typeface="+mn-lt"/>
              </a:rPr>
              <a:t>Are you interested in becoming an apprentice, trainee or cadet in local government?</a:t>
            </a:r>
            <a:endParaRPr lang="en-AU" sz="1000" dirty="0"/>
          </a:p>
          <a:p>
            <a:pPr>
              <a:spcAft>
                <a:spcPts val="600"/>
              </a:spcAft>
            </a:pPr>
            <a:r>
              <a:rPr lang="en-AU" sz="1000" dirty="0">
                <a:latin typeface="Public Sans Light"/>
              </a:rPr>
              <a:t>To apply, go to [INSERT COUNCIL JOB/AD/COUNCIL EOI DETAILS]</a:t>
            </a:r>
            <a:endParaRPr lang="en-AU" sz="1000" dirty="0">
              <a:solidFill>
                <a:srgbClr val="000000"/>
              </a:solidFill>
              <a:latin typeface="Public Sans Light"/>
            </a:endParaRPr>
          </a:p>
          <a:p>
            <a:pPr>
              <a:spcAft>
                <a:spcPts val="600"/>
              </a:spcAft>
            </a:pPr>
            <a:r>
              <a:rPr lang="en-AU" sz="1000" dirty="0">
                <a:latin typeface="Public Sans Light"/>
              </a:rPr>
              <a:t>Applications close [INSERT DATE]</a:t>
            </a:r>
          </a:p>
          <a:p>
            <a:pPr>
              <a:spcAft>
                <a:spcPts val="600"/>
              </a:spcAft>
            </a:pPr>
            <a:r>
              <a:rPr lang="en-AU" sz="1000" dirty="0">
                <a:latin typeface="Public Sans Light"/>
              </a:rPr>
              <a:t>For information about the program, go to </a:t>
            </a:r>
            <a:r>
              <a:rPr lang="en-AU" sz="1000" dirty="0">
                <a:latin typeface="Public Sans Light"/>
                <a:hlinkClick r:id="rId2"/>
              </a:rPr>
              <a:t>olg.nsw.gov.au/apprentice-trainee</a:t>
            </a:r>
            <a:endParaRPr lang="en-AU" sz="1000" dirty="0">
              <a:latin typeface="Public Sans Light"/>
            </a:endParaRPr>
          </a:p>
          <a:p>
            <a:pPr>
              <a:spcAft>
                <a:spcPts val="100"/>
              </a:spcAft>
            </a:pPr>
            <a:endParaRPr lang="en-AU" sz="1100" b="1" dirty="0">
              <a:ea typeface="Calibri" panose="020F0502020204030204" pitchFamily="34" charset="0"/>
            </a:endParaRPr>
          </a:p>
          <a:p>
            <a:pPr>
              <a:spcAft>
                <a:spcPts val="100"/>
              </a:spcAft>
            </a:pPr>
            <a:endParaRPr lang="en-AU" sz="1100" b="1" dirty="0">
              <a:ea typeface="Calibri" panose="020F0502020204030204" pitchFamily="34" charset="0"/>
            </a:endParaRPr>
          </a:p>
          <a:p>
            <a:pPr>
              <a:spcAft>
                <a:spcPts val="800"/>
              </a:spcAft>
            </a:pPr>
            <a:endParaRPr lang="en-AU" sz="1200" b="1" dirty="0">
              <a:ea typeface="Calibri" panose="020F0502020204030204" pitchFamily="34" charset="0"/>
            </a:endParaRPr>
          </a:p>
        </p:txBody>
      </p:sp>
      <p:pic>
        <p:nvPicPr>
          <p:cNvPr id="2" name="Picture 1" descr="A purple background with white text&#10;&#10;Description automatically generated">
            <a:extLst>
              <a:ext uri="{FF2B5EF4-FFF2-40B4-BE49-F238E27FC236}">
                <a16:creationId xmlns:a16="http://schemas.microsoft.com/office/drawing/2014/main" id="{EB587D69-CCB5-9602-E2BB-B5949CF2B38A}"/>
              </a:ext>
            </a:extLst>
          </p:cNvPr>
          <p:cNvPicPr>
            <a:picLocks noChangeAspect="1"/>
          </p:cNvPicPr>
          <p:nvPr/>
        </p:nvPicPr>
        <p:blipFill>
          <a:blip r:embed="rId3"/>
          <a:stretch>
            <a:fillRect/>
          </a:stretch>
        </p:blipFill>
        <p:spPr>
          <a:xfrm>
            <a:off x="7594864" y="5028713"/>
            <a:ext cx="3918186" cy="1312334"/>
          </a:xfrm>
          <a:prstGeom prst="rect">
            <a:avLst/>
          </a:prstGeom>
        </p:spPr>
      </p:pic>
      <p:pic>
        <p:nvPicPr>
          <p:cNvPr id="3" name="Picture 2" descr="A purple background with white text&#10;&#10;Description automatically generated">
            <a:extLst>
              <a:ext uri="{FF2B5EF4-FFF2-40B4-BE49-F238E27FC236}">
                <a16:creationId xmlns:a16="http://schemas.microsoft.com/office/drawing/2014/main" id="{1861071D-BC7C-D31E-E6EF-6A05E0BE23ED}"/>
              </a:ext>
            </a:extLst>
          </p:cNvPr>
          <p:cNvPicPr>
            <a:picLocks noChangeAspect="1"/>
          </p:cNvPicPr>
          <p:nvPr/>
        </p:nvPicPr>
        <p:blipFill>
          <a:blip r:embed="rId4"/>
          <a:stretch>
            <a:fillRect/>
          </a:stretch>
        </p:blipFill>
        <p:spPr>
          <a:xfrm>
            <a:off x="7597216" y="3393416"/>
            <a:ext cx="3927593" cy="1312334"/>
          </a:xfrm>
          <a:prstGeom prst="rect">
            <a:avLst/>
          </a:prstGeom>
        </p:spPr>
      </p:pic>
      <p:pic>
        <p:nvPicPr>
          <p:cNvPr id="4" name="Picture 3" descr="A purple background with white text&#10;&#10;Description automatically generated">
            <a:extLst>
              <a:ext uri="{FF2B5EF4-FFF2-40B4-BE49-F238E27FC236}">
                <a16:creationId xmlns:a16="http://schemas.microsoft.com/office/drawing/2014/main" id="{9005C1AF-96B7-5E36-3E4C-FF33534C09D5}"/>
              </a:ext>
            </a:extLst>
          </p:cNvPr>
          <p:cNvPicPr>
            <a:picLocks noChangeAspect="1"/>
          </p:cNvPicPr>
          <p:nvPr/>
        </p:nvPicPr>
        <p:blipFill>
          <a:blip r:embed="rId5"/>
          <a:stretch>
            <a:fillRect/>
          </a:stretch>
        </p:blipFill>
        <p:spPr>
          <a:xfrm>
            <a:off x="7590161" y="1764854"/>
            <a:ext cx="3918186" cy="1302926"/>
          </a:xfrm>
          <a:prstGeom prst="rect">
            <a:avLst/>
          </a:prstGeom>
        </p:spPr>
      </p:pic>
      <p:sp>
        <p:nvSpPr>
          <p:cNvPr id="7" name="TextBox 6">
            <a:extLst>
              <a:ext uri="{FF2B5EF4-FFF2-40B4-BE49-F238E27FC236}">
                <a16:creationId xmlns:a16="http://schemas.microsoft.com/office/drawing/2014/main" id="{2A456557-7C5D-8C6C-5628-2B06D348F619}"/>
              </a:ext>
            </a:extLst>
          </p:cNvPr>
          <p:cNvSpPr txBox="1"/>
          <p:nvPr/>
        </p:nvSpPr>
        <p:spPr>
          <a:xfrm>
            <a:off x="7516760" y="1516445"/>
            <a:ext cx="3916065" cy="261610"/>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100" dirty="0">
                <a:ea typeface="+mn-lt"/>
                <a:cs typeface="+mn-lt"/>
                <a:hlinkClick r:id="rId6"/>
              </a:rPr>
              <a:t>EDM banner_600 x 200_1.png</a:t>
            </a:r>
            <a:r>
              <a:rPr lang="en-US" sz="1100" dirty="0">
                <a:latin typeface="Public Sans Light"/>
                <a:hlinkClick r:id="rId6"/>
              </a:rPr>
              <a:t> (90KB)</a:t>
            </a:r>
            <a:endParaRPr lang="en-US" sz="1000" dirty="0">
              <a:latin typeface="Public Sans Light" pitchFamily="2" charset="77"/>
            </a:endParaRPr>
          </a:p>
        </p:txBody>
      </p:sp>
      <p:sp>
        <p:nvSpPr>
          <p:cNvPr id="5" name="TextBox 4">
            <a:extLst>
              <a:ext uri="{FF2B5EF4-FFF2-40B4-BE49-F238E27FC236}">
                <a16:creationId xmlns:a16="http://schemas.microsoft.com/office/drawing/2014/main" id="{45FFB286-8264-4466-62CB-81B211ECE40A}"/>
              </a:ext>
            </a:extLst>
          </p:cNvPr>
          <p:cNvSpPr txBox="1"/>
          <p:nvPr/>
        </p:nvSpPr>
        <p:spPr>
          <a:xfrm>
            <a:off x="7516760" y="3131356"/>
            <a:ext cx="2721579" cy="261610"/>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100" dirty="0">
                <a:ea typeface="+mn-lt"/>
                <a:cs typeface="+mn-lt"/>
                <a:hlinkClick r:id="rId7"/>
              </a:rPr>
              <a:t>EDM banner_600 x 200_2.png</a:t>
            </a:r>
            <a:r>
              <a:rPr lang="en-US" sz="1100" dirty="0">
                <a:latin typeface="Public Sans Light"/>
                <a:hlinkClick r:id="rId7"/>
              </a:rPr>
              <a:t> </a:t>
            </a:r>
            <a:r>
              <a:rPr lang="en-US" sz="1000" dirty="0">
                <a:latin typeface="Public Sans Light"/>
                <a:hlinkClick r:id="rId7"/>
              </a:rPr>
              <a:t>(97KB)</a:t>
            </a:r>
            <a:endParaRPr lang="en-US" sz="1000" dirty="0">
              <a:latin typeface="Public Sans Light" pitchFamily="2" charset="77"/>
            </a:endParaRPr>
          </a:p>
        </p:txBody>
      </p:sp>
      <p:sp>
        <p:nvSpPr>
          <p:cNvPr id="6" name="TextBox 5">
            <a:extLst>
              <a:ext uri="{FF2B5EF4-FFF2-40B4-BE49-F238E27FC236}">
                <a16:creationId xmlns:a16="http://schemas.microsoft.com/office/drawing/2014/main" id="{BB0C856E-E20D-BDFC-2576-426A47C32361}"/>
              </a:ext>
            </a:extLst>
          </p:cNvPr>
          <p:cNvSpPr txBox="1"/>
          <p:nvPr/>
        </p:nvSpPr>
        <p:spPr>
          <a:xfrm>
            <a:off x="7516760" y="4790986"/>
            <a:ext cx="2721579" cy="261610"/>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100" dirty="0">
                <a:ea typeface="+mn-lt"/>
                <a:cs typeface="+mn-lt"/>
                <a:hlinkClick r:id="rId8"/>
              </a:rPr>
              <a:t>EDM banner_600 x 200_3.png</a:t>
            </a:r>
            <a:r>
              <a:rPr lang="en-US" sz="1100" dirty="0">
                <a:latin typeface="Public Sans Light"/>
                <a:hlinkClick r:id="rId8"/>
              </a:rPr>
              <a:t> (83KB)</a:t>
            </a:r>
            <a:endParaRPr lang="en-US" sz="1000" dirty="0">
              <a:latin typeface="Public Sans Light" pitchFamily="2" charset="77"/>
            </a:endParaRPr>
          </a:p>
        </p:txBody>
      </p:sp>
    </p:spTree>
    <p:extLst>
      <p:ext uri="{BB962C8B-B14F-4D97-AF65-F5344CB8AC3E}">
        <p14:creationId xmlns:p14="http://schemas.microsoft.com/office/powerpoint/2010/main" val="134689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10D5D-4683-321E-BCE3-5E0A92304650}"/>
              </a:ext>
            </a:extLst>
          </p:cNvPr>
          <p:cNvSpPr>
            <a:spLocks noGrp="1"/>
          </p:cNvSpPr>
          <p:nvPr>
            <p:ph type="title"/>
          </p:nvPr>
        </p:nvSpPr>
        <p:spPr>
          <a:xfrm>
            <a:off x="359999" y="360000"/>
            <a:ext cx="10909683" cy="587612"/>
          </a:xfrm>
        </p:spPr>
        <p:txBody>
          <a:bodyPr/>
          <a:lstStyle/>
          <a:p>
            <a:r>
              <a:rPr lang="en-AU" sz="2800" dirty="0"/>
              <a:t>Resources: sample Expression of Interest form</a:t>
            </a:r>
          </a:p>
        </p:txBody>
      </p:sp>
      <p:sp>
        <p:nvSpPr>
          <p:cNvPr id="3" name="Slide Number Placeholder 2">
            <a:extLst>
              <a:ext uri="{FF2B5EF4-FFF2-40B4-BE49-F238E27FC236}">
                <a16:creationId xmlns:a16="http://schemas.microsoft.com/office/drawing/2014/main" id="{ED5C682D-6E14-80F5-292A-C23D17BB97F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
        <p:nvSpPr>
          <p:cNvPr id="5" name="TextBox 4">
            <a:extLst>
              <a:ext uri="{FF2B5EF4-FFF2-40B4-BE49-F238E27FC236}">
                <a16:creationId xmlns:a16="http://schemas.microsoft.com/office/drawing/2014/main" id="{BCA10160-7A9E-A92B-E95E-1BD3F63F3E94}"/>
              </a:ext>
            </a:extLst>
          </p:cNvPr>
          <p:cNvSpPr txBox="1"/>
          <p:nvPr/>
        </p:nvSpPr>
        <p:spPr>
          <a:xfrm>
            <a:off x="357896" y="1187011"/>
            <a:ext cx="4979946" cy="1585049"/>
          </a:xfrm>
          <a:prstGeom prst="rect">
            <a:avLst/>
          </a:prstGeom>
          <a:noFill/>
        </p:spPr>
        <p:txBody>
          <a:bodyPr wrap="square" lIns="91440" tIns="45720" rIns="91440" bIns="45720" rtlCol="0" anchor="t">
            <a:spAutoFit/>
          </a:bodyPr>
          <a:lstStyle/>
          <a:p>
            <a:pPr>
              <a:spcAft>
                <a:spcPts val="600"/>
              </a:spcAft>
            </a:pPr>
            <a:r>
              <a:rPr lang="en-AU" sz="1200" b="1" dirty="0">
                <a:latin typeface="Public Sans Light"/>
              </a:rPr>
              <a:t>Information for councils: </a:t>
            </a:r>
            <a:endParaRPr lang="en-US" sz="1200" b="1" dirty="0">
              <a:latin typeface="Public Sans Light"/>
            </a:endParaRPr>
          </a:p>
          <a:p>
            <a:pPr>
              <a:spcAft>
                <a:spcPts val="600"/>
              </a:spcAft>
            </a:pPr>
            <a:r>
              <a:rPr lang="en-AU" sz="1000" dirty="0">
                <a:latin typeface="Public Sans Light"/>
              </a:rPr>
              <a:t>An advertising campaign for the </a:t>
            </a:r>
            <a:r>
              <a:rPr lang="en-AU" sz="1000" i="1" dirty="0">
                <a:latin typeface="Public Sans Light"/>
              </a:rPr>
              <a:t>A fresh Start for Local Government Apprentices, Trainees and Cadets</a:t>
            </a:r>
            <a:r>
              <a:rPr lang="en-AU" sz="1000" dirty="0">
                <a:latin typeface="Public Sans Light"/>
              </a:rPr>
              <a:t> program commenced on 11 November.</a:t>
            </a:r>
            <a:endParaRPr lang="en-US" dirty="0"/>
          </a:p>
          <a:p>
            <a:pPr>
              <a:spcAft>
                <a:spcPts val="600"/>
              </a:spcAft>
            </a:pPr>
            <a:r>
              <a:rPr lang="en-AU" sz="1000" dirty="0">
                <a:latin typeface="Public Sans Light"/>
                <a:ea typeface="+mn-lt"/>
                <a:cs typeface="+mn-lt"/>
              </a:rPr>
              <a:t>On hearing about the program</a:t>
            </a:r>
            <a:r>
              <a:rPr lang="en-AU" sz="1000" dirty="0">
                <a:ea typeface="+mn-lt"/>
                <a:cs typeface="+mn-lt"/>
              </a:rPr>
              <a:t>, interested jobseekers and school leavers may contact your council.</a:t>
            </a:r>
            <a:endParaRPr lang="en-US" dirty="0"/>
          </a:p>
          <a:p>
            <a:pPr>
              <a:spcAft>
                <a:spcPts val="600"/>
              </a:spcAft>
            </a:pPr>
            <a:r>
              <a:rPr lang="en-AU" sz="1000" dirty="0">
                <a:ea typeface="+mn-lt"/>
                <a:cs typeface="+mn-lt"/>
              </a:rPr>
              <a:t>We encourage councils to create an Expression of Interest form on the home page of their website, which will enable them to keep track of interest and enquiries about the program. </a:t>
            </a:r>
            <a:endParaRPr lang="en-AU" dirty="0"/>
          </a:p>
        </p:txBody>
      </p:sp>
      <p:sp>
        <p:nvSpPr>
          <p:cNvPr id="4" name="TextBox 6">
            <a:extLst>
              <a:ext uri="{FF2B5EF4-FFF2-40B4-BE49-F238E27FC236}">
                <a16:creationId xmlns:a16="http://schemas.microsoft.com/office/drawing/2014/main" id="{B650C886-2B22-1079-33A2-DDD82FBAC9BF}"/>
              </a:ext>
            </a:extLst>
          </p:cNvPr>
          <p:cNvSpPr txBox="1"/>
          <p:nvPr/>
        </p:nvSpPr>
        <p:spPr>
          <a:xfrm>
            <a:off x="344416" y="3217223"/>
            <a:ext cx="4767979" cy="3431709"/>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spcAft>
                <a:spcPts val="600"/>
              </a:spcAft>
            </a:pPr>
            <a:r>
              <a:rPr lang="en-AU" sz="1200" b="1" dirty="0">
                <a:latin typeface="Public Sans Light"/>
              </a:rPr>
              <a:t>Expression of Interest form</a:t>
            </a:r>
            <a:endParaRPr lang="en-AU" sz="1200" dirty="0">
              <a:latin typeface="Public Sans Light"/>
            </a:endParaRPr>
          </a:p>
          <a:p>
            <a:pPr>
              <a:spcAft>
                <a:spcPts val="600"/>
              </a:spcAft>
            </a:pPr>
            <a:r>
              <a:rPr lang="en-AU" sz="1000" dirty="0">
                <a:latin typeface="Public Sans Light"/>
              </a:rPr>
              <a:t>An Expression of Interest (EOI) form can be set up using a program such as Microsoft Forms. </a:t>
            </a:r>
          </a:p>
          <a:p>
            <a:pPr>
              <a:spcAft>
                <a:spcPts val="600"/>
              </a:spcAft>
            </a:pPr>
            <a:r>
              <a:rPr lang="en-AU" sz="1000" dirty="0">
                <a:latin typeface="Public Sans Light"/>
              </a:rPr>
              <a:t>For more information go to: </a:t>
            </a:r>
            <a:r>
              <a:rPr lang="en-AU" sz="1000" dirty="0">
                <a:latin typeface="Public Sans Light"/>
                <a:hlinkClick r:id="rId2"/>
              </a:rPr>
              <a:t>https://support.microsoft.com/en-au/office/create-a-form-with-microsoft-forms-4ffb64cc-7d5d-402f-b82e-b1d49418fd9d</a:t>
            </a:r>
            <a:endParaRPr lang="en-AU" sz="1000" dirty="0">
              <a:latin typeface="Public Sans Light"/>
            </a:endParaRPr>
          </a:p>
          <a:p>
            <a:pPr>
              <a:spcAft>
                <a:spcPts val="600"/>
              </a:spcAft>
            </a:pPr>
            <a:r>
              <a:rPr lang="en-AU" sz="1000" dirty="0">
                <a:latin typeface="Public Sans Light"/>
              </a:rPr>
              <a:t>If using Microsoft Forms, once the form has been set up, click on "Present" to obtain the form's URL, which you can then put on your council’s website or share with applicants. Once you’ve developed the form and it’s live, go to "View responses" to see a summary of applicant responses.</a:t>
            </a:r>
          </a:p>
          <a:p>
            <a:pPr>
              <a:spcAft>
                <a:spcPts val="600"/>
              </a:spcAft>
            </a:pPr>
            <a:endParaRPr lang="en-AU" sz="1000" dirty="0">
              <a:latin typeface="Public Sans Light"/>
            </a:endParaRPr>
          </a:p>
          <a:p>
            <a:pPr>
              <a:spcAft>
                <a:spcPts val="600"/>
              </a:spcAft>
            </a:pPr>
            <a:r>
              <a:rPr lang="en-AU" sz="1000" dirty="0">
                <a:latin typeface="Public Sans Light"/>
              </a:rPr>
              <a:t>It is suggested councils use the EOI form to capture the following information:</a:t>
            </a:r>
          </a:p>
          <a:p>
            <a:pPr marL="171450" indent="-171450">
              <a:spcAft>
                <a:spcPts val="600"/>
              </a:spcAft>
              <a:buFont typeface="Arial,Sans-Serif"/>
              <a:buChar char="•"/>
            </a:pPr>
            <a:r>
              <a:rPr lang="en-AU" sz="1000" dirty="0">
                <a:latin typeface="Public Sans Light"/>
              </a:rPr>
              <a:t>Full name</a:t>
            </a:r>
          </a:p>
          <a:p>
            <a:pPr marL="171450" indent="-171450">
              <a:spcAft>
                <a:spcPts val="600"/>
              </a:spcAft>
              <a:buFont typeface="Arial,Sans-Serif"/>
              <a:buChar char="•"/>
            </a:pPr>
            <a:r>
              <a:rPr lang="en-AU" sz="1000" dirty="0">
                <a:latin typeface="Public Sans Light"/>
              </a:rPr>
              <a:t>Email address</a:t>
            </a:r>
          </a:p>
          <a:p>
            <a:pPr marL="171450" indent="-171450">
              <a:spcAft>
                <a:spcPts val="600"/>
              </a:spcAft>
              <a:buFont typeface="Arial,Sans-Serif"/>
              <a:buChar char="•"/>
            </a:pPr>
            <a:r>
              <a:rPr lang="en-AU" sz="1000" dirty="0">
                <a:latin typeface="Public Sans Light"/>
              </a:rPr>
              <a:t>Phone number</a:t>
            </a:r>
          </a:p>
          <a:p>
            <a:pPr marL="171450" indent="-171450">
              <a:spcAft>
                <a:spcPts val="600"/>
              </a:spcAft>
              <a:buFont typeface="Arial,Sans-Serif"/>
              <a:buChar char="•"/>
            </a:pPr>
            <a:r>
              <a:rPr lang="en-AU" sz="1000" dirty="0">
                <a:latin typeface="Public Sans Light"/>
              </a:rPr>
              <a:t>What type of apprenticeship, traineeship or cadetship would you be most interested in? You are welcome to nominate more than one occupation.</a:t>
            </a:r>
            <a:endParaRPr lang="en-AU" dirty="0"/>
          </a:p>
        </p:txBody>
      </p:sp>
      <p:pic>
        <p:nvPicPr>
          <p:cNvPr id="8" name="Picture 7">
            <a:extLst>
              <a:ext uri="{FF2B5EF4-FFF2-40B4-BE49-F238E27FC236}">
                <a16:creationId xmlns:a16="http://schemas.microsoft.com/office/drawing/2014/main" id="{622688FB-4AC3-AFC2-9762-8A713104F9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13187" y="1553475"/>
            <a:ext cx="4074737" cy="4185165"/>
          </a:xfrm>
          <a:prstGeom prst="rect">
            <a:avLst/>
          </a:prstGeom>
          <a:ln w="6350">
            <a:solidFill>
              <a:schemeClr val="tx1"/>
            </a:solidFill>
          </a:ln>
        </p:spPr>
      </p:pic>
      <p:sp>
        <p:nvSpPr>
          <p:cNvPr id="10" name="TextBox 10">
            <a:extLst>
              <a:ext uri="{FF2B5EF4-FFF2-40B4-BE49-F238E27FC236}">
                <a16:creationId xmlns:a16="http://schemas.microsoft.com/office/drawing/2014/main" id="{9E72515E-29DE-BB2C-342D-6C6F1EAE0B2B}"/>
              </a:ext>
            </a:extLst>
          </p:cNvPr>
          <p:cNvSpPr txBox="1"/>
          <p:nvPr/>
        </p:nvSpPr>
        <p:spPr>
          <a:xfrm>
            <a:off x="7130059" y="1327470"/>
            <a:ext cx="3542489"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900" b="1" dirty="0"/>
              <a:t>Sample Expression of Interest form</a:t>
            </a:r>
          </a:p>
        </p:txBody>
      </p:sp>
    </p:spTree>
    <p:extLst>
      <p:ext uri="{BB962C8B-B14F-4D97-AF65-F5344CB8AC3E}">
        <p14:creationId xmlns:p14="http://schemas.microsoft.com/office/powerpoint/2010/main" val="181967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10D5D-4683-321E-BCE3-5E0A92304650}"/>
              </a:ext>
            </a:extLst>
          </p:cNvPr>
          <p:cNvSpPr>
            <a:spLocks noGrp="1"/>
          </p:cNvSpPr>
          <p:nvPr>
            <p:ph type="title"/>
          </p:nvPr>
        </p:nvSpPr>
        <p:spPr>
          <a:xfrm>
            <a:off x="359999" y="360000"/>
            <a:ext cx="10909683" cy="587612"/>
          </a:xfrm>
        </p:spPr>
        <p:txBody>
          <a:bodyPr/>
          <a:lstStyle/>
          <a:p>
            <a:r>
              <a:rPr lang="en-AU" sz="2800" dirty="0"/>
              <a:t>Resources: suggested script </a:t>
            </a:r>
          </a:p>
        </p:txBody>
      </p:sp>
      <p:sp>
        <p:nvSpPr>
          <p:cNvPr id="3" name="Slide Number Placeholder 2">
            <a:extLst>
              <a:ext uri="{FF2B5EF4-FFF2-40B4-BE49-F238E27FC236}">
                <a16:creationId xmlns:a16="http://schemas.microsoft.com/office/drawing/2014/main" id="{ED5C682D-6E14-80F5-292A-C23D17BB97F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
        <p:nvSpPr>
          <p:cNvPr id="4" name="TextBox 5">
            <a:extLst>
              <a:ext uri="{FF2B5EF4-FFF2-40B4-BE49-F238E27FC236}">
                <a16:creationId xmlns:a16="http://schemas.microsoft.com/office/drawing/2014/main" id="{66D103CC-2736-4089-CFD6-8886340B9D81}"/>
              </a:ext>
            </a:extLst>
          </p:cNvPr>
          <p:cNvSpPr txBox="1"/>
          <p:nvPr/>
        </p:nvSpPr>
        <p:spPr>
          <a:xfrm>
            <a:off x="364469" y="1254566"/>
            <a:ext cx="3874785" cy="3570208"/>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spcAft>
                <a:spcPts val="600"/>
              </a:spcAft>
            </a:pPr>
            <a:r>
              <a:rPr lang="en-AU" sz="1200" b="1" dirty="0">
                <a:latin typeface="Public Sans Light"/>
              </a:rPr>
              <a:t>Suggested </a:t>
            </a:r>
            <a:r>
              <a:rPr lang="en-AU" sz="1200" b="1" dirty="0">
                <a:ea typeface="+mn-lt"/>
                <a:cs typeface="+mn-lt"/>
              </a:rPr>
              <a:t>script for participating councils  – to assist with phone enquiries during November and December 2024</a:t>
            </a:r>
            <a:endParaRPr lang="en-US" sz="1200" dirty="0"/>
          </a:p>
          <a:p>
            <a:pPr>
              <a:spcAft>
                <a:spcPts val="600"/>
              </a:spcAft>
            </a:pPr>
            <a:r>
              <a:rPr lang="en-AU" sz="1000" dirty="0">
                <a:ea typeface="+mn-lt"/>
                <a:cs typeface="+mn-lt"/>
              </a:rPr>
              <a:t>Thanks for your interest in working with our council.</a:t>
            </a:r>
            <a:endParaRPr lang="en-US" sz="1000" dirty="0"/>
          </a:p>
          <a:p>
            <a:pPr>
              <a:spcAft>
                <a:spcPts val="600"/>
              </a:spcAft>
            </a:pPr>
            <a:r>
              <a:rPr lang="en-AU" sz="1000" dirty="0">
                <a:ea typeface="+mn-lt"/>
                <a:cs typeface="+mn-lt"/>
              </a:rPr>
              <a:t>We are planning to participate in the Government’s program and should know how many positions we’ll be able to offer soon.</a:t>
            </a:r>
            <a:endParaRPr lang="en-AU" sz="1000" dirty="0"/>
          </a:p>
          <a:p>
            <a:pPr>
              <a:spcAft>
                <a:spcPts val="600"/>
              </a:spcAft>
            </a:pPr>
            <a:r>
              <a:rPr lang="en-AU" sz="1000" dirty="0">
                <a:ea typeface="+mn-lt"/>
                <a:cs typeface="+mn-lt"/>
              </a:rPr>
              <a:t>We’re currently collecting details from people who are interested in the apprenticeship, traineeship or cadetship roles [REMOVE IF NOT RELEVANT].</a:t>
            </a:r>
            <a:endParaRPr lang="en-US" sz="1000" dirty="0"/>
          </a:p>
          <a:p>
            <a:pPr>
              <a:spcAft>
                <a:spcPts val="600"/>
              </a:spcAft>
            </a:pPr>
            <a:r>
              <a:rPr lang="en-AU" sz="1000" dirty="0">
                <a:ea typeface="+mn-lt"/>
                <a:cs typeface="+mn-lt"/>
              </a:rPr>
              <a:t>Can I please ask you to visit our website and complete the Expression of Interest form, so we have your details?</a:t>
            </a:r>
            <a:endParaRPr lang="en-AU" sz="1000" dirty="0"/>
          </a:p>
          <a:p>
            <a:pPr>
              <a:spcAft>
                <a:spcPts val="600"/>
              </a:spcAft>
            </a:pPr>
            <a:r>
              <a:rPr lang="en-AU" sz="1000" dirty="0">
                <a:latin typeface="Public Sans Light"/>
              </a:rPr>
              <a:t>You’ll find the form on our website if you go to [INSERT THE COUNCIL WEBSITE URL HERE].</a:t>
            </a:r>
            <a:endParaRPr lang="en-AU" sz="1200" b="1" dirty="0">
              <a:latin typeface="Public Sans Light"/>
            </a:endParaRPr>
          </a:p>
          <a:p>
            <a:pPr>
              <a:spcAft>
                <a:spcPts val="600"/>
              </a:spcAft>
            </a:pPr>
            <a:r>
              <a:rPr lang="en-AU" sz="1000" dirty="0">
                <a:ea typeface="+mn-lt"/>
                <a:cs typeface="+mn-lt"/>
              </a:rPr>
              <a:t>There will also be further rounds of this program, so we may contact you at a future date to see if you’re still interested.</a:t>
            </a:r>
          </a:p>
          <a:p>
            <a:pPr>
              <a:spcAft>
                <a:spcPts val="600"/>
              </a:spcAft>
            </a:pPr>
            <a:r>
              <a:rPr lang="en-AU" sz="1000" dirty="0">
                <a:latin typeface="Public Sans Light"/>
              </a:rPr>
              <a:t>Thanks for your call and for your interest in the program. </a:t>
            </a:r>
            <a:endParaRPr lang="en-AU" dirty="0"/>
          </a:p>
          <a:p>
            <a:pPr>
              <a:spcAft>
                <a:spcPts val="600"/>
              </a:spcAft>
            </a:pPr>
            <a:endParaRPr lang="en-AU" sz="1000" dirty="0"/>
          </a:p>
        </p:txBody>
      </p:sp>
    </p:spTree>
    <p:extLst>
      <p:ext uri="{BB962C8B-B14F-4D97-AF65-F5344CB8AC3E}">
        <p14:creationId xmlns:p14="http://schemas.microsoft.com/office/powerpoint/2010/main" val="997811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10D5D-4683-321E-BCE3-5E0A92304650}"/>
              </a:ext>
            </a:extLst>
          </p:cNvPr>
          <p:cNvSpPr>
            <a:spLocks noGrp="1"/>
          </p:cNvSpPr>
          <p:nvPr>
            <p:ph type="title"/>
          </p:nvPr>
        </p:nvSpPr>
        <p:spPr>
          <a:xfrm>
            <a:off x="359999" y="360000"/>
            <a:ext cx="10942340" cy="413441"/>
          </a:xfrm>
        </p:spPr>
        <p:txBody>
          <a:bodyPr>
            <a:normAutofit/>
          </a:bodyPr>
          <a:lstStyle/>
          <a:p>
            <a:r>
              <a:rPr lang="en-AU" sz="2800" dirty="0">
                <a:latin typeface="+mj-lt"/>
              </a:rPr>
              <a:t>Video content</a:t>
            </a:r>
            <a:endParaRPr lang="en-AU" sz="900" dirty="0">
              <a:latin typeface="+mj-lt"/>
            </a:endParaRPr>
          </a:p>
        </p:txBody>
      </p:sp>
      <p:sp>
        <p:nvSpPr>
          <p:cNvPr id="3" name="Slide Number Placeholder 2">
            <a:extLst>
              <a:ext uri="{FF2B5EF4-FFF2-40B4-BE49-F238E27FC236}">
                <a16:creationId xmlns:a16="http://schemas.microsoft.com/office/drawing/2014/main" id="{ED5C682D-6E14-80F5-292A-C23D17BB97F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
        <p:nvSpPr>
          <p:cNvPr id="4" name="TextBox 3">
            <a:extLst>
              <a:ext uri="{FF2B5EF4-FFF2-40B4-BE49-F238E27FC236}">
                <a16:creationId xmlns:a16="http://schemas.microsoft.com/office/drawing/2014/main" id="{0B86D95D-DE12-E1F0-49B5-2724B68F1A72}"/>
              </a:ext>
            </a:extLst>
          </p:cNvPr>
          <p:cNvSpPr txBox="1"/>
          <p:nvPr/>
        </p:nvSpPr>
        <p:spPr>
          <a:xfrm>
            <a:off x="3121396" y="3797347"/>
            <a:ext cx="265611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hlinkClick r:id="rId2"/>
              </a:rPr>
              <a:t>Click here to download: Liam-social-1x1.mp4</a:t>
            </a:r>
            <a:endParaRPr lang="en-US" sz="1100" dirty="0"/>
          </a:p>
        </p:txBody>
      </p:sp>
      <p:pic>
        <p:nvPicPr>
          <p:cNvPr id="5" name="Picture 4" descr="A person and person in a factory&#10;&#10;Description automatically generated">
            <a:extLst>
              <a:ext uri="{FF2B5EF4-FFF2-40B4-BE49-F238E27FC236}">
                <a16:creationId xmlns:a16="http://schemas.microsoft.com/office/drawing/2014/main" id="{839B867F-C7FB-3A35-412B-48412EAD194E}"/>
              </a:ext>
            </a:extLst>
          </p:cNvPr>
          <p:cNvPicPr>
            <a:picLocks noChangeAspect="1"/>
          </p:cNvPicPr>
          <p:nvPr/>
        </p:nvPicPr>
        <p:blipFill>
          <a:blip r:embed="rId3"/>
          <a:stretch>
            <a:fillRect/>
          </a:stretch>
        </p:blipFill>
        <p:spPr>
          <a:xfrm>
            <a:off x="368030" y="1037365"/>
            <a:ext cx="4778828" cy="2717303"/>
          </a:xfrm>
          <a:prstGeom prst="rect">
            <a:avLst/>
          </a:prstGeom>
        </p:spPr>
      </p:pic>
      <p:sp>
        <p:nvSpPr>
          <p:cNvPr id="6" name="TextBox 5">
            <a:extLst>
              <a:ext uri="{FF2B5EF4-FFF2-40B4-BE49-F238E27FC236}">
                <a16:creationId xmlns:a16="http://schemas.microsoft.com/office/drawing/2014/main" id="{3017E51D-D65B-B3B1-F3EA-7B4308BB228A}"/>
              </a:ext>
            </a:extLst>
          </p:cNvPr>
          <p:cNvSpPr txBox="1"/>
          <p:nvPr/>
        </p:nvSpPr>
        <p:spPr>
          <a:xfrm>
            <a:off x="281750" y="772887"/>
            <a:ext cx="458288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hlinkClick r:id="rId4"/>
              </a:rPr>
              <a:t>Click here to download: long form-16x9.mp4</a:t>
            </a:r>
            <a:endParaRPr lang="en-US" dirty="0"/>
          </a:p>
        </p:txBody>
      </p:sp>
      <p:pic>
        <p:nvPicPr>
          <p:cNvPr id="7" name="Picture 6" descr="A person smiling with arms crossed&#10;&#10;Description automatically generated">
            <a:extLst>
              <a:ext uri="{FF2B5EF4-FFF2-40B4-BE49-F238E27FC236}">
                <a16:creationId xmlns:a16="http://schemas.microsoft.com/office/drawing/2014/main" id="{78145E02-CB6F-B2AA-8ED0-0678063D80AE}"/>
              </a:ext>
            </a:extLst>
          </p:cNvPr>
          <p:cNvPicPr>
            <a:picLocks noChangeAspect="1"/>
          </p:cNvPicPr>
          <p:nvPr/>
        </p:nvPicPr>
        <p:blipFill>
          <a:blip r:embed="rId5"/>
          <a:srcRect t="117" r="7133" b="64"/>
          <a:stretch/>
        </p:blipFill>
        <p:spPr>
          <a:xfrm>
            <a:off x="6650223" y="2580849"/>
            <a:ext cx="2461009" cy="4113555"/>
          </a:xfrm>
          <a:prstGeom prst="rect">
            <a:avLst/>
          </a:prstGeom>
        </p:spPr>
      </p:pic>
      <p:sp>
        <p:nvSpPr>
          <p:cNvPr id="8" name="TextBox 7">
            <a:extLst>
              <a:ext uri="{FF2B5EF4-FFF2-40B4-BE49-F238E27FC236}">
                <a16:creationId xmlns:a16="http://schemas.microsoft.com/office/drawing/2014/main" id="{19B9A8A2-C284-6B91-3B2B-B6F7C2088F52}"/>
              </a:ext>
            </a:extLst>
          </p:cNvPr>
          <p:cNvSpPr txBox="1"/>
          <p:nvPr/>
        </p:nvSpPr>
        <p:spPr>
          <a:xfrm>
            <a:off x="6593542" y="2111829"/>
            <a:ext cx="244928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hlinkClick r:id="rId6"/>
              </a:rPr>
              <a:t>Click here to download: Indi-social-9x16.mp4</a:t>
            </a:r>
            <a:endParaRPr lang="en-US" dirty="0"/>
          </a:p>
        </p:txBody>
      </p:sp>
      <p:pic>
        <p:nvPicPr>
          <p:cNvPr id="9" name="Picture 8" descr="A person standing in front of a tractor&#10;&#10;Description automatically generated">
            <a:extLst>
              <a:ext uri="{FF2B5EF4-FFF2-40B4-BE49-F238E27FC236}">
                <a16:creationId xmlns:a16="http://schemas.microsoft.com/office/drawing/2014/main" id="{09DA2F7E-BA36-A0B8-96EB-1A006E3DED53}"/>
              </a:ext>
            </a:extLst>
          </p:cNvPr>
          <p:cNvPicPr>
            <a:picLocks noChangeAspect="1"/>
          </p:cNvPicPr>
          <p:nvPr/>
        </p:nvPicPr>
        <p:blipFill>
          <a:blip r:embed="rId7"/>
          <a:stretch>
            <a:fillRect/>
          </a:stretch>
        </p:blipFill>
        <p:spPr>
          <a:xfrm>
            <a:off x="356561" y="4236394"/>
            <a:ext cx="2324458" cy="2460174"/>
          </a:xfrm>
          <a:prstGeom prst="rect">
            <a:avLst/>
          </a:prstGeom>
        </p:spPr>
      </p:pic>
      <p:sp>
        <p:nvSpPr>
          <p:cNvPr id="10" name="TextBox 9">
            <a:extLst>
              <a:ext uri="{FF2B5EF4-FFF2-40B4-BE49-F238E27FC236}">
                <a16:creationId xmlns:a16="http://schemas.microsoft.com/office/drawing/2014/main" id="{73701960-50D0-DF7A-C8BF-4A560A9F227F}"/>
              </a:ext>
            </a:extLst>
          </p:cNvPr>
          <p:cNvSpPr txBox="1"/>
          <p:nvPr/>
        </p:nvSpPr>
        <p:spPr>
          <a:xfrm>
            <a:off x="304160" y="3798475"/>
            <a:ext cx="265931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22272B"/>
                </a:solidFill>
                <a:hlinkClick r:id="rId8"/>
              </a:rPr>
              <a:t>Click here to download: Indi-social-1x1.mp4</a:t>
            </a:r>
            <a:endParaRPr lang="en-US" dirty="0">
              <a:solidFill>
                <a:srgbClr val="22272B"/>
              </a:solidFill>
            </a:endParaRPr>
          </a:p>
        </p:txBody>
      </p:sp>
      <p:pic>
        <p:nvPicPr>
          <p:cNvPr id="11" name="Picture 10" descr="A close up of a tool&#10;&#10;Description automatically generated">
            <a:extLst>
              <a:ext uri="{FF2B5EF4-FFF2-40B4-BE49-F238E27FC236}">
                <a16:creationId xmlns:a16="http://schemas.microsoft.com/office/drawing/2014/main" id="{4DAB2A84-1488-290F-E181-7DC53B9E96F9}"/>
              </a:ext>
            </a:extLst>
          </p:cNvPr>
          <p:cNvPicPr>
            <a:picLocks noChangeAspect="1"/>
          </p:cNvPicPr>
          <p:nvPr/>
        </p:nvPicPr>
        <p:blipFill>
          <a:blip r:embed="rId9"/>
          <a:stretch>
            <a:fillRect/>
          </a:stretch>
        </p:blipFill>
        <p:spPr>
          <a:xfrm>
            <a:off x="9535768" y="2581072"/>
            <a:ext cx="2365004" cy="4114800"/>
          </a:xfrm>
          <a:prstGeom prst="rect">
            <a:avLst/>
          </a:prstGeom>
        </p:spPr>
      </p:pic>
      <p:sp>
        <p:nvSpPr>
          <p:cNvPr id="12" name="TextBox 11">
            <a:extLst>
              <a:ext uri="{FF2B5EF4-FFF2-40B4-BE49-F238E27FC236}">
                <a16:creationId xmlns:a16="http://schemas.microsoft.com/office/drawing/2014/main" id="{62083526-98BD-90F8-D5D3-63AEB482D8CC}"/>
              </a:ext>
            </a:extLst>
          </p:cNvPr>
          <p:cNvSpPr txBox="1"/>
          <p:nvPr/>
        </p:nvSpPr>
        <p:spPr>
          <a:xfrm>
            <a:off x="9468650" y="2133600"/>
            <a:ext cx="256902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hlinkClick r:id="rId10"/>
              </a:rPr>
              <a:t>Click here to download: Liam-social-9x16.mp4</a:t>
            </a:r>
            <a:endParaRPr lang="en-US" dirty="0"/>
          </a:p>
        </p:txBody>
      </p:sp>
      <p:pic>
        <p:nvPicPr>
          <p:cNvPr id="13" name="Picture 12" descr="A person wearing a hat and gloves&#10;&#10;Description automatically generated">
            <a:extLst>
              <a:ext uri="{FF2B5EF4-FFF2-40B4-BE49-F238E27FC236}">
                <a16:creationId xmlns:a16="http://schemas.microsoft.com/office/drawing/2014/main" id="{0B182565-B65E-F665-2270-DB8A87B5AC14}"/>
              </a:ext>
            </a:extLst>
          </p:cNvPr>
          <p:cNvPicPr>
            <a:picLocks noChangeAspect="1"/>
          </p:cNvPicPr>
          <p:nvPr/>
        </p:nvPicPr>
        <p:blipFill>
          <a:blip r:embed="rId11"/>
          <a:srcRect l="-174" t="101" r="12002" b="590"/>
          <a:stretch/>
        </p:blipFill>
        <p:spPr>
          <a:xfrm>
            <a:off x="3188845" y="4223054"/>
            <a:ext cx="2345506" cy="2465876"/>
          </a:xfrm>
          <a:prstGeom prst="rect">
            <a:avLst/>
          </a:prstGeom>
        </p:spPr>
      </p:pic>
    </p:spTree>
    <p:extLst>
      <p:ext uri="{BB962C8B-B14F-4D97-AF65-F5344CB8AC3E}">
        <p14:creationId xmlns:p14="http://schemas.microsoft.com/office/powerpoint/2010/main" val="1892458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7AE2-FEB9-C644-353C-0211B13D212F}"/>
              </a:ext>
            </a:extLst>
          </p:cNvPr>
          <p:cNvSpPr>
            <a:spLocks noGrp="1"/>
          </p:cNvSpPr>
          <p:nvPr>
            <p:ph type="title"/>
          </p:nvPr>
        </p:nvSpPr>
        <p:spPr/>
        <p:txBody>
          <a:bodyPr/>
          <a:lstStyle/>
          <a:p>
            <a:r>
              <a:rPr lang="en-US" dirty="0"/>
              <a:t>Website tiles</a:t>
            </a:r>
          </a:p>
        </p:txBody>
      </p:sp>
      <p:sp>
        <p:nvSpPr>
          <p:cNvPr id="4" name="Slide Number Placeholder 3">
            <a:extLst>
              <a:ext uri="{FF2B5EF4-FFF2-40B4-BE49-F238E27FC236}">
                <a16:creationId xmlns:a16="http://schemas.microsoft.com/office/drawing/2014/main" id="{054B43C6-616D-411C-F5A7-64C91D387E54}"/>
              </a:ext>
            </a:extLst>
          </p:cNvPr>
          <p:cNvSpPr>
            <a:spLocks noGrp="1"/>
          </p:cNvSpPr>
          <p:nvPr>
            <p:ph type="sldNum" sz="quarter" idx="12"/>
          </p:nvPr>
        </p:nvSpPr>
        <p:spPr/>
        <p:txBody>
          <a:bodyPr/>
          <a:lstStyle/>
          <a:p>
            <a:fld id="{10A01DC5-1685-4615-8240-15192985C6A2}" type="slidenum">
              <a:rPr lang="en-AU" smtClean="0"/>
              <a:t>8</a:t>
            </a:fld>
            <a:endParaRPr lang="en-AU" dirty="0"/>
          </a:p>
        </p:txBody>
      </p:sp>
      <p:pic>
        <p:nvPicPr>
          <p:cNvPr id="7" name="Picture 6">
            <a:extLst>
              <a:ext uri="{FF2B5EF4-FFF2-40B4-BE49-F238E27FC236}">
                <a16:creationId xmlns:a16="http://schemas.microsoft.com/office/drawing/2014/main" id="{8CEBE23B-69AE-8279-F938-D3A59B70C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0" y="2317664"/>
            <a:ext cx="5175501" cy="639828"/>
          </a:xfrm>
          <a:prstGeom prst="rect">
            <a:avLst/>
          </a:prstGeom>
        </p:spPr>
      </p:pic>
      <p:pic>
        <p:nvPicPr>
          <p:cNvPr id="8" name="Picture 7">
            <a:extLst>
              <a:ext uri="{FF2B5EF4-FFF2-40B4-BE49-F238E27FC236}">
                <a16:creationId xmlns:a16="http://schemas.microsoft.com/office/drawing/2014/main" id="{1E3CB028-A0A3-D1C3-EA81-26EF8D0CF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1283867"/>
            <a:ext cx="5175495" cy="639827"/>
          </a:xfrm>
          <a:prstGeom prst="rect">
            <a:avLst/>
          </a:prstGeom>
        </p:spPr>
      </p:pic>
      <p:pic>
        <p:nvPicPr>
          <p:cNvPr id="9" name="Picture 8" descr="A person and person in safety vests looking at a map&#10;&#10;Description automatically generated">
            <a:extLst>
              <a:ext uri="{FF2B5EF4-FFF2-40B4-BE49-F238E27FC236}">
                <a16:creationId xmlns:a16="http://schemas.microsoft.com/office/drawing/2014/main" id="{0AA54E5D-E86E-4855-685F-615D3246AD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5513" y="3728744"/>
            <a:ext cx="2338034" cy="1948361"/>
          </a:xfrm>
          <a:prstGeom prst="rect">
            <a:avLst/>
          </a:prstGeom>
        </p:spPr>
      </p:pic>
      <p:pic>
        <p:nvPicPr>
          <p:cNvPr id="10" name="Picture 9" descr="A person in a hat and a yellow jacket&#10;&#10;Description automatically generated">
            <a:extLst>
              <a:ext uri="{FF2B5EF4-FFF2-40B4-BE49-F238E27FC236}">
                <a16:creationId xmlns:a16="http://schemas.microsoft.com/office/drawing/2014/main" id="{327F2B99-DDE8-6005-9257-46E6D3310B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733" y="3728743"/>
            <a:ext cx="2338034" cy="1948362"/>
          </a:xfrm>
          <a:prstGeom prst="rect">
            <a:avLst/>
          </a:prstGeom>
        </p:spPr>
      </p:pic>
      <p:pic>
        <p:nvPicPr>
          <p:cNvPr id="11" name="Picture 10" descr="A purple sign with white text&#10;&#10;Description automatically generated">
            <a:extLst>
              <a:ext uri="{FF2B5EF4-FFF2-40B4-BE49-F238E27FC236}">
                <a16:creationId xmlns:a16="http://schemas.microsoft.com/office/drawing/2014/main" id="{9EB08B9E-92B9-10BC-BB2C-5C12A3CA7BBA}"/>
              </a:ext>
            </a:extLst>
          </p:cNvPr>
          <p:cNvPicPr>
            <a:picLocks noChangeAspect="1"/>
          </p:cNvPicPr>
          <p:nvPr/>
        </p:nvPicPr>
        <p:blipFill>
          <a:blip r:embed="rId6"/>
          <a:stretch>
            <a:fillRect/>
          </a:stretch>
        </p:blipFill>
        <p:spPr>
          <a:xfrm>
            <a:off x="6408781" y="1311465"/>
            <a:ext cx="3048000" cy="476250"/>
          </a:xfrm>
          <a:prstGeom prst="rect">
            <a:avLst/>
          </a:prstGeom>
        </p:spPr>
      </p:pic>
      <p:pic>
        <p:nvPicPr>
          <p:cNvPr id="12" name="Picture 11" descr="A blue background with white text&#10;&#10;Description automatically generated">
            <a:extLst>
              <a:ext uri="{FF2B5EF4-FFF2-40B4-BE49-F238E27FC236}">
                <a16:creationId xmlns:a16="http://schemas.microsoft.com/office/drawing/2014/main" id="{C54BC044-81A3-6962-5468-DFD5D3E285D8}"/>
              </a:ext>
            </a:extLst>
          </p:cNvPr>
          <p:cNvPicPr>
            <a:picLocks noChangeAspect="1"/>
          </p:cNvPicPr>
          <p:nvPr/>
        </p:nvPicPr>
        <p:blipFill>
          <a:blip r:embed="rId7"/>
          <a:stretch>
            <a:fillRect/>
          </a:stretch>
        </p:blipFill>
        <p:spPr>
          <a:xfrm>
            <a:off x="6406544" y="2224122"/>
            <a:ext cx="3048000" cy="476250"/>
          </a:xfrm>
          <a:prstGeom prst="rect">
            <a:avLst/>
          </a:prstGeom>
        </p:spPr>
      </p:pic>
      <p:pic>
        <p:nvPicPr>
          <p:cNvPr id="13" name="Picture 12" descr="A person in a hat and a yellow jacket&#10;&#10;Description automatically generated">
            <a:extLst>
              <a:ext uri="{FF2B5EF4-FFF2-40B4-BE49-F238E27FC236}">
                <a16:creationId xmlns:a16="http://schemas.microsoft.com/office/drawing/2014/main" id="{B1DF8E9E-E269-A002-5851-C7DB55D37DED}"/>
              </a:ext>
            </a:extLst>
          </p:cNvPr>
          <p:cNvPicPr>
            <a:picLocks noChangeAspect="1"/>
          </p:cNvPicPr>
          <p:nvPr/>
        </p:nvPicPr>
        <p:blipFill>
          <a:blip r:embed="rId8"/>
          <a:stretch>
            <a:fillRect/>
          </a:stretch>
        </p:blipFill>
        <p:spPr>
          <a:xfrm>
            <a:off x="5651961" y="3294266"/>
            <a:ext cx="2857500" cy="2381250"/>
          </a:xfrm>
          <a:prstGeom prst="rect">
            <a:avLst/>
          </a:prstGeom>
        </p:spPr>
      </p:pic>
      <p:sp>
        <p:nvSpPr>
          <p:cNvPr id="14" name="TextBox 13">
            <a:extLst>
              <a:ext uri="{FF2B5EF4-FFF2-40B4-BE49-F238E27FC236}">
                <a16:creationId xmlns:a16="http://schemas.microsoft.com/office/drawing/2014/main" id="{60B33596-E33C-E5CD-EDCC-122B4021E2A1}"/>
              </a:ext>
            </a:extLst>
          </p:cNvPr>
          <p:cNvSpPr txBox="1"/>
          <p:nvPr/>
        </p:nvSpPr>
        <p:spPr>
          <a:xfrm>
            <a:off x="5529040" y="3043344"/>
            <a:ext cx="3052063" cy="246221"/>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00" dirty="0">
                <a:latin typeface="Public Sans Light"/>
                <a:hlinkClick r:id="rId9"/>
              </a:rPr>
              <a:t>Click here to download web tile 300x250.gif</a:t>
            </a:r>
            <a:endParaRPr lang="en-US" sz="1000" dirty="0">
              <a:latin typeface="Public Sans Light" pitchFamily="2" charset="77"/>
            </a:endParaRPr>
          </a:p>
        </p:txBody>
      </p:sp>
      <p:sp>
        <p:nvSpPr>
          <p:cNvPr id="15" name="TextBox 14">
            <a:extLst>
              <a:ext uri="{FF2B5EF4-FFF2-40B4-BE49-F238E27FC236}">
                <a16:creationId xmlns:a16="http://schemas.microsoft.com/office/drawing/2014/main" id="{ADCAD99A-3F4D-A3EB-EBB8-85579C04677F}"/>
              </a:ext>
            </a:extLst>
          </p:cNvPr>
          <p:cNvSpPr txBox="1"/>
          <p:nvPr/>
        </p:nvSpPr>
        <p:spPr>
          <a:xfrm>
            <a:off x="286265" y="1048265"/>
            <a:ext cx="527633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hlinkClick r:id="rId10"/>
              </a:rPr>
              <a:t>Click here to download web tile - 728x90.png (57KB)</a:t>
            </a:r>
            <a:endParaRPr lang="en-US" sz="1100" dirty="0"/>
          </a:p>
        </p:txBody>
      </p:sp>
      <p:sp>
        <p:nvSpPr>
          <p:cNvPr id="16" name="TextBox 15">
            <a:extLst>
              <a:ext uri="{FF2B5EF4-FFF2-40B4-BE49-F238E27FC236}">
                <a16:creationId xmlns:a16="http://schemas.microsoft.com/office/drawing/2014/main" id="{C12AE00F-C427-6761-F99E-A3229C282651}"/>
              </a:ext>
            </a:extLst>
          </p:cNvPr>
          <p:cNvSpPr txBox="1"/>
          <p:nvPr/>
        </p:nvSpPr>
        <p:spPr>
          <a:xfrm>
            <a:off x="286267" y="2057398"/>
            <a:ext cx="527633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hlinkClick r:id="rId11"/>
              </a:rPr>
              <a:t>Click here to download web tile - 728x90.png_2.png (59KB)</a:t>
            </a:r>
            <a:endParaRPr lang="en-US" dirty="0"/>
          </a:p>
        </p:txBody>
      </p:sp>
      <p:sp>
        <p:nvSpPr>
          <p:cNvPr id="17" name="TextBox 16">
            <a:extLst>
              <a:ext uri="{FF2B5EF4-FFF2-40B4-BE49-F238E27FC236}">
                <a16:creationId xmlns:a16="http://schemas.microsoft.com/office/drawing/2014/main" id="{EF7C2336-E14B-A38B-916A-494F642D761C}"/>
              </a:ext>
            </a:extLst>
          </p:cNvPr>
          <p:cNvSpPr txBox="1"/>
          <p:nvPr/>
        </p:nvSpPr>
        <p:spPr>
          <a:xfrm>
            <a:off x="6330778" y="1027670"/>
            <a:ext cx="426719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hlinkClick r:id="rId12"/>
              </a:rPr>
              <a:t>Click here to download web tile 320x50_1.gif (9KB)</a:t>
            </a:r>
            <a:endParaRPr lang="en-US" dirty="0"/>
          </a:p>
        </p:txBody>
      </p:sp>
      <p:sp>
        <p:nvSpPr>
          <p:cNvPr id="18" name="TextBox 17">
            <a:extLst>
              <a:ext uri="{FF2B5EF4-FFF2-40B4-BE49-F238E27FC236}">
                <a16:creationId xmlns:a16="http://schemas.microsoft.com/office/drawing/2014/main" id="{0AADF2BA-4511-91ED-1F73-CCDCFB529C8C}"/>
              </a:ext>
            </a:extLst>
          </p:cNvPr>
          <p:cNvSpPr txBox="1"/>
          <p:nvPr/>
        </p:nvSpPr>
        <p:spPr>
          <a:xfrm>
            <a:off x="6330777" y="1975023"/>
            <a:ext cx="523514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ea typeface="+mn-lt"/>
                <a:cs typeface="+mn-lt"/>
                <a:hlinkClick r:id="rId13"/>
              </a:rPr>
              <a:t>Click here to download web tile 320x50_2.gif (9KB)</a:t>
            </a:r>
            <a:r>
              <a:rPr lang="en-US" sz="1100" dirty="0">
                <a:ea typeface="+mn-lt"/>
                <a:cs typeface="+mn-lt"/>
              </a:rPr>
              <a:t> </a:t>
            </a:r>
            <a:endParaRPr lang="en-US" sz="1100" dirty="0"/>
          </a:p>
          <a:p>
            <a:endParaRPr lang="en-US" sz="1100" dirty="0"/>
          </a:p>
        </p:txBody>
      </p:sp>
      <p:sp>
        <p:nvSpPr>
          <p:cNvPr id="19" name="TextBox 18">
            <a:extLst>
              <a:ext uri="{FF2B5EF4-FFF2-40B4-BE49-F238E27FC236}">
                <a16:creationId xmlns:a16="http://schemas.microsoft.com/office/drawing/2014/main" id="{823585CB-01B5-5980-4B63-49A00BE61940}"/>
              </a:ext>
            </a:extLst>
          </p:cNvPr>
          <p:cNvSpPr txBox="1"/>
          <p:nvPr/>
        </p:nvSpPr>
        <p:spPr>
          <a:xfrm>
            <a:off x="327452" y="3303374"/>
            <a:ext cx="239309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hlinkClick r:id="rId14"/>
              </a:rPr>
              <a:t>Click here to download web tile 300x250.png (69KB)</a:t>
            </a:r>
            <a:endParaRPr lang="en-US" sz="1100" dirty="0"/>
          </a:p>
        </p:txBody>
      </p:sp>
      <p:sp>
        <p:nvSpPr>
          <p:cNvPr id="20" name="TextBox 19">
            <a:extLst>
              <a:ext uri="{FF2B5EF4-FFF2-40B4-BE49-F238E27FC236}">
                <a16:creationId xmlns:a16="http://schemas.microsoft.com/office/drawing/2014/main" id="{F467D8E6-D870-802B-A98C-2ED6D8EDE928}"/>
              </a:ext>
            </a:extLst>
          </p:cNvPr>
          <p:cNvSpPr txBox="1"/>
          <p:nvPr/>
        </p:nvSpPr>
        <p:spPr>
          <a:xfrm>
            <a:off x="2912076" y="3303374"/>
            <a:ext cx="240338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hlinkClick r:id="rId15"/>
              </a:rPr>
              <a:t>Click here to download web tile 300x250_2.png (75KB)</a:t>
            </a:r>
            <a:endParaRPr lang="en-US" sz="1100" dirty="0"/>
          </a:p>
        </p:txBody>
      </p:sp>
    </p:spTree>
    <p:extLst>
      <p:ext uri="{BB962C8B-B14F-4D97-AF65-F5344CB8AC3E}">
        <p14:creationId xmlns:p14="http://schemas.microsoft.com/office/powerpoint/2010/main" val="2829145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7A836-DEE2-49E3-BA1C-BE0B84933AA1}"/>
              </a:ext>
            </a:extLst>
          </p:cNvPr>
          <p:cNvSpPr>
            <a:spLocks noGrp="1"/>
          </p:cNvSpPr>
          <p:nvPr>
            <p:ph type="title"/>
          </p:nvPr>
        </p:nvSpPr>
        <p:spPr>
          <a:xfrm>
            <a:off x="417725" y="360000"/>
            <a:ext cx="10899790" cy="353328"/>
          </a:xfrm>
        </p:spPr>
        <p:txBody>
          <a:bodyPr>
            <a:noAutofit/>
          </a:bodyPr>
          <a:lstStyle/>
          <a:p>
            <a:r>
              <a:rPr lang="en-AU" sz="2800" dirty="0">
                <a:latin typeface="+mj-lt"/>
              </a:rPr>
              <a:t>Social content</a:t>
            </a:r>
            <a:endParaRPr lang="en-US" dirty="0"/>
          </a:p>
        </p:txBody>
      </p:sp>
      <p:sp>
        <p:nvSpPr>
          <p:cNvPr id="4" name="Slide Number Placeholder 3">
            <a:extLst>
              <a:ext uri="{FF2B5EF4-FFF2-40B4-BE49-F238E27FC236}">
                <a16:creationId xmlns:a16="http://schemas.microsoft.com/office/drawing/2014/main" id="{8675B2E8-A602-47BA-A93D-FEF5829F76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
        <p:nvSpPr>
          <p:cNvPr id="10" name="TextBox 9">
            <a:extLst>
              <a:ext uri="{FF2B5EF4-FFF2-40B4-BE49-F238E27FC236}">
                <a16:creationId xmlns:a16="http://schemas.microsoft.com/office/drawing/2014/main" id="{4F0051BD-6DCE-4A9C-AD02-75488F98013D}"/>
              </a:ext>
            </a:extLst>
          </p:cNvPr>
          <p:cNvSpPr txBox="1"/>
          <p:nvPr/>
        </p:nvSpPr>
        <p:spPr>
          <a:xfrm>
            <a:off x="417726" y="5195429"/>
            <a:ext cx="4486783" cy="1277273"/>
          </a:xfrm>
          <a:prstGeom prst="rect">
            <a:avLst/>
          </a:prstGeom>
          <a:noFill/>
        </p:spPr>
        <p:txBody>
          <a:bodyPr wrap="square" lIns="91440" tIns="45720" rIns="91440" bIns="45720" anchor="t">
            <a:spAutoFit/>
          </a:bodyPr>
          <a:lstStyle/>
          <a:p>
            <a:pPr fontAlgn="base"/>
            <a:r>
              <a:rPr lang="en-US" sz="1100" dirty="0">
                <a:effectLst/>
                <a:latin typeface="Public Sans Light"/>
              </a:rPr>
              <a:t>Post: </a:t>
            </a:r>
            <a:r>
              <a:rPr lang="en-US" sz="1100" dirty="0">
                <a:latin typeface="Public Sans Light"/>
              </a:rPr>
              <a:t>Want to do something valuable for your community while being paid to learn? [INSERT COUNCIL NAME] is recruiting now for apprentices, trainees and cadets to start in early 2025. </a:t>
            </a:r>
            <a:r>
              <a:rPr lang="en-US" sz="1100" dirty="0">
                <a:ea typeface="+mn-lt"/>
                <a:cs typeface="+mn-lt"/>
              </a:rPr>
              <a:t>You could benefit from the guidance of experienced mentors and gain skills and qualifications that are valued in the job market.</a:t>
            </a:r>
            <a:r>
              <a:rPr lang="en-US" sz="1100" dirty="0">
                <a:latin typeface="Public Sans Light"/>
              </a:rPr>
              <a:t> For more information, go to </a:t>
            </a:r>
            <a:r>
              <a:rPr lang="en-US" sz="1100" dirty="0">
                <a:latin typeface="Public Sans Light"/>
                <a:hlinkClick r:id="rId2">
                  <a:extLst>
                    <a:ext uri="{A12FA001-AC4F-418D-AE19-62706E023703}">
                      <ahyp:hlinkClr xmlns:ahyp="http://schemas.microsoft.com/office/drawing/2018/hyperlinkcolor" val="tx"/>
                    </a:ext>
                  </a:extLst>
                </a:hlinkClick>
              </a:rPr>
              <a:t>olg.nsw.gov.au/apprentice-trainee</a:t>
            </a:r>
            <a:endParaRPr lang="en-US" sz="1100" dirty="0">
              <a:latin typeface="Public Sans Light"/>
            </a:endParaRPr>
          </a:p>
          <a:p>
            <a:endParaRPr lang="en-US" sz="1100" b="1" dirty="0">
              <a:effectLst/>
              <a:latin typeface="+mj-lt"/>
              <a:ea typeface="Calibri" panose="020F0502020204030204" pitchFamily="34" charset="0"/>
            </a:endParaRPr>
          </a:p>
        </p:txBody>
      </p:sp>
      <p:sp>
        <p:nvSpPr>
          <p:cNvPr id="11" name="TextBox 10">
            <a:extLst>
              <a:ext uri="{FF2B5EF4-FFF2-40B4-BE49-F238E27FC236}">
                <a16:creationId xmlns:a16="http://schemas.microsoft.com/office/drawing/2014/main" id="{B9E44043-4F0E-AE75-5871-517BBC4FFC2E}"/>
              </a:ext>
            </a:extLst>
          </p:cNvPr>
          <p:cNvSpPr txBox="1"/>
          <p:nvPr/>
        </p:nvSpPr>
        <p:spPr>
          <a:xfrm>
            <a:off x="6033615" y="5206973"/>
            <a:ext cx="4544510" cy="1277273"/>
          </a:xfrm>
          <a:prstGeom prst="rect">
            <a:avLst/>
          </a:prstGeom>
          <a:noFill/>
        </p:spPr>
        <p:txBody>
          <a:bodyPr wrap="square" lIns="91440" tIns="45720" rIns="91440" bIns="45720" anchor="t">
            <a:spAutoFit/>
          </a:bodyPr>
          <a:lstStyle/>
          <a:p>
            <a:pPr fontAlgn="base"/>
            <a:r>
              <a:rPr lang="en-US" sz="1100" dirty="0">
                <a:effectLst/>
                <a:latin typeface="Public Sans Light"/>
              </a:rPr>
              <a:t>Post: </a:t>
            </a:r>
            <a:r>
              <a:rPr lang="en-US" sz="1100" dirty="0">
                <a:latin typeface="Public Sans Light"/>
              </a:rPr>
              <a:t>Are you interested in starting an apprenticeship, traineeship or cadetship? [INSERT COUNCIL NAME] is recruiting now for roles to start in early 2025. You could benefit from the guidance of experienced mentors and gain skills and qualifications that are valued in the job market. For more information, go to </a:t>
            </a:r>
            <a:r>
              <a:rPr lang="en-US" sz="1100" dirty="0">
                <a:latin typeface="Public Sans Light"/>
                <a:hlinkClick r:id="rId2">
                  <a:extLst>
                    <a:ext uri="{A12FA001-AC4F-418D-AE19-62706E023703}">
                      <ahyp:hlinkClr xmlns:ahyp="http://schemas.microsoft.com/office/drawing/2018/hyperlinkcolor" val="tx"/>
                    </a:ext>
                  </a:extLst>
                </a:hlinkClick>
              </a:rPr>
              <a:t>olg.nsw.gov.au/apprentice-trainee</a:t>
            </a:r>
            <a:endParaRPr lang="en-US" sz="1100" dirty="0">
              <a:latin typeface="Public Sans"/>
            </a:endParaRPr>
          </a:p>
          <a:p>
            <a:pPr algn="l"/>
            <a:endParaRPr lang="en-US" sz="1100" b="1" dirty="0">
              <a:effectLst/>
              <a:latin typeface="+mj-lt"/>
              <a:ea typeface="Calibri" panose="020F0502020204030204" pitchFamily="34" charset="0"/>
            </a:endParaRPr>
          </a:p>
        </p:txBody>
      </p:sp>
      <p:pic>
        <p:nvPicPr>
          <p:cNvPr id="3" name="Picture 2" descr="A person working in a tractor&#10;&#10;Description automatically generated">
            <a:extLst>
              <a:ext uri="{FF2B5EF4-FFF2-40B4-BE49-F238E27FC236}">
                <a16:creationId xmlns:a16="http://schemas.microsoft.com/office/drawing/2014/main" id="{088534B9-15E8-1106-457A-69A75FFA6494}"/>
              </a:ext>
            </a:extLst>
          </p:cNvPr>
          <p:cNvPicPr>
            <a:picLocks noChangeAspect="1"/>
          </p:cNvPicPr>
          <p:nvPr/>
        </p:nvPicPr>
        <p:blipFill>
          <a:blip r:embed="rId3"/>
          <a:stretch>
            <a:fillRect/>
          </a:stretch>
        </p:blipFill>
        <p:spPr>
          <a:xfrm>
            <a:off x="428225" y="1040242"/>
            <a:ext cx="4114800" cy="4114800"/>
          </a:xfrm>
          <a:prstGeom prst="rect">
            <a:avLst/>
          </a:prstGeom>
        </p:spPr>
      </p:pic>
      <p:pic>
        <p:nvPicPr>
          <p:cNvPr id="5" name="Picture 4" descr="A collage of people in a vehicle&#10;&#10;Description automatically generated">
            <a:extLst>
              <a:ext uri="{FF2B5EF4-FFF2-40B4-BE49-F238E27FC236}">
                <a16:creationId xmlns:a16="http://schemas.microsoft.com/office/drawing/2014/main" id="{D37F3958-A4DC-49C5-27E6-1BB2A8074AFB}"/>
              </a:ext>
            </a:extLst>
          </p:cNvPr>
          <p:cNvPicPr>
            <a:picLocks noChangeAspect="1"/>
          </p:cNvPicPr>
          <p:nvPr/>
        </p:nvPicPr>
        <p:blipFill>
          <a:blip r:embed="rId4"/>
          <a:stretch>
            <a:fillRect/>
          </a:stretch>
        </p:blipFill>
        <p:spPr>
          <a:xfrm>
            <a:off x="6098125" y="1084304"/>
            <a:ext cx="4114800" cy="4114800"/>
          </a:xfrm>
          <a:prstGeom prst="rect">
            <a:avLst/>
          </a:prstGeom>
        </p:spPr>
      </p:pic>
      <p:sp>
        <p:nvSpPr>
          <p:cNvPr id="6" name="TextBox 5">
            <a:extLst>
              <a:ext uri="{FF2B5EF4-FFF2-40B4-BE49-F238E27FC236}">
                <a16:creationId xmlns:a16="http://schemas.microsoft.com/office/drawing/2014/main" id="{F58C0B46-9473-5722-4890-FE9EA3CC3BA7}"/>
              </a:ext>
            </a:extLst>
          </p:cNvPr>
          <p:cNvSpPr txBox="1"/>
          <p:nvPr/>
        </p:nvSpPr>
        <p:spPr>
          <a:xfrm>
            <a:off x="324668" y="826408"/>
            <a:ext cx="421744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hlinkClick r:id="rId5"/>
              </a:rPr>
              <a:t>Click here to download social tile (PNG 298KB)</a:t>
            </a:r>
            <a:endParaRPr lang="en-US" dirty="0"/>
          </a:p>
        </p:txBody>
      </p:sp>
      <p:sp>
        <p:nvSpPr>
          <p:cNvPr id="7" name="TextBox 6">
            <a:extLst>
              <a:ext uri="{FF2B5EF4-FFF2-40B4-BE49-F238E27FC236}">
                <a16:creationId xmlns:a16="http://schemas.microsoft.com/office/drawing/2014/main" id="{32F4B275-97A6-48CC-45DB-A5D0643DFB21}"/>
              </a:ext>
            </a:extLst>
          </p:cNvPr>
          <p:cNvSpPr txBox="1"/>
          <p:nvPr/>
        </p:nvSpPr>
        <p:spPr>
          <a:xfrm>
            <a:off x="6021237" y="822036"/>
            <a:ext cx="323590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hlinkClick r:id="rId6"/>
              </a:rPr>
              <a:t>Click here to download social tile (PNG 323KB)</a:t>
            </a:r>
            <a:endParaRPr lang="en-US" dirty="0"/>
          </a:p>
        </p:txBody>
      </p:sp>
    </p:spTree>
    <p:extLst>
      <p:ext uri="{BB962C8B-B14F-4D97-AF65-F5344CB8AC3E}">
        <p14:creationId xmlns:p14="http://schemas.microsoft.com/office/powerpoint/2010/main" val="2843666731"/>
      </p:ext>
    </p:extLst>
  </p:cSld>
  <p:clrMapOvr>
    <a:masterClrMapping/>
  </p:clrMapOvr>
</p:sld>
</file>

<file path=ppt/theme/theme1.xml><?xml version="1.0" encoding="utf-8"?>
<a:theme xmlns:a="http://schemas.openxmlformats.org/drawingml/2006/main" name="NSWG Corporate">
  <a:themeElements>
    <a:clrScheme name="NSWG Corporate">
      <a:dk1>
        <a:srgbClr val="22272B"/>
      </a:dk1>
      <a:lt1>
        <a:srgbClr val="FFFFFF"/>
      </a:lt1>
      <a:dk2>
        <a:srgbClr val="D7153A"/>
      </a:dk2>
      <a:lt2>
        <a:srgbClr val="002664"/>
      </a:lt2>
      <a:accent1>
        <a:srgbClr val="002664"/>
      </a:accent1>
      <a:accent2>
        <a:srgbClr val="CBEDFD"/>
      </a:accent2>
      <a:accent3>
        <a:srgbClr val="146CFD"/>
      </a:accent3>
      <a:accent4>
        <a:srgbClr val="8CE0FF"/>
      </a:accent4>
      <a:accent5>
        <a:srgbClr val="495054"/>
      </a:accent5>
      <a:accent6>
        <a:srgbClr val="FFB8C1"/>
      </a:accent6>
      <a:hlink>
        <a:srgbClr val="22272B"/>
      </a:hlink>
      <a:folHlink>
        <a:srgbClr val="22272B"/>
      </a:folHlink>
    </a:clrScheme>
    <a:fontScheme name="NSW Governmen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I_MC_PowerPoint" id="{C40E7F5C-67DA-FD49-9A0B-C27913E83B7E}" vid="{69CAFA7A-DCA9-C745-8C23-DD0AA0D63270}"/>
    </a:ext>
  </a:extLst>
</a:theme>
</file>

<file path=ppt/theme/theme2.xml><?xml version="1.0" encoding="utf-8"?>
<a:theme xmlns:a="http://schemas.openxmlformats.org/drawingml/2006/main" name="Placeholder">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CC PPT Sept 2022">
      <a:majorFont>
        <a:latin typeface="Public Sans"/>
        <a:ea typeface=""/>
        <a:cs typeface=""/>
      </a:majorFont>
      <a:minorFont>
        <a:latin typeface="Public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0" tIns="0" rIns="0" bIns="0" rtlCol="0" anchor="t" anchorCtr="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Presentation44" id="{A9442CE9-87F9-42A7-8C5D-8D58B0DCFE30}" vid="{9CFA4899-32EA-4BE4-B0B6-ED3529DF15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DPHI_MC_PowerPoint</Template>
  <TotalTime>0</TotalTime>
  <Words>1436</Words>
  <Application>Microsoft Office PowerPoint</Application>
  <PresentationFormat>Widescreen</PresentationFormat>
  <Paragraphs>110</Paragraphs>
  <Slides>11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Arial,Sans-Serif</vt:lpstr>
      <vt:lpstr>Calibri</vt:lpstr>
      <vt:lpstr>Public Sans</vt:lpstr>
      <vt:lpstr>Public Sans ExtraLight</vt:lpstr>
      <vt:lpstr>Public Sans Light</vt:lpstr>
      <vt:lpstr>Public Sans SemiBold</vt:lpstr>
      <vt:lpstr>Times New Roman</vt:lpstr>
      <vt:lpstr>NSWG Corporate</vt:lpstr>
      <vt:lpstr>Placeholder</vt:lpstr>
      <vt:lpstr>A fresh start for local government apprentices, trainees and cadets program   </vt:lpstr>
      <vt:lpstr>Purpose of this toolkit</vt:lpstr>
      <vt:lpstr>Key websites and links</vt:lpstr>
      <vt:lpstr>Newsletter / website copy</vt:lpstr>
      <vt:lpstr>Resources: sample Expression of Interest form</vt:lpstr>
      <vt:lpstr>Resources: suggested script </vt:lpstr>
      <vt:lpstr>Video content</vt:lpstr>
      <vt:lpstr>Website tiles</vt:lpstr>
      <vt:lpstr>Social content</vt:lpstr>
      <vt:lpstr>Social content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2024-11-13T04:14:13Z</dcterms:created>
  <dcterms:modified xsi:type="dcterms:W3CDTF">2024-11-13T04:47:09Z</dcterms:modified>
  <cp:category/>
</cp:coreProperties>
</file>