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9" r:id="rId5"/>
  </p:sldMasterIdLst>
  <p:notesMasterIdLst>
    <p:notesMasterId r:id="rId19"/>
  </p:notesMasterIdLst>
  <p:handoutMasterIdLst>
    <p:handoutMasterId r:id="rId20"/>
  </p:handoutMasterIdLst>
  <p:sldIdLst>
    <p:sldId id="281" r:id="rId6"/>
    <p:sldId id="2147380446" r:id="rId7"/>
    <p:sldId id="2147380504" r:id="rId8"/>
    <p:sldId id="2147380486" r:id="rId9"/>
    <p:sldId id="2147380511" r:id="rId10"/>
    <p:sldId id="2147380502" r:id="rId11"/>
    <p:sldId id="2147380509" r:id="rId12"/>
    <p:sldId id="2147380506" r:id="rId13"/>
    <p:sldId id="2147380507" r:id="rId14"/>
    <p:sldId id="2147380494" r:id="rId15"/>
    <p:sldId id="2147380508" r:id="rId16"/>
    <p:sldId id="2147380513" r:id="rId17"/>
    <p:sldId id="310" r:id="rId18"/>
  </p:sldIdLst>
  <p:sldSz cx="12192000" cy="6858000"/>
  <p:notesSz cx="6858000" cy="9144000"/>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BC68989-1A7F-619A-1992-61F4CB4E0F3E}" name="Alex Miller" initials="AM" userId="S::alex.miller@dpie.nsw.gov.au::93706501-52e6-4b34-9a5a-601acd5f10ce" providerId="AD"/>
  <p188:author id="{58339D90-EC6D-6D78-0044-E25047B0EA12}" name="Jennifer Scala" initials="JS" userId="S::jennifer.scala@dpie.nsw.gov.au::97e647dd-487e-4570-8c58-2e52c34b5df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EBEB"/>
    <a:srgbClr val="F3E2E6"/>
    <a:srgbClr val="630019"/>
    <a:srgbClr val="F6ACB6"/>
    <a:srgbClr val="CBEDFD"/>
    <a:srgbClr val="D7153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737C5B1-2888-80D8-3CBE-C6FF77E73AB9}" v="403" dt="2025-05-20T05:56:26.3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3" d="100"/>
          <a:sy n="103" d="100"/>
        </p:scale>
        <p:origin x="1674" y="11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t>21/05/2025</a:t>
            </a:fld>
            <a:endParaRPr lang="en-AU"/>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t>‹#›</a:t>
            </a:fld>
            <a:endParaRPr lang="en-AU"/>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6F825C-382E-4C1A-82AB-BCE4AFD21ABE}" type="datetimeFigureOut">
              <a:rPr lang="en-AU" smtClean="0"/>
              <a:t>21/05/2025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7158C4-A119-4B78-9DE8-A50001BC31DC}" type="slidenum">
              <a:rPr lang="en-AU" smtClean="0"/>
              <a:t>‹#›</a:t>
            </a:fld>
            <a:endParaRPr lang="en-AU"/>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t>2</a:t>
            </a:fld>
            <a:endParaRPr lang="en-AU"/>
          </a:p>
        </p:txBody>
      </p:sp>
    </p:spTree>
    <p:extLst>
      <p:ext uri="{BB962C8B-B14F-4D97-AF65-F5344CB8AC3E}">
        <p14:creationId xmlns:p14="http://schemas.microsoft.com/office/powerpoint/2010/main" val="39690794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Lst>
          </p:cNvPr>
          <p:cNvSpPr/>
          <p:nvPr userDrawn="1"/>
        </p:nvSpPr>
        <p:spPr>
          <a:xfrm>
            <a:off x="-1" y="0"/>
            <a:ext cx="12192001" cy="39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7" name="Rectangle 6">
            <a:extLst>
              <a:ext uri="{FF2B5EF4-FFF2-40B4-BE49-F238E27FC236}">
                <a16:creationId xmlns:a16="http://schemas.microsoft.com/office/drawing/2014/main" id="{71C1630E-75DD-4988-B412-5BC99B5B5062}"/>
              </a:ext>
            </a:extLst>
          </p:cNvPr>
          <p:cNvSpPr/>
          <p:nvPr userDrawn="1"/>
        </p:nvSpPr>
        <p:spPr>
          <a:xfrm>
            <a:off x="-1" y="3924000"/>
            <a:ext cx="12192001" cy="156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sp>
        <p:nvSpPr>
          <p:cNvPr id="2" name="Title 1"/>
          <p:cNvSpPr>
            <a:spLocks noGrp="1"/>
          </p:cNvSpPr>
          <p:nvPr>
            <p:ph type="ctrTitle"/>
          </p:nvPr>
        </p:nvSpPr>
        <p:spPr>
          <a:xfrm>
            <a:off x="360000" y="360000"/>
            <a:ext cx="10741897" cy="2387600"/>
          </a:xfrm>
          <a:ln>
            <a:noFill/>
          </a:ln>
        </p:spPr>
        <p:txBody>
          <a:bodyPr anchor="t">
            <a:normAutofit/>
          </a:bodyPr>
          <a:lstStyle>
            <a:lvl1pPr algn="l">
              <a:lnSpc>
                <a:spcPct val="90000"/>
              </a:lnSpc>
              <a:defRPr sz="4800">
                <a:solidFill>
                  <a:schemeClr val="bg1"/>
                </a:solidFill>
              </a:defRPr>
            </a:lvl1pPr>
          </a:lstStyle>
          <a:p>
            <a:r>
              <a:rPr lang="en-US"/>
              <a:t>Click to edit Master title style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p:nvPr>
        </p:nvSpPr>
        <p:spPr>
          <a:xfrm>
            <a:off x="360000" y="4284000"/>
            <a:ext cx="2700000" cy="1089583"/>
          </a:xfrm>
        </p:spPr>
        <p:txBody>
          <a:bodyPr>
            <a:noAutofit/>
          </a:bodyPr>
          <a:lstStyle>
            <a:lvl1pPr>
              <a:defRPr sz="2000">
                <a:solidFill>
                  <a:schemeClr val="bg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3454400" y="4284000"/>
            <a:ext cx="3600000" cy="1089858"/>
          </a:xfrm>
        </p:spPr>
        <p:txBody>
          <a:bodyPr>
            <a:noAutofit/>
          </a:bodyPr>
          <a:lstStyle>
            <a:lvl1pPr>
              <a:spcAft>
                <a:spcPts val="0"/>
              </a:spcAft>
              <a:defRPr sz="1600" b="0">
                <a:solidFill>
                  <a:schemeClr val="bg1"/>
                </a:solidFill>
                <a:latin typeface="Public Sans SemiBold" pitchFamily="2" charset="0"/>
              </a:defRPr>
            </a:lvl1pPr>
            <a:lvl2pPr>
              <a:spcAft>
                <a:spcPts val="0"/>
              </a:spcAft>
              <a:defRPr sz="1600">
                <a:solidFill>
                  <a:schemeClr val="bg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a:p>
            <a:pPr lvl="1"/>
            <a:r>
              <a:rPr lang="en-US"/>
              <a:t>Presenter title</a:t>
            </a:r>
          </a:p>
        </p:txBody>
      </p: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p:nvPr>
        </p:nvSpPr>
        <p:spPr>
          <a:xfrm>
            <a:off x="9072000" y="4284000"/>
            <a:ext cx="2700000" cy="1089858"/>
          </a:xfrm>
        </p:spPr>
        <p:txBody>
          <a:bodyPr>
            <a:noAutofit/>
          </a:bodyPr>
          <a:lstStyle>
            <a:lvl1pPr>
              <a:defRPr sz="16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p:txBody>
      </p:sp>
      <p:cxnSp>
        <p:nvCxnSpPr>
          <p:cNvPr id="18" name="Straight Connector 17">
            <a:extLst>
              <a:ext uri="{FF2B5EF4-FFF2-40B4-BE49-F238E27FC236}">
                <a16:creationId xmlns:a16="http://schemas.microsoft.com/office/drawing/2014/main" id="{89B807B7-CC07-4C79-849F-41D584D6BBC7}"/>
              </a:ext>
            </a:extLst>
          </p:cNvPr>
          <p:cNvCxnSpPr/>
          <p:nvPr userDrawn="1"/>
        </p:nvCxnSpPr>
        <p:spPr>
          <a:xfrm>
            <a:off x="360000" y="4104000"/>
            <a:ext cx="853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Lst>
          </p:cNvPr>
          <p:cNvCxnSpPr>
            <a:cxnSpLocks/>
          </p:cNvCxnSpPr>
          <p:nvPr userDrawn="1"/>
        </p:nvCxnSpPr>
        <p:spPr>
          <a:xfrm>
            <a:off x="9072000" y="4104000"/>
            <a:ext cx="2700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21200" y="5745600"/>
            <a:ext cx="630000" cy="685525"/>
          </a:xfrm>
          <a:prstGeom prst="rect">
            <a:avLst/>
          </a:prstGeom>
        </p:spPr>
      </p:pic>
    </p:spTree>
    <p:extLst>
      <p:ext uri="{BB962C8B-B14F-4D97-AF65-F5344CB8AC3E}">
        <p14:creationId xmlns:p14="http://schemas.microsoft.com/office/powerpoint/2010/main" val="3568565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60000" y="1800000"/>
            <a:ext cx="11473200" cy="4351339"/>
          </a:xfrm>
        </p:spPr>
        <p:txBody>
          <a:bodyPr numCol="2" spcCol="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Descriptor</a:t>
            </a:r>
            <a:endParaRPr lang="en-AU"/>
          </a:p>
        </p:txBody>
      </p:sp>
      <p:sp>
        <p:nvSpPr>
          <p:cNvPr id="6" name="Slide Number Placeholder 5"/>
          <p:cNvSpPr>
            <a:spLocks noGrp="1"/>
          </p:cNvSpPr>
          <p:nvPr>
            <p:ph type="sldNum" sz="quarter" idx="12"/>
          </p:nvPr>
        </p:nvSpPr>
        <p:spPr/>
        <p:txBody>
          <a:bodyPr/>
          <a:lstStyle/>
          <a:p>
            <a:fld id="{10A01DC5-1685-4615-8240-15192985C6A2}" type="slidenum">
              <a:rPr lang="en-AU" smtClean="0"/>
              <a:t>‹#›</a:t>
            </a:fld>
            <a:endParaRPr lang="en-AU"/>
          </a:p>
        </p:txBody>
      </p:sp>
      <p:cxnSp>
        <p:nvCxnSpPr>
          <p:cNvPr id="7" name="Straight Connector 6">
            <a:extLst>
              <a:ext uri="{FF2B5EF4-FFF2-40B4-BE49-F238E27FC236}">
                <a16:creationId xmlns:a16="http://schemas.microsoft.com/office/drawing/2014/main" id="{FDEA8E5D-F9A7-48AC-AF91-6754515E9D1B}"/>
              </a:ext>
            </a:extLst>
          </p:cNvPr>
          <p:cNvCxnSpPr/>
          <p:nvPr userDrawn="1"/>
        </p:nvCxnSpPr>
        <p:spPr>
          <a:xfrm>
            <a:off x="360000" y="1548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8ABACDD-EEA1-4D7E-AF09-D231DF0AC4BA}"/>
              </a:ext>
            </a:extLst>
          </p:cNvPr>
          <p:cNvCxnSpPr/>
          <p:nvPr userDrawn="1"/>
        </p:nvCxnSpPr>
        <p:spPr>
          <a:xfrm>
            <a:off x="360000" y="630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37238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Text box and 2 Column Content box">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0"/>
            <a:ext cx="9720000" cy="1009652"/>
          </a:xfrm>
        </p:spPr>
        <p:txBody>
          <a:bodyPr/>
          <a:lstStyle/>
          <a:p>
            <a:r>
              <a:rPr lang="en-US"/>
              <a:t>Click to edit Master title style</a:t>
            </a:r>
          </a:p>
        </p:txBody>
      </p:sp>
      <p:sp>
        <p:nvSpPr>
          <p:cNvPr id="3" name="Content Placeholder 2"/>
          <p:cNvSpPr>
            <a:spLocks noGrp="1"/>
          </p:cNvSpPr>
          <p:nvPr>
            <p:ph idx="1"/>
          </p:nvPr>
        </p:nvSpPr>
        <p:spPr>
          <a:xfrm>
            <a:off x="5220000" y="2340000"/>
            <a:ext cx="6612000" cy="3960000"/>
          </a:xfrm>
        </p:spPr>
        <p:txBody>
          <a:bodyPr numCol="2" spcCol="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Descriptor</a:t>
            </a:r>
            <a:endParaRPr lang="en-AU"/>
          </a:p>
        </p:txBody>
      </p:sp>
      <p:sp>
        <p:nvSpPr>
          <p:cNvPr id="6" name="Slide Number Placeholder 5"/>
          <p:cNvSpPr>
            <a:spLocks noGrp="1"/>
          </p:cNvSpPr>
          <p:nvPr>
            <p:ph type="sldNum" sz="quarter" idx="12"/>
          </p:nvPr>
        </p:nvSpPr>
        <p:spPr/>
        <p:txBody>
          <a:bodyPr/>
          <a:lstStyle/>
          <a:p>
            <a:fld id="{10A01DC5-1685-4615-8240-15192985C6A2}" type="slidenum">
              <a:rPr lang="en-AU" smtClean="0"/>
              <a:t>‹#›</a:t>
            </a:fld>
            <a:endParaRPr lang="en-AU"/>
          </a:p>
        </p:txBody>
      </p:sp>
      <p:cxnSp>
        <p:nvCxnSpPr>
          <p:cNvPr id="7" name="Straight Connector 6">
            <a:extLst>
              <a:ext uri="{FF2B5EF4-FFF2-40B4-BE49-F238E27FC236}">
                <a16:creationId xmlns:a16="http://schemas.microsoft.com/office/drawing/2014/main" id="{FDEA8E5D-F9A7-48AC-AF91-6754515E9D1B}"/>
              </a:ext>
            </a:extLst>
          </p:cNvPr>
          <p:cNvCxnSpPr/>
          <p:nvPr userDrawn="1"/>
        </p:nvCxnSpPr>
        <p:spPr>
          <a:xfrm>
            <a:off x="360000" y="216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A728366C-8E0F-43D3-99CB-DE12D7F372E5}"/>
              </a:ext>
            </a:extLst>
          </p:cNvPr>
          <p:cNvSpPr>
            <a:spLocks noGrp="1"/>
          </p:cNvSpPr>
          <p:nvPr>
            <p:ph type="body" sz="quarter" idx="13"/>
          </p:nvPr>
        </p:nvSpPr>
        <p:spPr>
          <a:xfrm>
            <a:off x="360000" y="2340000"/>
            <a:ext cx="4680000" cy="39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699944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pullout text and caption">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10A01DC5-1685-4615-8240-15192985C6A2}" type="slidenum">
              <a:rPr lang="en-AU" smtClean="0"/>
              <a:t>‹#›</a:t>
            </a:fld>
            <a:endParaRPr lang="en-AU"/>
          </a:p>
        </p:txBody>
      </p:sp>
      <p:cxnSp>
        <p:nvCxnSpPr>
          <p:cNvPr id="7" name="Straight Connector 6">
            <a:extLst>
              <a:ext uri="{FF2B5EF4-FFF2-40B4-BE49-F238E27FC236}">
                <a16:creationId xmlns:a16="http://schemas.microsoft.com/office/drawing/2014/main" id="{FDEA8E5D-F9A7-48AC-AF91-6754515E9D1B}"/>
              </a:ext>
            </a:extLst>
          </p:cNvPr>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Picture Placeholder 8">
            <a:extLst>
              <a:ext uri="{FF2B5EF4-FFF2-40B4-BE49-F238E27FC236}">
                <a16:creationId xmlns:a16="http://schemas.microsoft.com/office/drawing/2014/main" id="{516D7771-B92C-4B57-B3D3-8B15F5B9689C}"/>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78588" cy="4185578"/>
          </a:xfrm>
        </p:spPr>
        <p:txBody>
          <a:bodyPr>
            <a:normAutofit/>
          </a:bodyPr>
          <a:lstStyle>
            <a:lvl1pPr>
              <a:defRPr sz="3600">
                <a:solidFill>
                  <a:schemeClr val="tx1"/>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US"/>
              <a:t>Click to edit Master text styles</a:t>
            </a:r>
          </a:p>
          <a:p>
            <a:pPr lvl="1"/>
            <a:r>
              <a:rPr lang="en-US"/>
              <a:t>Second level</a:t>
            </a:r>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26425"/>
            <a:ext cx="3567113" cy="409575"/>
          </a:xfrm>
        </p:spPr>
        <p:txBody>
          <a:bodyPr anchor="b">
            <a:normAutofit/>
          </a:bodyPr>
          <a:lstStyle>
            <a:lvl1pPr>
              <a:defRPr sz="1200">
                <a:latin typeface="+mn-lt"/>
              </a:defRPr>
            </a:lvl1pPr>
          </a:lstStyle>
          <a:p>
            <a:pPr lvl="0"/>
            <a:r>
              <a:rPr lang="en-US"/>
              <a:t>Image caption</a:t>
            </a:r>
            <a:endParaRPr lang="en-AU"/>
          </a:p>
        </p:txBody>
      </p:sp>
    </p:spTree>
    <p:extLst>
      <p:ext uri="{BB962C8B-B14F-4D97-AF65-F5344CB8AC3E}">
        <p14:creationId xmlns:p14="http://schemas.microsoft.com/office/powerpoint/2010/main" val="8893420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60000" y="1800000"/>
            <a:ext cx="56160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6000" y="1800000"/>
            <a:ext cx="56160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a:t>Descriptor</a:t>
            </a: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cxnSp>
        <p:nvCxnSpPr>
          <p:cNvPr id="9" name="Straight Connector 8">
            <a:extLst>
              <a:ext uri="{FF2B5EF4-FFF2-40B4-BE49-F238E27FC236}">
                <a16:creationId xmlns:a16="http://schemas.microsoft.com/office/drawing/2014/main" id="{D97CC562-144A-4EC8-A68D-03DE6177D0F2}"/>
              </a:ext>
            </a:extLst>
          </p:cNvPr>
          <p:cNvCxnSpPr/>
          <p:nvPr userDrawn="1"/>
        </p:nvCxnSpPr>
        <p:spPr>
          <a:xfrm>
            <a:off x="360000" y="1548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2A67116-4454-462F-A3FD-DC94D36B8379}"/>
              </a:ext>
            </a:extLst>
          </p:cNvPr>
          <p:cNvCxnSpPr/>
          <p:nvPr userDrawn="1"/>
        </p:nvCxnSpPr>
        <p:spPr>
          <a:xfrm>
            <a:off x="360000" y="630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63793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low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2"/>
                </a:solidFill>
              </a:defRPr>
            </a:lvl1pPr>
          </a:lstStyle>
          <a:p>
            <a:r>
              <a:rPr lang="en-US"/>
              <a:t>Click to edit Master title style</a:t>
            </a:r>
          </a:p>
        </p:txBody>
      </p:sp>
      <p:sp>
        <p:nvSpPr>
          <p:cNvPr id="3" name="Content Placeholder 2"/>
          <p:cNvSpPr>
            <a:spLocks noGrp="1"/>
          </p:cNvSpPr>
          <p:nvPr>
            <p:ph sz="half" idx="1"/>
          </p:nvPr>
        </p:nvSpPr>
        <p:spPr>
          <a:xfrm>
            <a:off x="360000" y="2340000"/>
            <a:ext cx="5616000" cy="378000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6002" y="2340000"/>
            <a:ext cx="5616000" cy="378000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lvl1pPr>
              <a:defRPr>
                <a:solidFill>
                  <a:schemeClr val="bg2"/>
                </a:solidFill>
              </a:defRPr>
            </a:lvl1pPr>
          </a:lstStyle>
          <a:p>
            <a:r>
              <a:rPr lang="en-US"/>
              <a:t>Descriptor</a:t>
            </a:r>
            <a:endParaRPr lang="en-AU"/>
          </a:p>
        </p:txBody>
      </p:sp>
      <p:sp>
        <p:nvSpPr>
          <p:cNvPr id="7" name="Slide Number Placeholder 6"/>
          <p:cNvSpPr>
            <a:spLocks noGrp="1"/>
          </p:cNvSpPr>
          <p:nvPr>
            <p:ph type="sldNum" sz="quarter" idx="12"/>
          </p:nvPr>
        </p:nvSpPr>
        <p:spPr/>
        <p:txBody>
          <a:bodyPr/>
          <a:lstStyle>
            <a:lvl1pPr>
              <a:defRPr>
                <a:solidFill>
                  <a:schemeClr val="bg2"/>
                </a:solidFill>
              </a:defRPr>
            </a:lvl1pPr>
          </a:lstStyle>
          <a:p>
            <a:fld id="{10A01DC5-1685-4615-8240-15192985C6A2}" type="slidenum">
              <a:rPr lang="en-AU" smtClean="0"/>
              <a:pPr/>
              <a:t>‹#›</a:t>
            </a:fld>
            <a:endParaRPr lang="en-AU"/>
          </a:p>
        </p:txBody>
      </p:sp>
      <p:cxnSp>
        <p:nvCxnSpPr>
          <p:cNvPr id="9" name="Straight Connector 8">
            <a:extLst>
              <a:ext uri="{FF2B5EF4-FFF2-40B4-BE49-F238E27FC236}">
                <a16:creationId xmlns:a16="http://schemas.microsoft.com/office/drawing/2014/main" id="{D97CC562-144A-4EC8-A68D-03DE6177D0F2}"/>
              </a:ext>
            </a:extLst>
          </p:cNvPr>
          <p:cNvCxnSpPr/>
          <p:nvPr userDrawn="1"/>
        </p:nvCxnSpPr>
        <p:spPr>
          <a:xfrm>
            <a:off x="360000" y="216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2A67116-4454-462F-A3FD-DC94D36B8379}"/>
              </a:ext>
            </a:extLst>
          </p:cNvPr>
          <p:cNvCxnSpPr/>
          <p:nvPr userDrawn="1"/>
        </p:nvCxnSpPr>
        <p:spPr>
          <a:xfrm>
            <a:off x="360000" y="630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62768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ubheading, two column text and imag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BBD760-6DEA-4064-8474-A197EF7B44AA}"/>
              </a:ext>
            </a:extLst>
          </p:cNvPr>
          <p:cNvSpPr/>
          <p:nvPr userDrawn="1"/>
        </p:nvSpPr>
        <p:spPr>
          <a:xfrm>
            <a:off x="0" y="0"/>
            <a:ext cx="12192000" cy="6858000"/>
          </a:xfrm>
          <a:prstGeom prst="rect">
            <a:avLst/>
          </a:prstGeom>
          <a:solidFill>
            <a:srgbClr val="F3E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8136000" y="1748331"/>
            <a:ext cx="36720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a:t>Descriptor</a:t>
            </a: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cxnSp>
        <p:nvCxnSpPr>
          <p:cNvPr id="9" name="Straight Connector 8">
            <a:extLst>
              <a:ext uri="{FF2B5EF4-FFF2-40B4-BE49-F238E27FC236}">
                <a16:creationId xmlns:a16="http://schemas.microsoft.com/office/drawing/2014/main" id="{D97CC562-144A-4EC8-A68D-03DE6177D0F2}"/>
              </a:ext>
            </a:extLst>
          </p:cNvPr>
          <p:cNvCxnSpPr/>
          <p:nvPr userDrawn="1"/>
        </p:nvCxnSpPr>
        <p:spPr>
          <a:xfrm>
            <a:off x="360000" y="1548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2A67116-4454-462F-A3FD-DC94D36B8379}"/>
              </a:ext>
            </a:extLst>
          </p:cNvPr>
          <p:cNvCxnSpPr/>
          <p:nvPr userDrawn="1"/>
        </p:nvCxnSpPr>
        <p:spPr>
          <a:xfrm>
            <a:off x="360000" y="630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60363" y="2772000"/>
            <a:ext cx="7560000" cy="3314895"/>
          </a:xfrm>
        </p:spPr>
        <p:txBody>
          <a:bodyPr numCol="2" spcCol="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360363" y="1749600"/>
            <a:ext cx="7560000" cy="900000"/>
          </a:xfrm>
        </p:spPr>
        <p:txBody>
          <a:bodyPr/>
          <a:lstStyle>
            <a:lvl1pPr>
              <a:defRPr/>
            </a:lvl1pPr>
          </a:lstStyle>
          <a:p>
            <a:pPr lvl="0"/>
            <a:r>
              <a:rPr lang="en-US"/>
              <a:t>Subheading</a:t>
            </a:r>
            <a:endParaRPr lang="en-AU"/>
          </a:p>
        </p:txBody>
      </p:sp>
      <p:pic>
        <p:nvPicPr>
          <p:cNvPr id="12" name="Picture 11">
            <a:extLst>
              <a:ext uri="{FF2B5EF4-FFF2-40B4-BE49-F238E27FC236}">
                <a16:creationId xmlns:a16="http://schemas.microsoft.com/office/drawing/2014/main" id="{2F79FF34-E700-48B3-9129-EB64DD6F10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21200" y="360000"/>
            <a:ext cx="630000" cy="685525"/>
          </a:xfrm>
          <a:prstGeom prst="rect">
            <a:avLst/>
          </a:prstGeom>
        </p:spPr>
      </p:pic>
    </p:spTree>
    <p:extLst>
      <p:ext uri="{BB962C8B-B14F-4D97-AF65-F5344CB8AC3E}">
        <p14:creationId xmlns:p14="http://schemas.microsoft.com/office/powerpoint/2010/main" val="23942643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ubheading box with three column text box and image box">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BBD760-6DEA-4064-8474-A197EF7B44AA}"/>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2"/>
              </a:solidFill>
            </a:endParaRPr>
          </a:p>
        </p:txBody>
      </p:sp>
      <p:sp>
        <p:nvSpPr>
          <p:cNvPr id="2" name="Title 1"/>
          <p:cNvSpPr>
            <a:spLocks noGrp="1"/>
          </p:cNvSpPr>
          <p:nvPr>
            <p:ph type="title"/>
          </p:nvPr>
        </p:nvSpPr>
        <p:spPr/>
        <p:txBody>
          <a:bodyPr/>
          <a:lstStyle>
            <a:lvl1pPr>
              <a:defRPr>
                <a:solidFill>
                  <a:schemeClr val="bg2"/>
                </a:solidFill>
              </a:defRPr>
            </a:lvl1pPr>
          </a:lstStyle>
          <a:p>
            <a:r>
              <a:rPr lang="en-US"/>
              <a:t>Click to edit Master title style</a:t>
            </a:r>
          </a:p>
        </p:txBody>
      </p:sp>
      <p:sp>
        <p:nvSpPr>
          <p:cNvPr id="6" name="Footer Placeholder 5"/>
          <p:cNvSpPr>
            <a:spLocks noGrp="1"/>
          </p:cNvSpPr>
          <p:nvPr>
            <p:ph type="ftr" sz="quarter" idx="11"/>
          </p:nvPr>
        </p:nvSpPr>
        <p:spPr>
          <a:xfrm>
            <a:off x="360000" y="6444000"/>
            <a:ext cx="6720000" cy="252000"/>
          </a:xfrm>
        </p:spPr>
        <p:txBody>
          <a:bodyPr/>
          <a:lstStyle>
            <a:lvl1pPr>
              <a:defRPr>
                <a:solidFill>
                  <a:schemeClr val="bg2"/>
                </a:solidFill>
              </a:defRPr>
            </a:lvl1pPr>
          </a:lstStyle>
          <a:p>
            <a:r>
              <a:rPr lang="en-US"/>
              <a:t>Descriptor</a:t>
            </a:r>
            <a:endParaRPr lang="en-AU"/>
          </a:p>
        </p:txBody>
      </p:sp>
      <p:sp>
        <p:nvSpPr>
          <p:cNvPr id="7" name="Slide Number Placeholder 6"/>
          <p:cNvSpPr>
            <a:spLocks noGrp="1"/>
          </p:cNvSpPr>
          <p:nvPr>
            <p:ph type="sldNum" sz="quarter" idx="12"/>
          </p:nvPr>
        </p:nvSpPr>
        <p:spPr>
          <a:xfrm>
            <a:off x="11317458" y="6516000"/>
            <a:ext cx="490542" cy="180000"/>
          </a:xfrm>
        </p:spPr>
        <p:txBody>
          <a:bodyPr/>
          <a:lstStyle>
            <a:lvl1pPr>
              <a:defRPr>
                <a:solidFill>
                  <a:schemeClr val="bg2"/>
                </a:solidFill>
              </a:defRPr>
            </a:lvl1pPr>
          </a:lstStyle>
          <a:p>
            <a:fld id="{10A01DC5-1685-4615-8240-15192985C6A2}" type="slidenum">
              <a:rPr lang="en-AU" smtClean="0"/>
              <a:pPr/>
              <a:t>‹#›</a:t>
            </a:fld>
            <a:endParaRPr lang="en-AU"/>
          </a:p>
        </p:txBody>
      </p:sp>
      <p:cxnSp>
        <p:nvCxnSpPr>
          <p:cNvPr id="9" name="Straight Connector 8">
            <a:extLst>
              <a:ext uri="{FF2B5EF4-FFF2-40B4-BE49-F238E27FC236}">
                <a16:creationId xmlns:a16="http://schemas.microsoft.com/office/drawing/2014/main" id="{D97CC562-144A-4EC8-A68D-03DE6177D0F2}"/>
              </a:ext>
            </a:extLst>
          </p:cNvPr>
          <p:cNvCxnSpPr/>
          <p:nvPr userDrawn="1"/>
        </p:nvCxnSpPr>
        <p:spPr>
          <a:xfrm>
            <a:off x="360000" y="2160000"/>
            <a:ext cx="114732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60363" y="3600001"/>
            <a:ext cx="8532000" cy="2499670"/>
          </a:xfrm>
        </p:spPr>
        <p:txBody>
          <a:bodyPr numCol="3" spcCol="180000"/>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360363" y="2340000"/>
            <a:ext cx="8532000" cy="1116002"/>
          </a:xfrm>
        </p:spPr>
        <p:txBody>
          <a:bodyPr/>
          <a:lstStyle>
            <a:lvl1pPr>
              <a:defRPr>
                <a:solidFill>
                  <a:schemeClr val="bg2"/>
                </a:solidFill>
              </a:defRPr>
            </a:lvl1pPr>
          </a:lstStyle>
          <a:p>
            <a:pPr lvl="0"/>
            <a:r>
              <a:rPr lang="en-US"/>
              <a:t>Subheading</a:t>
            </a:r>
            <a:endParaRPr lang="en-AU"/>
          </a:p>
        </p:txBody>
      </p:sp>
      <p:sp>
        <p:nvSpPr>
          <p:cNvPr id="5" name="Picture Placeholder 4">
            <a:extLst>
              <a:ext uri="{FF2B5EF4-FFF2-40B4-BE49-F238E27FC236}">
                <a16:creationId xmlns:a16="http://schemas.microsoft.com/office/drawing/2014/main" id="{9815A714-98D5-4052-AB2F-14DD929CCC25}"/>
              </a:ext>
            </a:extLst>
          </p:cNvPr>
          <p:cNvSpPr>
            <a:spLocks noGrp="1"/>
          </p:cNvSpPr>
          <p:nvPr>
            <p:ph type="pic" sz="quarter" idx="15"/>
          </p:nvPr>
        </p:nvSpPr>
        <p:spPr>
          <a:xfrm>
            <a:off x="9072000" y="2340000"/>
            <a:ext cx="2736000" cy="3960000"/>
          </a:xfrm>
        </p:spPr>
        <p:txBody>
          <a:bodyPr/>
          <a:lstStyle>
            <a:lvl1pPr>
              <a:defRPr>
                <a:solidFill>
                  <a:schemeClr val="bg2"/>
                </a:solidFill>
              </a:defRPr>
            </a:lvl1pPr>
          </a:lstStyle>
          <a:p>
            <a:r>
              <a:rPr lang="en-US"/>
              <a:t>Click icon to add picture</a:t>
            </a:r>
            <a:endParaRPr lang="en-AU"/>
          </a:p>
        </p:txBody>
      </p:sp>
      <p:pic>
        <p:nvPicPr>
          <p:cNvPr id="12" name="Picture 11">
            <a:extLst>
              <a:ext uri="{FF2B5EF4-FFF2-40B4-BE49-F238E27FC236}">
                <a16:creationId xmlns:a16="http://schemas.microsoft.com/office/drawing/2014/main" id="{B1FB6CEC-BF4E-4B7E-BF6A-CACDC5381E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21200" y="360000"/>
            <a:ext cx="630000" cy="685525"/>
          </a:xfrm>
          <a:prstGeom prst="rect">
            <a:avLst/>
          </a:prstGeom>
        </p:spPr>
      </p:pic>
    </p:spTree>
    <p:extLst>
      <p:ext uri="{BB962C8B-B14F-4D97-AF65-F5344CB8AC3E}">
        <p14:creationId xmlns:p14="http://schemas.microsoft.com/office/powerpoint/2010/main" val="28878998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with caption at right over text box">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000"/>
            </a:lvl1pPr>
          </a:lstStyle>
          <a:p>
            <a:r>
              <a:rPr lang="en-US"/>
              <a:t>Click to edit Master title style</a:t>
            </a:r>
          </a:p>
        </p:txBody>
      </p:sp>
      <p:sp>
        <p:nvSpPr>
          <p:cNvPr id="6" name="Footer Placeholder 5"/>
          <p:cNvSpPr>
            <a:spLocks noGrp="1"/>
          </p:cNvSpPr>
          <p:nvPr>
            <p:ph type="ftr" sz="quarter" idx="11"/>
          </p:nvPr>
        </p:nvSpPr>
        <p:spPr/>
        <p:txBody>
          <a:bodyPr/>
          <a:lstStyle/>
          <a:p>
            <a:r>
              <a:rPr lang="en-US"/>
              <a:t>Descriptor</a:t>
            </a: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cxnSp>
        <p:nvCxnSpPr>
          <p:cNvPr id="9" name="Straight Connector 8">
            <a:extLst>
              <a:ext uri="{FF2B5EF4-FFF2-40B4-BE49-F238E27FC236}">
                <a16:creationId xmlns:a16="http://schemas.microsoft.com/office/drawing/2014/main" id="{D97CC562-144A-4EC8-A68D-03DE6177D0F2}"/>
              </a:ext>
            </a:extLst>
          </p:cNvPr>
          <p:cNvCxnSpPr>
            <a:cxnSpLocks/>
          </p:cNvCxnSpPr>
          <p:nvPr userDrawn="1"/>
        </p:nvCxnSpPr>
        <p:spPr>
          <a:xfrm>
            <a:off x="6192000" y="1576800"/>
            <a:ext cx="56587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6192000" y="2772000"/>
            <a:ext cx="5639998" cy="3314895"/>
          </a:xfrm>
        </p:spPr>
        <p:txBody>
          <a:bodyPr numCol="2" spcCol="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9087729" y="1749600"/>
            <a:ext cx="2744268" cy="900000"/>
          </a:xfrm>
        </p:spPr>
        <p:txBody>
          <a:bodyPr>
            <a:normAutofit/>
          </a:bodyPr>
          <a:lstStyle>
            <a:lvl1pPr>
              <a:defRPr sz="1000">
                <a:latin typeface="+mn-lt"/>
              </a:defRPr>
            </a:lvl1pPr>
          </a:lstStyle>
          <a:p>
            <a:pPr lvl="0"/>
            <a:r>
              <a:rPr lang="en-US"/>
              <a:t>Caption</a:t>
            </a:r>
            <a:endParaRPr lang="en-AU"/>
          </a:p>
        </p:txBody>
      </p:sp>
      <p:cxnSp>
        <p:nvCxnSpPr>
          <p:cNvPr id="15" name="Straight Connector 14">
            <a:extLst>
              <a:ext uri="{FF2B5EF4-FFF2-40B4-BE49-F238E27FC236}">
                <a16:creationId xmlns:a16="http://schemas.microsoft.com/office/drawing/2014/main" id="{D55E9072-3A33-4C6D-A549-4A012107B65C}"/>
              </a:ext>
            </a:extLst>
          </p:cNvPr>
          <p:cNvCxnSpPr>
            <a:cxnSpLocks/>
          </p:cNvCxnSpPr>
          <p:nvPr userDrawn="1"/>
        </p:nvCxnSpPr>
        <p:spPr>
          <a:xfrm>
            <a:off x="6192000" y="6289476"/>
            <a:ext cx="5658798"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0AA01239-4425-4D06-9E14-E14F3426FB3F}"/>
              </a:ext>
            </a:extLst>
          </p:cNvPr>
          <p:cNvSpPr>
            <a:spLocks noGrp="1"/>
          </p:cNvSpPr>
          <p:nvPr>
            <p:ph type="pic" sz="quarter" idx="15"/>
          </p:nvPr>
        </p:nvSpPr>
        <p:spPr>
          <a:xfrm>
            <a:off x="0" y="1576800"/>
            <a:ext cx="5976000" cy="4716000"/>
          </a:xfrm>
        </p:spPr>
        <p:txBody>
          <a:bodyPr/>
          <a:lstStyle/>
          <a:p>
            <a:r>
              <a:rPr lang="en-US"/>
              <a:t>Click icon to add picture</a:t>
            </a:r>
            <a:endParaRPr lang="en-AU"/>
          </a:p>
        </p:txBody>
      </p:sp>
    </p:spTree>
    <p:extLst>
      <p:ext uri="{BB962C8B-B14F-4D97-AF65-F5344CB8AC3E}">
        <p14:creationId xmlns:p14="http://schemas.microsoft.com/office/powerpoint/2010/main" val="42250978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rge quote">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0"/>
            <a:ext cx="2520000" cy="1009652"/>
          </a:xfrm>
        </p:spPr>
        <p:txBody>
          <a:bodyPr>
            <a:normAutofit/>
          </a:bodyPr>
          <a:lstStyle>
            <a:lvl1pPr>
              <a:defRPr sz="1600">
                <a:latin typeface="Public Sans SemiBold" pitchFamily="2" charset="0"/>
              </a:defRPr>
            </a:lvl1pPr>
          </a:lstStyle>
          <a:p>
            <a:r>
              <a:rPr lang="en-US"/>
              <a:t>Click to edit Master title style</a:t>
            </a:r>
          </a:p>
        </p:txBody>
      </p:sp>
      <p:sp>
        <p:nvSpPr>
          <p:cNvPr id="6" name="Footer Placeholder 5"/>
          <p:cNvSpPr>
            <a:spLocks noGrp="1"/>
          </p:cNvSpPr>
          <p:nvPr>
            <p:ph type="ftr" sz="quarter" idx="11"/>
          </p:nvPr>
        </p:nvSpPr>
        <p:spPr/>
        <p:txBody>
          <a:bodyPr/>
          <a:lstStyle/>
          <a:p>
            <a:r>
              <a:rPr lang="en-US"/>
              <a:t>Descriptor</a:t>
            </a: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312002" y="360000"/>
            <a:ext cx="7560000" cy="5726895"/>
          </a:xfrm>
        </p:spPr>
        <p:txBody>
          <a:bodyPr numCol="1" spcCol="180000"/>
          <a:lstStyle>
            <a:lvl1pPr>
              <a:defRPr sz="3600"/>
            </a:lvl1pPr>
            <a:lvl2pPr>
              <a:defRPr sz="1800">
                <a:latin typeface="+mn-lt"/>
              </a:defRPr>
            </a:lvl2pPr>
          </a:lstStyle>
          <a:p>
            <a:pPr lvl="0"/>
            <a:r>
              <a:rPr lang="en-US"/>
              <a:t>Click to edit Master text styles</a:t>
            </a:r>
          </a:p>
          <a:p>
            <a:pPr lvl="1"/>
            <a:r>
              <a:rPr lang="en-US"/>
              <a:t>Second level</a:t>
            </a:r>
          </a:p>
        </p:txBody>
      </p:sp>
      <p:cxnSp>
        <p:nvCxnSpPr>
          <p:cNvPr id="12" name="Straight Connector 11">
            <a:extLst>
              <a:ext uri="{FF2B5EF4-FFF2-40B4-BE49-F238E27FC236}">
                <a16:creationId xmlns:a16="http://schemas.microsoft.com/office/drawing/2014/main" id="{80B8F80F-22E3-47D7-8D99-80BFFDFB35CD}"/>
              </a:ext>
            </a:extLst>
          </p:cNvPr>
          <p:cNvCxnSpPr>
            <a:cxnSpLocks/>
          </p:cNvCxnSpPr>
          <p:nvPr userDrawn="1"/>
        </p:nvCxnSpPr>
        <p:spPr>
          <a:xfrm>
            <a:off x="3096000" y="360000"/>
            <a:ext cx="0" cy="5976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87384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column text above graphic">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5CECD-C00D-4560-9C97-AE28A8535867}"/>
              </a:ext>
            </a:extLst>
          </p:cNvPr>
          <p:cNvSpPr/>
          <p:nvPr userDrawn="1"/>
        </p:nvSpPr>
        <p:spPr>
          <a:xfrm>
            <a:off x="0" y="1602000"/>
            <a:ext cx="12192000" cy="5256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359999" y="360000"/>
            <a:ext cx="7560000" cy="1009652"/>
          </a:xfrm>
        </p:spPr>
        <p:txBody>
          <a:bodyPr numCol="2" spcCol="180000">
            <a:normAutofit/>
          </a:bodyPr>
          <a:lstStyle>
            <a:lvl1pPr>
              <a:defRPr sz="1800">
                <a:latin typeface="+mj-lt"/>
              </a:defRPr>
            </a:lvl1pPr>
          </a:lstStyle>
          <a:p>
            <a:r>
              <a:rPr lang="en-US"/>
              <a:t>Click to edit Master title style</a:t>
            </a:r>
          </a:p>
        </p:txBody>
      </p:sp>
      <p:sp>
        <p:nvSpPr>
          <p:cNvPr id="6" name="Footer Placeholder 5"/>
          <p:cNvSpPr>
            <a:spLocks noGrp="1"/>
          </p:cNvSpPr>
          <p:nvPr>
            <p:ph type="ftr" sz="quarter" idx="11"/>
          </p:nvPr>
        </p:nvSpPr>
        <p:spPr/>
        <p:txBody>
          <a:bodyPr/>
          <a:lstStyle/>
          <a:p>
            <a:r>
              <a:rPr lang="en-US"/>
              <a:t>Descriptor</a:t>
            </a: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cxnSp>
        <p:nvCxnSpPr>
          <p:cNvPr id="9" name="Straight Connector 8">
            <a:extLst>
              <a:ext uri="{FF2B5EF4-FFF2-40B4-BE49-F238E27FC236}">
                <a16:creationId xmlns:a16="http://schemas.microsoft.com/office/drawing/2014/main" id="{9F21707E-ED45-4C2A-9328-C747C8E2B09F}"/>
              </a:ext>
            </a:extLst>
          </p:cNvPr>
          <p:cNvCxnSpPr/>
          <p:nvPr userDrawn="1"/>
        </p:nvCxnSpPr>
        <p:spPr>
          <a:xfrm>
            <a:off x="360000" y="6300000"/>
            <a:ext cx="11473200"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8AB6FE45-2247-43AE-AFB0-3C1EC574D8FA}"/>
              </a:ext>
            </a:extLst>
          </p:cNvPr>
          <p:cNvSpPr>
            <a:spLocks noGrp="1"/>
          </p:cNvSpPr>
          <p:nvPr>
            <p:ph type="pic" sz="quarter" idx="13"/>
          </p:nvPr>
        </p:nvSpPr>
        <p:spPr>
          <a:xfrm>
            <a:off x="1857000" y="1611825"/>
            <a:ext cx="8478000" cy="4688175"/>
          </a:xfrm>
        </p:spPr>
        <p:txBody>
          <a:bodyPr/>
          <a:lstStyle/>
          <a:p>
            <a:r>
              <a:rPr lang="en-US"/>
              <a:t>Click icon to add picture</a:t>
            </a:r>
            <a:endParaRPr lang="en-AU"/>
          </a:p>
        </p:txBody>
      </p:sp>
    </p:spTree>
    <p:extLst>
      <p:ext uri="{BB962C8B-B14F-4D97-AF65-F5344CB8AC3E}">
        <p14:creationId xmlns:p14="http://schemas.microsoft.com/office/powerpoint/2010/main" val="184884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7081598-8EF9-4067-828C-DA3306F39365}"/>
              </a:ext>
            </a:extLst>
          </p:cNvPr>
          <p:cNvSpPr>
            <a:spLocks noGrp="1"/>
          </p:cNvSpPr>
          <p:nvPr>
            <p:ph type="pic" sz="quarter" idx="13"/>
          </p:nvPr>
        </p:nvSpPr>
        <p:spPr>
          <a:xfrm>
            <a:off x="-1" y="0"/>
            <a:ext cx="3060000" cy="6858000"/>
          </a:xfrm>
        </p:spPr>
        <p:txBody>
          <a:bodyPr/>
          <a:lstStyle/>
          <a:p>
            <a:r>
              <a:rPr lang="en-US"/>
              <a:t>Click icon to add picture</a:t>
            </a:r>
            <a:endParaRPr lang="en-AU"/>
          </a:p>
        </p:txBody>
      </p:sp>
      <p:sp>
        <p:nvSpPr>
          <p:cNvPr id="4" name="Rectangle 3">
            <a:extLst>
              <a:ext uri="{FF2B5EF4-FFF2-40B4-BE49-F238E27FC236}">
                <a16:creationId xmlns:a16="http://schemas.microsoft.com/office/drawing/2014/main" id="{E57A2D9F-61E4-43DD-AEE4-7DB03212C80F}"/>
              </a:ext>
            </a:extLst>
          </p:cNvPr>
          <p:cNvSpPr/>
          <p:nvPr userDrawn="1"/>
        </p:nvSpPr>
        <p:spPr>
          <a:xfrm>
            <a:off x="3060000" y="0"/>
            <a:ext cx="777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SemiBold" pitchFamily="2" charset="0"/>
            </a:endParaRPr>
          </a:p>
        </p:txBody>
      </p:sp>
      <p:sp>
        <p:nvSpPr>
          <p:cNvPr id="2" name="Title 1"/>
          <p:cNvSpPr>
            <a:spLocks noGrp="1"/>
          </p:cNvSpPr>
          <p:nvPr>
            <p:ph type="ctrTitle" hasCustomPrompt="1"/>
          </p:nvPr>
        </p:nvSpPr>
        <p:spPr>
          <a:xfrm>
            <a:off x="3599998" y="359999"/>
            <a:ext cx="6964836" cy="2917763"/>
          </a:xfrm>
          <a:ln>
            <a:noFill/>
          </a:ln>
        </p:spPr>
        <p:txBody>
          <a:bodyPr anchor="t">
            <a:normAutofit/>
          </a:bodyPr>
          <a:lstStyle>
            <a:lvl1pPr algn="l">
              <a:lnSpc>
                <a:spcPct val="90000"/>
              </a:lnSpc>
              <a:defRPr sz="4800">
                <a:solidFill>
                  <a:schemeClr val="bg1"/>
                </a:solidFill>
              </a:defRPr>
            </a:lvl1pPr>
          </a:lstStyle>
          <a:p>
            <a:r>
              <a:rPr lang="en-US"/>
              <a:t>Presentation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599999" y="4403188"/>
            <a:ext cx="5135997" cy="1176813"/>
          </a:xfrm>
        </p:spPr>
        <p:txBody>
          <a:bodyPr anchor="b">
            <a:noAutofit/>
          </a:bodyPr>
          <a:lstStyle>
            <a:lvl1pPr>
              <a:defRPr sz="2000">
                <a:solidFill>
                  <a:schemeClr val="bg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3600000" y="5940000"/>
            <a:ext cx="3600000" cy="558001"/>
          </a:xfrm>
        </p:spPr>
        <p:txBody>
          <a:bodyPr>
            <a:noAutofit/>
          </a:bodyPr>
          <a:lstStyle>
            <a:lvl1pPr>
              <a:lnSpc>
                <a:spcPct val="100000"/>
              </a:lnSpc>
              <a:spcAft>
                <a:spcPts val="0"/>
              </a:spcAft>
              <a:defRPr sz="1600" b="0">
                <a:solidFill>
                  <a:schemeClr val="bg1"/>
                </a:solidFill>
                <a:latin typeface="Public Sans SemiBold" pitchFamily="2" charset="0"/>
              </a:defRPr>
            </a:lvl1pPr>
            <a:lvl2pPr>
              <a:lnSpc>
                <a:spcPct val="100000"/>
              </a:lnSpc>
              <a:spcAft>
                <a:spcPts val="0"/>
              </a:spcAft>
              <a:defRPr sz="1600">
                <a:solidFill>
                  <a:schemeClr val="bg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a:p>
            <a:pPr lvl="1"/>
            <a:r>
              <a:rPr lang="en-US"/>
              <a:t>Presenter title</a:t>
            </a:r>
          </a:p>
        </p:txBody>
      </p: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7864834" y="5781821"/>
            <a:ext cx="2700000" cy="744977"/>
          </a:xfrm>
        </p:spPr>
        <p:txBody>
          <a:bodyPr anchor="b">
            <a:noAutofit/>
          </a:bodyPr>
          <a:lstStyle>
            <a:lvl1pPr algn="r">
              <a:defRPr sz="16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YY20</a:t>
            </a:r>
          </a:p>
        </p:txBody>
      </p:sp>
      <p:cxnSp>
        <p:nvCxnSpPr>
          <p:cNvPr id="19" name="Straight Connector 18">
            <a:extLst>
              <a:ext uri="{FF2B5EF4-FFF2-40B4-BE49-F238E27FC236}">
                <a16:creationId xmlns:a16="http://schemas.microsoft.com/office/drawing/2014/main" id="{DB400A8E-928A-43DB-8723-796D9A555203}"/>
              </a:ext>
            </a:extLst>
          </p:cNvPr>
          <p:cNvCxnSpPr>
            <a:cxnSpLocks/>
          </p:cNvCxnSpPr>
          <p:nvPr userDrawn="1"/>
        </p:nvCxnSpPr>
        <p:spPr>
          <a:xfrm>
            <a:off x="3456000" y="388136"/>
            <a:ext cx="0" cy="601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218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box with 4 quadrant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E5D367-3ECD-4D95-8593-6E37E7633C61}"/>
              </a:ext>
            </a:extLst>
          </p:cNvPr>
          <p:cNvSpPr/>
          <p:nvPr userDrawn="1"/>
        </p:nvSpPr>
        <p:spPr>
          <a:xfrm>
            <a:off x="0" y="1584000"/>
            <a:ext cx="12192000" cy="5256000"/>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p:txBody>
          <a:bodyPr/>
          <a:lstStyle/>
          <a:p>
            <a:r>
              <a:rPr lang="en-US"/>
              <a:t>Click to edit Master title style</a:t>
            </a:r>
          </a:p>
        </p:txBody>
      </p:sp>
      <p:sp>
        <p:nvSpPr>
          <p:cNvPr id="6" name="Footer Placeholder 5"/>
          <p:cNvSpPr>
            <a:spLocks noGrp="1"/>
          </p:cNvSpPr>
          <p:nvPr>
            <p:ph type="ftr" sz="quarter" idx="11"/>
          </p:nvPr>
        </p:nvSpPr>
        <p:spPr/>
        <p:txBody>
          <a:bodyPr/>
          <a:lstStyle/>
          <a:p>
            <a:r>
              <a:rPr lang="en-US"/>
              <a:t>Descriptor</a:t>
            </a: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cxnSp>
        <p:nvCxnSpPr>
          <p:cNvPr id="10" name="Straight Connector 9">
            <a:extLst>
              <a:ext uri="{FF2B5EF4-FFF2-40B4-BE49-F238E27FC236}">
                <a16:creationId xmlns:a16="http://schemas.microsoft.com/office/drawing/2014/main" id="{C2A67116-4454-462F-A3FD-DC94D36B8379}"/>
              </a:ext>
            </a:extLst>
          </p:cNvPr>
          <p:cNvCxnSpPr/>
          <p:nvPr userDrawn="1"/>
        </p:nvCxnSpPr>
        <p:spPr>
          <a:xfrm>
            <a:off x="360000" y="6300000"/>
            <a:ext cx="11473200"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D30AEF18-0048-410F-AB0A-6EBF9EE73C5F}"/>
              </a:ext>
            </a:extLst>
          </p:cNvPr>
          <p:cNvSpPr>
            <a:spLocks noGrp="1"/>
          </p:cNvSpPr>
          <p:nvPr>
            <p:ph type="body" sz="quarter" idx="13"/>
          </p:nvPr>
        </p:nvSpPr>
        <p:spPr>
          <a:xfrm>
            <a:off x="360363" y="1728000"/>
            <a:ext cx="2736000" cy="441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4" name="Text Placeholder 13">
            <a:extLst>
              <a:ext uri="{FF2B5EF4-FFF2-40B4-BE49-F238E27FC236}">
                <a16:creationId xmlns:a16="http://schemas.microsoft.com/office/drawing/2014/main" id="{79CE6DB5-6EC9-4FCA-8E33-1569637E9BA3}"/>
              </a:ext>
            </a:extLst>
          </p:cNvPr>
          <p:cNvSpPr>
            <a:spLocks noGrp="1"/>
          </p:cNvSpPr>
          <p:nvPr>
            <p:ph type="body" sz="quarter" idx="14"/>
          </p:nvPr>
        </p:nvSpPr>
        <p:spPr>
          <a:xfrm>
            <a:off x="3422345" y="1728788"/>
            <a:ext cx="1944000" cy="2016000"/>
          </a:xfrm>
        </p:spPr>
        <p:txBody>
          <a:bodyPr/>
          <a:lstStyle>
            <a:lvl1pPr>
              <a:defRPr sz="1200"/>
            </a:lvl1pPr>
            <a:lvl2pPr>
              <a:defRPr sz="10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6" name="Text Placeholder 13">
            <a:extLst>
              <a:ext uri="{FF2B5EF4-FFF2-40B4-BE49-F238E27FC236}">
                <a16:creationId xmlns:a16="http://schemas.microsoft.com/office/drawing/2014/main" id="{6A0EE890-674F-4513-9B6E-9E8A4D4EE23B}"/>
              </a:ext>
            </a:extLst>
          </p:cNvPr>
          <p:cNvSpPr>
            <a:spLocks noGrp="1"/>
          </p:cNvSpPr>
          <p:nvPr>
            <p:ph type="body" sz="quarter" idx="15"/>
          </p:nvPr>
        </p:nvSpPr>
        <p:spPr>
          <a:xfrm>
            <a:off x="3420000" y="4120295"/>
            <a:ext cx="1944000" cy="2016000"/>
          </a:xfrm>
        </p:spPr>
        <p:txBody>
          <a:bodyPr/>
          <a:lstStyle>
            <a:lvl1pPr>
              <a:defRPr sz="1200"/>
            </a:lvl1pPr>
            <a:lvl2pPr>
              <a:defRPr sz="10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cxnSp>
        <p:nvCxnSpPr>
          <p:cNvPr id="18" name="Straight Connector 17">
            <a:extLst>
              <a:ext uri="{FF2B5EF4-FFF2-40B4-BE49-F238E27FC236}">
                <a16:creationId xmlns:a16="http://schemas.microsoft.com/office/drawing/2014/main" id="{DE5F3C85-5357-43EC-A1C1-36604BBB1AF2}"/>
              </a:ext>
            </a:extLst>
          </p:cNvPr>
          <p:cNvCxnSpPr/>
          <p:nvPr userDrawn="1"/>
        </p:nvCxnSpPr>
        <p:spPr>
          <a:xfrm>
            <a:off x="3259354" y="1728000"/>
            <a:ext cx="0" cy="4408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8057F61-0899-4B7C-BD2B-3738152A2B7E}"/>
              </a:ext>
            </a:extLst>
          </p:cNvPr>
          <p:cNvCxnSpPr>
            <a:cxnSpLocks/>
          </p:cNvCxnSpPr>
          <p:nvPr userDrawn="1"/>
        </p:nvCxnSpPr>
        <p:spPr>
          <a:xfrm flipH="1">
            <a:off x="3420000" y="3929035"/>
            <a:ext cx="19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C90CB6B-A391-4BF9-8C5A-B72CA862E5A9}"/>
              </a:ext>
            </a:extLst>
          </p:cNvPr>
          <p:cNvCxnSpPr/>
          <p:nvPr userDrawn="1"/>
        </p:nvCxnSpPr>
        <p:spPr>
          <a:xfrm>
            <a:off x="5529336" y="1728000"/>
            <a:ext cx="0" cy="4408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0242911-8827-4F09-B4C0-F5B40262A31E}"/>
              </a:ext>
            </a:extLst>
          </p:cNvPr>
          <p:cNvCxnSpPr/>
          <p:nvPr userDrawn="1"/>
        </p:nvCxnSpPr>
        <p:spPr>
          <a:xfrm>
            <a:off x="8375318" y="1728000"/>
            <a:ext cx="0" cy="4408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Content Placeholder 26">
            <a:extLst>
              <a:ext uri="{FF2B5EF4-FFF2-40B4-BE49-F238E27FC236}">
                <a16:creationId xmlns:a16="http://schemas.microsoft.com/office/drawing/2014/main" id="{9F3CABFF-021D-4DB0-B816-0E2C407AA396}"/>
              </a:ext>
            </a:extLst>
          </p:cNvPr>
          <p:cNvSpPr>
            <a:spLocks noGrp="1"/>
          </p:cNvSpPr>
          <p:nvPr>
            <p:ph sz="quarter" idx="16"/>
          </p:nvPr>
        </p:nvSpPr>
        <p:spPr>
          <a:xfrm>
            <a:off x="5692327" y="2103123"/>
            <a:ext cx="2520000" cy="4053202"/>
          </a:xfrm>
        </p:spPr>
        <p:txBody>
          <a:bodyPr/>
          <a:lstStyle>
            <a:lvl1pPr>
              <a:defRPr sz="1200">
                <a:latin typeface="Public Sans SemiBold" pitchFamily="2" charset="0"/>
              </a:defRPr>
            </a:lvl1pPr>
            <a:lvl2pPr>
              <a:defRPr sz="10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8" name="Content Placeholder 26">
            <a:extLst>
              <a:ext uri="{FF2B5EF4-FFF2-40B4-BE49-F238E27FC236}">
                <a16:creationId xmlns:a16="http://schemas.microsoft.com/office/drawing/2014/main" id="{F3D2FA77-52F3-471B-A291-EED89A0DE685}"/>
              </a:ext>
            </a:extLst>
          </p:cNvPr>
          <p:cNvSpPr>
            <a:spLocks noGrp="1"/>
          </p:cNvSpPr>
          <p:nvPr>
            <p:ph sz="quarter" idx="17"/>
          </p:nvPr>
        </p:nvSpPr>
        <p:spPr>
          <a:xfrm>
            <a:off x="8538308" y="2103123"/>
            <a:ext cx="3269692" cy="4053202"/>
          </a:xfrm>
        </p:spPr>
        <p:txBody>
          <a:bodyPr/>
          <a:lstStyle>
            <a:lvl1pPr>
              <a:defRPr sz="1200">
                <a:latin typeface="Public Sans SemiBold" pitchFamily="2" charset="0"/>
              </a:defRPr>
            </a:lvl1pPr>
            <a:lvl2pPr>
              <a:defRPr sz="10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0" name="Picture Placeholder 29">
            <a:extLst>
              <a:ext uri="{FF2B5EF4-FFF2-40B4-BE49-F238E27FC236}">
                <a16:creationId xmlns:a16="http://schemas.microsoft.com/office/drawing/2014/main" id="{EA4CE82D-B1F3-42D5-BFC4-5FF9241B02D7}"/>
              </a:ext>
            </a:extLst>
          </p:cNvPr>
          <p:cNvSpPr>
            <a:spLocks noGrp="1"/>
          </p:cNvSpPr>
          <p:nvPr>
            <p:ph type="pic" sz="quarter" idx="18"/>
          </p:nvPr>
        </p:nvSpPr>
        <p:spPr>
          <a:xfrm>
            <a:off x="3944345" y="2286788"/>
            <a:ext cx="900000" cy="900000"/>
          </a:xfrm>
        </p:spPr>
        <p:txBody>
          <a:bodyPr/>
          <a:lstStyle/>
          <a:p>
            <a:r>
              <a:rPr lang="en-US"/>
              <a:t>Click icon to add picture</a:t>
            </a:r>
            <a:endParaRPr lang="en-AU"/>
          </a:p>
        </p:txBody>
      </p:sp>
      <p:sp>
        <p:nvSpPr>
          <p:cNvPr id="31" name="Picture Placeholder 29">
            <a:extLst>
              <a:ext uri="{FF2B5EF4-FFF2-40B4-BE49-F238E27FC236}">
                <a16:creationId xmlns:a16="http://schemas.microsoft.com/office/drawing/2014/main" id="{FD821410-29F3-4DF7-B1BB-8609C9096EE2}"/>
              </a:ext>
            </a:extLst>
          </p:cNvPr>
          <p:cNvSpPr>
            <a:spLocks noGrp="1"/>
          </p:cNvSpPr>
          <p:nvPr>
            <p:ph type="pic" sz="quarter" idx="19"/>
          </p:nvPr>
        </p:nvSpPr>
        <p:spPr>
          <a:xfrm>
            <a:off x="3942000" y="4678295"/>
            <a:ext cx="900000" cy="900000"/>
          </a:xfrm>
        </p:spPr>
        <p:txBody>
          <a:bodyPr/>
          <a:lstStyle/>
          <a:p>
            <a:r>
              <a:rPr lang="en-US"/>
              <a:t>Click icon to add picture</a:t>
            </a:r>
            <a:endParaRPr lang="en-AU"/>
          </a:p>
        </p:txBody>
      </p:sp>
      <p:sp>
        <p:nvSpPr>
          <p:cNvPr id="32" name="Text Placeholder 13">
            <a:extLst>
              <a:ext uri="{FF2B5EF4-FFF2-40B4-BE49-F238E27FC236}">
                <a16:creationId xmlns:a16="http://schemas.microsoft.com/office/drawing/2014/main" id="{77997327-1253-41DB-B0DD-0A414715E932}"/>
              </a:ext>
            </a:extLst>
          </p:cNvPr>
          <p:cNvSpPr>
            <a:spLocks noGrp="1"/>
          </p:cNvSpPr>
          <p:nvPr>
            <p:ph type="body" sz="quarter" idx="20" hasCustomPrompt="1"/>
          </p:nvPr>
        </p:nvSpPr>
        <p:spPr>
          <a:xfrm>
            <a:off x="5687236" y="1728788"/>
            <a:ext cx="2520000" cy="374332"/>
          </a:xfrm>
        </p:spPr>
        <p:txBody>
          <a:bodyPr/>
          <a:lstStyle>
            <a:lvl1pPr>
              <a:defRPr sz="1200">
                <a:latin typeface="Public Sans SemiBold" pitchFamily="2" charset="0"/>
              </a:defRPr>
            </a:lvl1pPr>
            <a:lvl2pPr>
              <a:defRPr sz="1000"/>
            </a:lvl2pPr>
            <a:lvl3pPr>
              <a:defRPr sz="1000"/>
            </a:lvl3pPr>
            <a:lvl4pPr>
              <a:defRPr sz="1000"/>
            </a:lvl4pPr>
            <a:lvl5pPr>
              <a:defRPr sz="1000"/>
            </a:lvl5pPr>
          </a:lstStyle>
          <a:p>
            <a:pPr lvl="0"/>
            <a:r>
              <a:rPr lang="en-US"/>
              <a:t>Heading here</a:t>
            </a:r>
            <a:endParaRPr lang="en-AU"/>
          </a:p>
        </p:txBody>
      </p:sp>
      <p:sp>
        <p:nvSpPr>
          <p:cNvPr id="33" name="Text Placeholder 13">
            <a:extLst>
              <a:ext uri="{FF2B5EF4-FFF2-40B4-BE49-F238E27FC236}">
                <a16:creationId xmlns:a16="http://schemas.microsoft.com/office/drawing/2014/main" id="{6A7A3DE4-B76A-4DA3-9340-FFAA6B8830A0}"/>
              </a:ext>
            </a:extLst>
          </p:cNvPr>
          <p:cNvSpPr>
            <a:spLocks noGrp="1"/>
          </p:cNvSpPr>
          <p:nvPr>
            <p:ph type="body" sz="quarter" idx="21" hasCustomPrompt="1"/>
          </p:nvPr>
        </p:nvSpPr>
        <p:spPr>
          <a:xfrm>
            <a:off x="8528459" y="1728788"/>
            <a:ext cx="3303177" cy="374332"/>
          </a:xfrm>
        </p:spPr>
        <p:txBody>
          <a:bodyPr/>
          <a:lstStyle>
            <a:lvl1pPr>
              <a:defRPr sz="1200">
                <a:latin typeface="Public Sans SemiBold" pitchFamily="2" charset="0"/>
              </a:defRPr>
            </a:lvl1pPr>
            <a:lvl2pPr>
              <a:defRPr sz="1000"/>
            </a:lvl2pPr>
            <a:lvl3pPr>
              <a:defRPr sz="1000"/>
            </a:lvl3pPr>
            <a:lvl4pPr>
              <a:defRPr sz="1000"/>
            </a:lvl4pPr>
            <a:lvl5pPr>
              <a:defRPr sz="1000"/>
            </a:lvl5pPr>
          </a:lstStyle>
          <a:p>
            <a:pPr lvl="0"/>
            <a:r>
              <a:rPr lang="en-US"/>
              <a:t>Heading here</a:t>
            </a:r>
            <a:endParaRPr lang="en-AU"/>
          </a:p>
        </p:txBody>
      </p:sp>
    </p:spTree>
    <p:extLst>
      <p:ext uri="{BB962C8B-B14F-4D97-AF65-F5344CB8AC3E}">
        <p14:creationId xmlns:p14="http://schemas.microsoft.com/office/powerpoint/2010/main" val="3091368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with two multi-content boxes">
    <p:spTree>
      <p:nvGrpSpPr>
        <p:cNvPr id="1" name=""/>
        <p:cNvGrpSpPr/>
        <p:nvPr/>
      </p:nvGrpSpPr>
      <p:grpSpPr>
        <a:xfrm>
          <a:off x="0" y="0"/>
          <a:ext cx="0" cy="0"/>
          <a:chOff x="0" y="0"/>
          <a:chExt cx="0" cy="0"/>
        </a:xfrm>
      </p:grpSpPr>
      <p:sp>
        <p:nvSpPr>
          <p:cNvPr id="2" name="Title 1"/>
          <p:cNvSpPr>
            <a:spLocks noGrp="1"/>
          </p:cNvSpPr>
          <p:nvPr>
            <p:ph type="title"/>
          </p:nvPr>
        </p:nvSpPr>
        <p:spPr>
          <a:xfrm>
            <a:off x="540000" y="360000"/>
            <a:ext cx="9531360" cy="1009652"/>
          </a:xfrm>
        </p:spPr>
        <p:txBody>
          <a:bodyPr/>
          <a:lstStyle>
            <a:lvl1pPr>
              <a:defRPr>
                <a:solidFill>
                  <a:schemeClr val="bg2"/>
                </a:solidFill>
              </a:defRPr>
            </a:lvl1pPr>
          </a:lstStyle>
          <a:p>
            <a:r>
              <a:rPr lang="en-US"/>
              <a:t>Click to edit Master title style</a:t>
            </a:r>
          </a:p>
        </p:txBody>
      </p:sp>
      <p:sp>
        <p:nvSpPr>
          <p:cNvPr id="3" name="Content Placeholder 2"/>
          <p:cNvSpPr>
            <a:spLocks noGrp="1"/>
          </p:cNvSpPr>
          <p:nvPr>
            <p:ph sz="half" idx="1"/>
          </p:nvPr>
        </p:nvSpPr>
        <p:spPr>
          <a:xfrm>
            <a:off x="7127999" y="1728000"/>
            <a:ext cx="4679995" cy="222169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128000" y="4093697"/>
            <a:ext cx="4679994" cy="194837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a:t>Descriptor</a:t>
            </a: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cxnSp>
        <p:nvCxnSpPr>
          <p:cNvPr id="10" name="Straight Connector 9">
            <a:extLst>
              <a:ext uri="{FF2B5EF4-FFF2-40B4-BE49-F238E27FC236}">
                <a16:creationId xmlns:a16="http://schemas.microsoft.com/office/drawing/2014/main" id="{C2A67116-4454-462F-A3FD-DC94D36B8379}"/>
              </a:ext>
            </a:extLst>
          </p:cNvPr>
          <p:cNvCxnSpPr/>
          <p:nvPr userDrawn="1"/>
        </p:nvCxnSpPr>
        <p:spPr>
          <a:xfrm>
            <a:off x="360000" y="360000"/>
            <a:ext cx="0" cy="59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Picture Placeholder 14">
            <a:extLst>
              <a:ext uri="{FF2B5EF4-FFF2-40B4-BE49-F238E27FC236}">
                <a16:creationId xmlns:a16="http://schemas.microsoft.com/office/drawing/2014/main" id="{A1EC6F40-A8A0-4128-90D0-E467B30278DC}"/>
              </a:ext>
            </a:extLst>
          </p:cNvPr>
          <p:cNvSpPr>
            <a:spLocks noGrp="1"/>
          </p:cNvSpPr>
          <p:nvPr>
            <p:ph type="pic" sz="quarter" idx="13"/>
          </p:nvPr>
        </p:nvSpPr>
        <p:spPr>
          <a:xfrm>
            <a:off x="539750" y="1728788"/>
            <a:ext cx="6229350" cy="4536000"/>
          </a:xfrm>
        </p:spPr>
        <p:txBody>
          <a:bodyPr/>
          <a:lstStyle/>
          <a:p>
            <a:r>
              <a:rPr lang="en-US"/>
              <a:t>Click icon to add picture</a:t>
            </a:r>
            <a:endParaRPr lang="en-AU"/>
          </a:p>
        </p:txBody>
      </p:sp>
      <p:sp>
        <p:nvSpPr>
          <p:cNvPr id="16" name="Text Placeholder 12">
            <a:extLst>
              <a:ext uri="{FF2B5EF4-FFF2-40B4-BE49-F238E27FC236}">
                <a16:creationId xmlns:a16="http://schemas.microsoft.com/office/drawing/2014/main" id="{0EAFF04E-EED2-4901-9136-39CEC8DFA263}"/>
              </a:ext>
            </a:extLst>
          </p:cNvPr>
          <p:cNvSpPr>
            <a:spLocks noGrp="1"/>
          </p:cNvSpPr>
          <p:nvPr>
            <p:ph type="body" sz="quarter" idx="14" hasCustomPrompt="1"/>
          </p:nvPr>
        </p:nvSpPr>
        <p:spPr>
          <a:xfrm>
            <a:off x="7127999" y="6173999"/>
            <a:ext cx="4703999" cy="180000"/>
          </a:xfrm>
        </p:spPr>
        <p:txBody>
          <a:bodyPr>
            <a:normAutofit/>
          </a:bodyPr>
          <a:lstStyle>
            <a:lvl1pPr>
              <a:defRPr sz="1000">
                <a:latin typeface="+mn-lt"/>
              </a:defRPr>
            </a:lvl1pPr>
          </a:lstStyle>
          <a:p>
            <a:pPr lvl="0"/>
            <a:r>
              <a:rPr lang="en-US"/>
              <a:t>Figure</a:t>
            </a:r>
            <a:endParaRPr lang="en-AU"/>
          </a:p>
        </p:txBody>
      </p:sp>
      <p:cxnSp>
        <p:nvCxnSpPr>
          <p:cNvPr id="17" name="Straight Connector 16">
            <a:extLst>
              <a:ext uri="{FF2B5EF4-FFF2-40B4-BE49-F238E27FC236}">
                <a16:creationId xmlns:a16="http://schemas.microsoft.com/office/drawing/2014/main" id="{82CE467A-6B5B-43F6-973F-516915856717}"/>
              </a:ext>
            </a:extLst>
          </p:cNvPr>
          <p:cNvCxnSpPr>
            <a:cxnSpLocks/>
          </p:cNvCxnSpPr>
          <p:nvPr userDrawn="1"/>
        </p:nvCxnSpPr>
        <p:spPr>
          <a:xfrm>
            <a:off x="6948000" y="1728000"/>
            <a:ext cx="0" cy="459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3696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charts with supporting text">
    <p:spTree>
      <p:nvGrpSpPr>
        <p:cNvPr id="1" name=""/>
        <p:cNvGrpSpPr/>
        <p:nvPr/>
      </p:nvGrpSpPr>
      <p:grpSpPr>
        <a:xfrm>
          <a:off x="0" y="0"/>
          <a:ext cx="0" cy="0"/>
          <a:chOff x="0" y="0"/>
          <a:chExt cx="0" cy="0"/>
        </a:xfrm>
      </p:grpSpPr>
      <p:sp>
        <p:nvSpPr>
          <p:cNvPr id="2" name="Title 1"/>
          <p:cNvSpPr>
            <a:spLocks noGrp="1"/>
          </p:cNvSpPr>
          <p:nvPr>
            <p:ph type="title"/>
          </p:nvPr>
        </p:nvSpPr>
        <p:spPr>
          <a:xfrm>
            <a:off x="540000" y="360000"/>
            <a:ext cx="9720000" cy="1009652"/>
          </a:xfrm>
        </p:spPr>
        <p:txBody>
          <a:bodyPr/>
          <a:lstStyle>
            <a:lvl1pPr>
              <a:defRPr>
                <a:solidFill>
                  <a:schemeClr val="bg2"/>
                </a:solidFill>
              </a:defRPr>
            </a:lvl1pPr>
          </a:lstStyle>
          <a:p>
            <a:r>
              <a:rPr lang="en-US"/>
              <a:t>Click to edit Master title style</a:t>
            </a:r>
          </a:p>
        </p:txBody>
      </p:sp>
      <p:sp>
        <p:nvSpPr>
          <p:cNvPr id="6" name="Footer Placeholder 5"/>
          <p:cNvSpPr>
            <a:spLocks noGrp="1"/>
          </p:cNvSpPr>
          <p:nvPr>
            <p:ph type="ftr" sz="quarter" idx="11"/>
          </p:nvPr>
        </p:nvSpPr>
        <p:spPr/>
        <p:txBody>
          <a:bodyPr/>
          <a:lstStyle/>
          <a:p>
            <a:r>
              <a:rPr lang="en-US"/>
              <a:t>Descriptor</a:t>
            </a: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cxnSp>
        <p:nvCxnSpPr>
          <p:cNvPr id="10" name="Straight Connector 9">
            <a:extLst>
              <a:ext uri="{FF2B5EF4-FFF2-40B4-BE49-F238E27FC236}">
                <a16:creationId xmlns:a16="http://schemas.microsoft.com/office/drawing/2014/main" id="{C2A67116-4454-462F-A3FD-DC94D36B8379}"/>
              </a:ext>
            </a:extLst>
          </p:cNvPr>
          <p:cNvCxnSpPr/>
          <p:nvPr userDrawn="1"/>
        </p:nvCxnSpPr>
        <p:spPr>
          <a:xfrm>
            <a:off x="360000" y="360000"/>
            <a:ext cx="0" cy="595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2CE467A-6B5B-43F6-973F-516915856717}"/>
              </a:ext>
            </a:extLst>
          </p:cNvPr>
          <p:cNvCxnSpPr>
            <a:cxnSpLocks/>
          </p:cNvCxnSpPr>
          <p:nvPr userDrawn="1"/>
        </p:nvCxnSpPr>
        <p:spPr>
          <a:xfrm>
            <a:off x="8928000" y="3330000"/>
            <a:ext cx="0" cy="298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Chart Placeholder 11">
            <a:extLst>
              <a:ext uri="{FF2B5EF4-FFF2-40B4-BE49-F238E27FC236}">
                <a16:creationId xmlns:a16="http://schemas.microsoft.com/office/drawing/2014/main" id="{D7E1CAC4-88FF-4E85-8A37-9D1F4A8514EE}"/>
              </a:ext>
            </a:extLst>
          </p:cNvPr>
          <p:cNvSpPr>
            <a:spLocks noGrp="1"/>
          </p:cNvSpPr>
          <p:nvPr>
            <p:ph type="chart" sz="quarter" idx="15"/>
          </p:nvPr>
        </p:nvSpPr>
        <p:spPr>
          <a:xfrm>
            <a:off x="539750" y="1554163"/>
            <a:ext cx="7560000" cy="3938587"/>
          </a:xfrm>
        </p:spPr>
        <p:txBody>
          <a:bodyPr/>
          <a:lstStyle/>
          <a:p>
            <a:r>
              <a:rPr lang="en-US"/>
              <a:t>Click icon to add chart</a:t>
            </a:r>
            <a:endParaRPr lang="en-AU"/>
          </a:p>
        </p:txBody>
      </p:sp>
      <p:sp>
        <p:nvSpPr>
          <p:cNvPr id="18" name="Chart Placeholder 17">
            <a:extLst>
              <a:ext uri="{FF2B5EF4-FFF2-40B4-BE49-F238E27FC236}">
                <a16:creationId xmlns:a16="http://schemas.microsoft.com/office/drawing/2014/main" id="{0F4F51DE-C82F-4C69-9901-7D4EF2CBE8D4}"/>
              </a:ext>
            </a:extLst>
          </p:cNvPr>
          <p:cNvSpPr>
            <a:spLocks noGrp="1"/>
          </p:cNvSpPr>
          <p:nvPr>
            <p:ph type="chart" sz="quarter" idx="16"/>
          </p:nvPr>
        </p:nvSpPr>
        <p:spPr>
          <a:xfrm>
            <a:off x="9115425" y="3330000"/>
            <a:ext cx="2716213" cy="2162750"/>
          </a:xfrm>
        </p:spPr>
        <p:txBody>
          <a:bodyPr/>
          <a:lstStyle/>
          <a:p>
            <a:r>
              <a:rPr lang="en-US"/>
              <a:t>Click icon to add chart</a:t>
            </a:r>
            <a:endParaRPr lang="en-AU"/>
          </a:p>
        </p:txBody>
      </p:sp>
      <p:sp>
        <p:nvSpPr>
          <p:cNvPr id="20" name="Text Placeholder 19">
            <a:extLst>
              <a:ext uri="{FF2B5EF4-FFF2-40B4-BE49-F238E27FC236}">
                <a16:creationId xmlns:a16="http://schemas.microsoft.com/office/drawing/2014/main" id="{CD3768AF-49AB-464E-9DF6-68376B8AC32E}"/>
              </a:ext>
            </a:extLst>
          </p:cNvPr>
          <p:cNvSpPr>
            <a:spLocks noGrp="1"/>
          </p:cNvSpPr>
          <p:nvPr>
            <p:ph type="body" sz="quarter" idx="17"/>
          </p:nvPr>
        </p:nvSpPr>
        <p:spPr>
          <a:xfrm>
            <a:off x="539750" y="5627688"/>
            <a:ext cx="7560000" cy="690562"/>
          </a:xfrm>
        </p:spPr>
        <p:txBody>
          <a:bodyPr>
            <a:noAutofit/>
          </a:bodyPr>
          <a:lstStyle>
            <a:lvl1pPr>
              <a:lnSpc>
                <a:spcPct val="100000"/>
              </a:lnSpc>
              <a:spcAft>
                <a:spcPts val="0"/>
              </a:spcAft>
              <a:defRPr sz="1200">
                <a:latin typeface="Public Sans SemiBold" pitchFamily="2" charset="0"/>
              </a:defRPr>
            </a:lvl1pPr>
            <a:lvl2pPr>
              <a:lnSpc>
                <a:spcPct val="100000"/>
              </a:lnSpc>
              <a:spcAft>
                <a:spcPts val="0"/>
              </a:spcAft>
              <a:defRPr sz="1200">
                <a:latin typeface="+mn-lt"/>
              </a:defRPr>
            </a:lvl2pPr>
            <a:lvl3pPr>
              <a:defRPr sz="1200"/>
            </a:lvl3pPr>
            <a:lvl4pPr>
              <a:defRPr sz="1200"/>
            </a:lvl4pPr>
            <a:lvl5pPr>
              <a:defRPr sz="1200"/>
            </a:lvl5pPr>
          </a:lstStyle>
          <a:p>
            <a:pPr lvl="0"/>
            <a:r>
              <a:rPr lang="en-US"/>
              <a:t>Click to edit Master text styles</a:t>
            </a:r>
          </a:p>
          <a:p>
            <a:pPr lvl="1"/>
            <a:r>
              <a:rPr lang="en-US"/>
              <a:t>Second level</a:t>
            </a:r>
          </a:p>
        </p:txBody>
      </p:sp>
      <p:sp>
        <p:nvSpPr>
          <p:cNvPr id="21" name="Text Placeholder 19">
            <a:extLst>
              <a:ext uri="{FF2B5EF4-FFF2-40B4-BE49-F238E27FC236}">
                <a16:creationId xmlns:a16="http://schemas.microsoft.com/office/drawing/2014/main" id="{2A94C0C8-30F5-4B00-BC99-C6DFC381A6C9}"/>
              </a:ext>
            </a:extLst>
          </p:cNvPr>
          <p:cNvSpPr>
            <a:spLocks noGrp="1"/>
          </p:cNvSpPr>
          <p:nvPr>
            <p:ph type="body" sz="quarter" idx="18"/>
          </p:nvPr>
        </p:nvSpPr>
        <p:spPr>
          <a:xfrm>
            <a:off x="9123533" y="5627688"/>
            <a:ext cx="2716213" cy="690562"/>
          </a:xfrm>
        </p:spPr>
        <p:txBody>
          <a:bodyPr>
            <a:noAutofit/>
          </a:bodyPr>
          <a:lstStyle>
            <a:lvl1pPr>
              <a:lnSpc>
                <a:spcPct val="100000"/>
              </a:lnSpc>
              <a:spcAft>
                <a:spcPts val="0"/>
              </a:spcAft>
              <a:defRPr sz="1200">
                <a:latin typeface="Public Sans SemiBold" pitchFamily="2" charset="0"/>
              </a:defRPr>
            </a:lvl1pPr>
            <a:lvl2pPr>
              <a:lnSpc>
                <a:spcPct val="100000"/>
              </a:lnSpc>
              <a:spcAft>
                <a:spcPts val="0"/>
              </a:spcAft>
              <a:defRPr sz="1200">
                <a:latin typeface="+mn-lt"/>
              </a:defRPr>
            </a:lvl2pPr>
            <a:lvl3pPr>
              <a:defRPr sz="1200"/>
            </a:lvl3pPr>
            <a:lvl4pPr>
              <a:defRPr sz="1200"/>
            </a:lvl4pPr>
            <a:lvl5pPr>
              <a:defRPr sz="1200"/>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9125962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59999" y="1800000"/>
            <a:ext cx="5400000" cy="540000"/>
          </a:xfrm>
        </p:spPr>
        <p:txBody>
          <a:bodyPr anchor="t"/>
          <a:lstStyle>
            <a:lvl1pPr marL="0" indent="0">
              <a:buNone/>
              <a:defRPr sz="16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359999" y="2340000"/>
            <a:ext cx="5400000" cy="3960000"/>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08000" y="1800000"/>
            <a:ext cx="5400000" cy="540000"/>
          </a:xfrm>
        </p:spPr>
        <p:txBody>
          <a:bodyPr anchor="t"/>
          <a:lstStyle>
            <a:lvl1pPr marL="0" indent="0">
              <a:buNone/>
              <a:defRPr sz="16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08000" y="2340000"/>
            <a:ext cx="5400000" cy="3960000"/>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r>
              <a:rPr lang="en-US"/>
              <a:t>Descriptor</a:t>
            </a:r>
            <a:endParaRPr lang="en-AU"/>
          </a:p>
        </p:txBody>
      </p:sp>
      <p:sp>
        <p:nvSpPr>
          <p:cNvPr id="9" name="Slide Number Placeholder 8"/>
          <p:cNvSpPr>
            <a:spLocks noGrp="1"/>
          </p:cNvSpPr>
          <p:nvPr>
            <p:ph type="sldNum" sz="quarter" idx="12"/>
          </p:nvPr>
        </p:nvSpPr>
        <p:spPr/>
        <p:txBody>
          <a:bodyPr/>
          <a:lstStyle/>
          <a:p>
            <a:fld id="{10A01DC5-1685-4615-8240-15192985C6A2}" type="slidenum">
              <a:rPr lang="en-AU" smtClean="0"/>
              <a:t>‹#›</a:t>
            </a:fld>
            <a:endParaRPr lang="en-AU"/>
          </a:p>
        </p:txBody>
      </p:sp>
      <p:sp>
        <p:nvSpPr>
          <p:cNvPr id="10" name="Title Placeholder 1">
            <a:extLst>
              <a:ext uri="{FF2B5EF4-FFF2-40B4-BE49-F238E27FC236}">
                <a16:creationId xmlns:a16="http://schemas.microsoft.com/office/drawing/2014/main" id="{C1A3F1C1-3AA5-49E1-9481-3B7111F8505D}"/>
              </a:ext>
            </a:extLst>
          </p:cNvPr>
          <p:cNvSpPr>
            <a:spLocks noGrp="1"/>
          </p:cNvSpPr>
          <p:nvPr>
            <p:ph type="title"/>
          </p:nvPr>
        </p:nvSpPr>
        <p:spPr>
          <a:xfrm>
            <a:off x="360000" y="360000"/>
            <a:ext cx="9720000" cy="1009652"/>
          </a:xfrm>
          <a:prstGeom prst="rect">
            <a:avLst/>
          </a:prstGeom>
        </p:spPr>
        <p:txBody>
          <a:bodyPr vert="horz" lIns="0" tIns="0" rIns="0" bIns="0" rtlCol="0" anchor="t">
            <a:normAutofit/>
          </a:bodyPr>
          <a:lstStyle/>
          <a:p>
            <a:r>
              <a:rPr lang="en-US"/>
              <a:t>Click to edit Master title style</a:t>
            </a:r>
          </a:p>
        </p:txBody>
      </p:sp>
      <p:cxnSp>
        <p:nvCxnSpPr>
          <p:cNvPr id="12" name="Straight Connector 11">
            <a:extLst>
              <a:ext uri="{FF2B5EF4-FFF2-40B4-BE49-F238E27FC236}">
                <a16:creationId xmlns:a16="http://schemas.microsoft.com/office/drawing/2014/main" id="{E70612CD-1BF1-42B5-8546-A674A0B86640}"/>
              </a:ext>
            </a:extLst>
          </p:cNvPr>
          <p:cNvCxnSpPr/>
          <p:nvPr userDrawn="1"/>
        </p:nvCxnSpPr>
        <p:spPr>
          <a:xfrm>
            <a:off x="360000" y="1548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C1276FF-A829-4228-B12D-1EEE42C2AB11}"/>
              </a:ext>
            </a:extLst>
          </p:cNvPr>
          <p:cNvCxnSpPr/>
          <p:nvPr userDrawn="1"/>
        </p:nvCxnSpPr>
        <p:spPr>
          <a:xfrm>
            <a:off x="360000" y="630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59563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a:t>Descriptor</a:t>
            </a:r>
            <a:endParaRPr lang="en-AU"/>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19668512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Descriptor</a:t>
            </a:r>
            <a:endParaRPr lang="en-AU"/>
          </a:p>
        </p:txBody>
      </p:sp>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30397023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0"/>
            <a:ext cx="12192001" cy="403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AU">
              <a:solidFill>
                <a:schemeClr val="bg1"/>
              </a:solidFill>
            </a:endParaRPr>
          </a:p>
        </p:txBody>
      </p:sp>
      <p:sp>
        <p:nvSpPr>
          <p:cNvPr id="12" name="Title 1">
            <a:extLst>
              <a:ext uri="{FF2B5EF4-FFF2-40B4-BE49-F238E27FC236}">
                <a16:creationId xmlns:a16="http://schemas.microsoft.com/office/drawing/2014/main" id="{BC68BAF8-335C-4258-8970-34792D0D6F9A}"/>
              </a:ext>
            </a:extLst>
          </p:cNvPr>
          <p:cNvSpPr>
            <a:spLocks noGrp="1"/>
          </p:cNvSpPr>
          <p:nvPr>
            <p:ph type="ctrTitle" hasCustomPrompt="1"/>
          </p:nvPr>
        </p:nvSpPr>
        <p:spPr>
          <a:xfrm>
            <a:off x="359999" y="360001"/>
            <a:ext cx="11448001" cy="1349740"/>
          </a:xfrm>
          <a:ln>
            <a:noFill/>
          </a:ln>
        </p:spPr>
        <p:txBody>
          <a:bodyPr anchor="t">
            <a:noAutofit/>
          </a:bodyPr>
          <a:lstStyle>
            <a:lvl1pPr algn="l">
              <a:lnSpc>
                <a:spcPct val="90000"/>
              </a:lnSpc>
              <a:defRPr sz="4800">
                <a:solidFill>
                  <a:schemeClr val="bg1"/>
                </a:solidFill>
              </a:defRPr>
            </a:lvl1pPr>
          </a:lstStyle>
          <a:p>
            <a:r>
              <a:rPr lang="en-AU" noProof="0"/>
              <a:t>Click to edit presentation title</a:t>
            </a:r>
          </a:p>
        </p:txBody>
      </p:sp>
      <p:cxnSp>
        <p:nvCxnSpPr>
          <p:cNvPr id="17" name="Straight Connector 16">
            <a:extLst>
              <a:ext uri="{FF2B5EF4-FFF2-40B4-BE49-F238E27FC236}">
                <a16:creationId xmlns:a16="http://schemas.microsoft.com/office/drawing/2014/main" id="{135775FC-5688-48DB-BC37-D315FF46AFC9}"/>
              </a:ext>
              <a:ext uri="{C183D7F6-B498-43B3-948B-1728B52AA6E4}">
                <adec:decorative xmlns:adec="http://schemas.microsoft.com/office/drawing/2017/decorative" val="1"/>
              </a:ext>
            </a:extLst>
          </p:cNvPr>
          <p:cNvCxnSpPr>
            <a:cxnSpLocks/>
          </p:cNvCxnSpPr>
          <p:nvPr userDrawn="1"/>
        </p:nvCxnSpPr>
        <p:spPr>
          <a:xfrm>
            <a:off x="360000" y="2304000"/>
            <a:ext cx="853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 Placeholder 14">
            <a:extLst>
              <a:ext uri="{FF2B5EF4-FFF2-40B4-BE49-F238E27FC236}">
                <a16:creationId xmlns:a16="http://schemas.microsoft.com/office/drawing/2014/main" id="{08BF7407-D084-495E-9244-24241CFB7D88}"/>
              </a:ext>
            </a:extLst>
          </p:cNvPr>
          <p:cNvSpPr>
            <a:spLocks noGrp="1"/>
          </p:cNvSpPr>
          <p:nvPr>
            <p:ph type="body" sz="quarter" idx="14" hasCustomPrompt="1"/>
          </p:nvPr>
        </p:nvSpPr>
        <p:spPr>
          <a:xfrm>
            <a:off x="359999" y="2448000"/>
            <a:ext cx="8531999" cy="790835"/>
          </a:xfrm>
        </p:spPr>
        <p:txBody>
          <a:bodyPr>
            <a:noAutofit/>
          </a:bodyPr>
          <a:lstStyle>
            <a:lvl1pPr>
              <a:lnSpc>
                <a:spcPct val="100000"/>
              </a:lnSpc>
              <a:spcAft>
                <a:spcPts val="0"/>
              </a:spcAft>
              <a:defRPr sz="1800" b="0">
                <a:solidFill>
                  <a:schemeClr val="bg1"/>
                </a:solidFill>
                <a:latin typeface="Public Sans SemiBold" pitchFamily="2" charset="0"/>
              </a:defRPr>
            </a:lvl1pPr>
            <a:lvl2pPr>
              <a:lnSpc>
                <a:spcPct val="100000"/>
              </a:lnSpc>
              <a:spcAft>
                <a:spcPts val="0"/>
              </a:spcAft>
              <a:defRPr sz="1800" b="0">
                <a:solidFill>
                  <a:schemeClr val="bg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AU" noProof="0"/>
              <a:t>Click to edit presentation subtitle</a:t>
            </a:r>
          </a:p>
          <a:p>
            <a:pPr lvl="1"/>
            <a:r>
              <a:rPr lang="en-AU" noProof="0"/>
              <a:t>Date Month Year</a:t>
            </a:r>
          </a:p>
        </p:txBody>
      </p:sp>
      <p:cxnSp>
        <p:nvCxnSpPr>
          <p:cNvPr id="20" name="Straight Connector 19">
            <a:extLst>
              <a:ext uri="{FF2B5EF4-FFF2-40B4-BE49-F238E27FC236}">
                <a16:creationId xmlns:a16="http://schemas.microsoft.com/office/drawing/2014/main" id="{266BD58B-B38C-4744-B38D-8569C0941831}"/>
              </a:ext>
              <a:ext uri="{C183D7F6-B498-43B3-948B-1728B52AA6E4}">
                <adec:decorative xmlns:adec="http://schemas.microsoft.com/office/drawing/2017/decorative" val="1"/>
              </a:ext>
            </a:extLst>
          </p:cNvPr>
          <p:cNvCxnSpPr>
            <a:cxnSpLocks/>
          </p:cNvCxnSpPr>
          <p:nvPr userDrawn="1"/>
        </p:nvCxnSpPr>
        <p:spPr>
          <a:xfrm>
            <a:off x="9072000" y="2304000"/>
            <a:ext cx="2736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 Placeholder 14">
            <a:extLst>
              <a:ext uri="{FF2B5EF4-FFF2-40B4-BE49-F238E27FC236}">
                <a16:creationId xmlns:a16="http://schemas.microsoft.com/office/drawing/2014/main" id="{E1C27BB4-5285-4407-B0C8-6E513FF2F53B}"/>
              </a:ext>
            </a:extLst>
          </p:cNvPr>
          <p:cNvSpPr>
            <a:spLocks noGrp="1"/>
          </p:cNvSpPr>
          <p:nvPr>
            <p:ph type="body" sz="quarter" idx="13" hasCustomPrompt="1"/>
          </p:nvPr>
        </p:nvSpPr>
        <p:spPr>
          <a:xfrm>
            <a:off x="9072000" y="2448000"/>
            <a:ext cx="2736000" cy="790835"/>
          </a:xfrm>
        </p:spPr>
        <p:txBody>
          <a:bodyPr>
            <a:noAutofit/>
          </a:bodyPr>
          <a:lstStyle>
            <a:lvl1pPr>
              <a:spcAft>
                <a:spcPts val="0"/>
              </a:spcAft>
              <a:defRPr sz="1800" b="0">
                <a:solidFill>
                  <a:schemeClr val="bg1"/>
                </a:solidFill>
                <a:latin typeface="Public Sans SemiBold" pitchFamily="2" charset="0"/>
              </a:defRPr>
            </a:lvl1pPr>
            <a:lvl2pPr>
              <a:spcAft>
                <a:spcPts val="0"/>
              </a:spcAft>
              <a:defRPr sz="1800" b="0">
                <a:solidFill>
                  <a:schemeClr val="bg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AU" noProof="0"/>
              <a:t>Presenter name</a:t>
            </a:r>
          </a:p>
          <a:p>
            <a:pPr lvl="1"/>
            <a:r>
              <a:rPr lang="en-AU" noProof="0"/>
              <a:t>Presenter title</a:t>
            </a: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0" y="4032000"/>
            <a:ext cx="12192001" cy="11144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AU">
              <a:solidFill>
                <a:schemeClr val="accent3"/>
              </a:solidFill>
            </a:endParaRPr>
          </a:p>
        </p:txBody>
      </p:sp>
      <p:sp>
        <p:nvSpPr>
          <p:cNvPr id="24" name="Text Placeholder 14">
            <a:extLst>
              <a:ext uri="{FF2B5EF4-FFF2-40B4-BE49-F238E27FC236}">
                <a16:creationId xmlns:a16="http://schemas.microsoft.com/office/drawing/2014/main" id="{CBB58239-EFE3-4428-B99A-7DBA40344012}"/>
              </a:ext>
            </a:extLst>
          </p:cNvPr>
          <p:cNvSpPr>
            <a:spLocks noGrp="1"/>
          </p:cNvSpPr>
          <p:nvPr>
            <p:ph type="body" sz="quarter" idx="15" hasCustomPrompt="1"/>
          </p:nvPr>
        </p:nvSpPr>
        <p:spPr>
          <a:xfrm>
            <a:off x="359999" y="5747125"/>
            <a:ext cx="8531999" cy="684000"/>
          </a:xfrm>
        </p:spPr>
        <p:txBody>
          <a:bodyPr anchor="b" anchorCtr="0">
            <a:noAutofit/>
          </a:bodyPr>
          <a:lstStyle>
            <a:lvl1pPr>
              <a:spcAft>
                <a:spcPts val="0"/>
              </a:spcAft>
              <a:defRPr sz="1200" b="0">
                <a:solidFill>
                  <a:schemeClr val="accent1"/>
                </a:solidFill>
                <a:latin typeface="Public Sans SemiBold" pitchFamily="2" charset="0"/>
              </a:defRPr>
            </a:lvl1pPr>
            <a:lvl2pPr>
              <a:spcAft>
                <a:spcPts val="0"/>
              </a:spcAft>
              <a:defRPr sz="1600">
                <a:solidFill>
                  <a:schemeClr val="accent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AU" noProof="0"/>
              <a:t>Descriptor</a:t>
            </a:r>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21200" y="5745600"/>
            <a:ext cx="630000" cy="685525"/>
          </a:xfrm>
          <a:prstGeom prst="rect">
            <a:avLst/>
          </a:prstGeom>
        </p:spPr>
      </p:pic>
    </p:spTree>
    <p:extLst>
      <p:ext uri="{BB962C8B-B14F-4D97-AF65-F5344CB8AC3E}">
        <p14:creationId xmlns:p14="http://schemas.microsoft.com/office/powerpoint/2010/main" val="28361524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NSW Gov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71630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646A5C8-9FAD-4A32-B2BD-9D5DD5101B50}"/>
              </a:ext>
            </a:extLst>
          </p:cNvPr>
          <p:cNvSpPr/>
          <p:nvPr userDrawn="1"/>
        </p:nvSpPr>
        <p:spPr>
          <a:xfrm>
            <a:off x="7919999" y="0"/>
            <a:ext cx="26518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SemiBold" pitchFamily="2" charset="0"/>
            </a:endParaRPr>
          </a:p>
        </p:txBody>
      </p:sp>
      <p:sp>
        <p:nvSpPr>
          <p:cNvPr id="5" name="Picture Placeholder 4">
            <a:extLst>
              <a:ext uri="{FF2B5EF4-FFF2-40B4-BE49-F238E27FC236}">
                <a16:creationId xmlns:a16="http://schemas.microsoft.com/office/drawing/2014/main" id="{47081598-8EF9-4067-828C-DA3306F39365}"/>
              </a:ext>
            </a:extLst>
          </p:cNvPr>
          <p:cNvSpPr>
            <a:spLocks noGrp="1"/>
          </p:cNvSpPr>
          <p:nvPr>
            <p:ph type="pic" sz="quarter" idx="13"/>
          </p:nvPr>
        </p:nvSpPr>
        <p:spPr>
          <a:xfrm>
            <a:off x="5040000" y="0"/>
            <a:ext cx="2880000" cy="6858000"/>
          </a:xfrm>
        </p:spPr>
        <p:txBody>
          <a:bodyPr/>
          <a:lstStyle/>
          <a:p>
            <a:r>
              <a:rPr lang="en-US"/>
              <a:t>Click icon to add picture</a:t>
            </a:r>
            <a:endParaRPr lang="en-AU"/>
          </a:p>
        </p:txBody>
      </p:sp>
      <p:sp>
        <p:nvSpPr>
          <p:cNvPr id="4" name="Rectangle 3">
            <a:extLst>
              <a:ext uri="{FF2B5EF4-FFF2-40B4-BE49-F238E27FC236}">
                <a16:creationId xmlns:a16="http://schemas.microsoft.com/office/drawing/2014/main" id="{E57A2D9F-61E4-43DD-AEE4-7DB03212C80F}"/>
              </a:ext>
            </a:extLst>
          </p:cNvPr>
          <p:cNvSpPr/>
          <p:nvPr userDrawn="1"/>
        </p:nvSpPr>
        <p:spPr>
          <a:xfrm>
            <a:off x="0" y="0"/>
            <a:ext cx="5040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SemiBold" pitchFamily="2" charset="0"/>
            </a:endParaRPr>
          </a:p>
        </p:txBody>
      </p:sp>
      <p:sp>
        <p:nvSpPr>
          <p:cNvPr id="2" name="Title 1"/>
          <p:cNvSpPr>
            <a:spLocks noGrp="1"/>
          </p:cNvSpPr>
          <p:nvPr>
            <p:ph type="ctrTitle" hasCustomPrompt="1"/>
          </p:nvPr>
        </p:nvSpPr>
        <p:spPr>
          <a:xfrm>
            <a:off x="360001" y="1118380"/>
            <a:ext cx="4500000" cy="2679008"/>
          </a:xfrm>
          <a:ln>
            <a:noFill/>
          </a:ln>
        </p:spPr>
        <p:txBody>
          <a:bodyPr anchor="b">
            <a:normAutofit/>
          </a:bodyPr>
          <a:lstStyle>
            <a:lvl1pPr algn="l">
              <a:lnSpc>
                <a:spcPct val="90000"/>
              </a:lnSpc>
              <a:defRPr sz="4800">
                <a:solidFill>
                  <a:schemeClr val="bg1"/>
                </a:solidFill>
              </a:defRPr>
            </a:lvl1pPr>
          </a:lstStyle>
          <a:p>
            <a:r>
              <a:rPr lang="en-US"/>
              <a:t>Presentation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60001" y="3960000"/>
            <a:ext cx="4500000" cy="1176813"/>
          </a:xfrm>
        </p:spPr>
        <p:txBody>
          <a:bodyPr anchor="t">
            <a:noAutofit/>
          </a:bodyPr>
          <a:lstStyle>
            <a:lvl1pPr>
              <a:defRPr sz="2000">
                <a:solidFill>
                  <a:schemeClr val="bg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8100000" y="3924000"/>
            <a:ext cx="2338228" cy="1062997"/>
          </a:xfrm>
        </p:spPr>
        <p:txBody>
          <a:bodyPr>
            <a:noAutofit/>
          </a:bodyPr>
          <a:lstStyle>
            <a:lvl1pPr>
              <a:lnSpc>
                <a:spcPct val="100000"/>
              </a:lnSpc>
              <a:spcAft>
                <a:spcPts val="0"/>
              </a:spcAft>
              <a:defRPr sz="1600" b="0">
                <a:solidFill>
                  <a:schemeClr val="bg1"/>
                </a:solidFill>
                <a:latin typeface="Public Sans SemiBold" pitchFamily="2" charset="0"/>
              </a:defRPr>
            </a:lvl1pPr>
            <a:lvl2pPr>
              <a:lnSpc>
                <a:spcPct val="100000"/>
              </a:lnSpc>
              <a:spcAft>
                <a:spcPts val="0"/>
              </a:spcAft>
              <a:defRPr sz="1600">
                <a:solidFill>
                  <a:schemeClr val="bg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a:p>
            <a:pPr lvl="1"/>
            <a:r>
              <a:rPr lang="en-US"/>
              <a:t>Presenter title</a:t>
            </a:r>
          </a:p>
        </p:txBody>
      </p: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360000" y="6120001"/>
            <a:ext cx="2700000" cy="280136"/>
          </a:xfrm>
        </p:spPr>
        <p:txBody>
          <a:bodyPr anchor="t">
            <a:noAutofit/>
          </a:bodyPr>
          <a:lstStyle>
            <a:lvl1pPr algn="l">
              <a:defRPr sz="16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YY20</a:t>
            </a:r>
          </a:p>
        </p:txBody>
      </p:sp>
      <p:sp>
        <p:nvSpPr>
          <p:cNvPr id="20" name="Footer Placeholder 4">
            <a:extLst>
              <a:ext uri="{FF2B5EF4-FFF2-40B4-BE49-F238E27FC236}">
                <a16:creationId xmlns:a16="http://schemas.microsoft.com/office/drawing/2014/main" id="{E3775B0C-7FFD-4E7F-AC26-D5F1E787B1CC}"/>
              </a:ext>
            </a:extLst>
          </p:cNvPr>
          <p:cNvSpPr>
            <a:spLocks noGrp="1"/>
          </p:cNvSpPr>
          <p:nvPr>
            <p:ph type="ftr" sz="quarter" idx="3"/>
          </p:nvPr>
        </p:nvSpPr>
        <p:spPr>
          <a:xfrm>
            <a:off x="360000" y="359999"/>
            <a:ext cx="4500000" cy="512197"/>
          </a:xfrm>
          <a:prstGeom prst="rect">
            <a:avLst/>
          </a:prstGeom>
        </p:spPr>
        <p:txBody>
          <a:bodyPr vert="horz" lIns="0" tIns="0" rIns="0" bIns="0" rtlCol="0" anchor="t"/>
          <a:lstStyle>
            <a:lvl1pPr algn="l">
              <a:defRPr sz="1200">
                <a:solidFill>
                  <a:schemeClr val="bg1"/>
                </a:solidFill>
                <a:latin typeface="Public Sans SemiBold" pitchFamily="2" charset="0"/>
              </a:defRPr>
            </a:lvl1pPr>
          </a:lstStyle>
          <a:p>
            <a:r>
              <a:rPr lang="en-US"/>
              <a:t>Descriptor</a:t>
            </a:r>
            <a:endParaRPr lang="en-AU"/>
          </a:p>
        </p:txBody>
      </p:sp>
    </p:spTree>
    <p:extLst>
      <p:ext uri="{BB962C8B-B14F-4D97-AF65-F5344CB8AC3E}">
        <p14:creationId xmlns:p14="http://schemas.microsoft.com/office/powerpoint/2010/main" val="34581323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646A5C8-9FAD-4A32-B2BD-9D5DD5101B50}"/>
              </a:ext>
            </a:extLst>
          </p:cNvPr>
          <p:cNvSpPr/>
          <p:nvPr userDrawn="1"/>
        </p:nvSpPr>
        <p:spPr>
          <a:xfrm>
            <a:off x="0" y="0"/>
            <a:ext cx="7128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SemiBold" pitchFamily="2" charset="0"/>
            </a:endParaRPr>
          </a:p>
        </p:txBody>
      </p:sp>
      <p:sp>
        <p:nvSpPr>
          <p:cNvPr id="5" name="Picture Placeholder 4">
            <a:extLst>
              <a:ext uri="{FF2B5EF4-FFF2-40B4-BE49-F238E27FC236}">
                <a16:creationId xmlns:a16="http://schemas.microsoft.com/office/drawing/2014/main" id="{47081598-8EF9-4067-828C-DA3306F39365}"/>
              </a:ext>
            </a:extLst>
          </p:cNvPr>
          <p:cNvSpPr>
            <a:spLocks noGrp="1"/>
          </p:cNvSpPr>
          <p:nvPr>
            <p:ph type="pic" sz="quarter" idx="13"/>
          </p:nvPr>
        </p:nvSpPr>
        <p:spPr>
          <a:xfrm>
            <a:off x="7112926" y="0"/>
            <a:ext cx="3708000" cy="6858000"/>
          </a:xfrm>
        </p:spPr>
        <p:txBody>
          <a:bodyPr/>
          <a:lstStyle/>
          <a:p>
            <a:r>
              <a:rPr lang="en-US"/>
              <a:t>Click icon to add picture</a:t>
            </a:r>
            <a:endParaRPr lang="en-AU"/>
          </a:p>
        </p:txBody>
      </p:sp>
      <p:sp>
        <p:nvSpPr>
          <p:cNvPr id="2" name="Title 1"/>
          <p:cNvSpPr>
            <a:spLocks noGrp="1"/>
          </p:cNvSpPr>
          <p:nvPr>
            <p:ph type="ctrTitle" hasCustomPrompt="1"/>
          </p:nvPr>
        </p:nvSpPr>
        <p:spPr>
          <a:xfrm>
            <a:off x="540000" y="1118380"/>
            <a:ext cx="4500000" cy="2679008"/>
          </a:xfrm>
          <a:ln>
            <a:noFill/>
          </a:ln>
        </p:spPr>
        <p:txBody>
          <a:bodyPr anchor="b">
            <a:normAutofit/>
          </a:bodyPr>
          <a:lstStyle>
            <a:lvl1pPr algn="l">
              <a:lnSpc>
                <a:spcPct val="90000"/>
              </a:lnSpc>
              <a:defRPr sz="4800">
                <a:solidFill>
                  <a:schemeClr val="bg1"/>
                </a:solidFill>
              </a:defRPr>
            </a:lvl1pPr>
          </a:lstStyle>
          <a:p>
            <a:r>
              <a:rPr lang="en-US"/>
              <a:t>Presentation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0" y="3960000"/>
            <a:ext cx="4500000" cy="1176813"/>
          </a:xfrm>
        </p:spPr>
        <p:txBody>
          <a:bodyPr anchor="t">
            <a:noAutofit/>
          </a:bodyPr>
          <a:lstStyle>
            <a:lvl1pPr>
              <a:defRPr sz="2000">
                <a:solidFill>
                  <a:schemeClr val="bg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5220000" y="3960000"/>
            <a:ext cx="1892926" cy="1176813"/>
          </a:xfrm>
        </p:spPr>
        <p:txBody>
          <a:bodyPr>
            <a:noAutofit/>
          </a:bodyPr>
          <a:lstStyle>
            <a:lvl1pPr>
              <a:lnSpc>
                <a:spcPct val="100000"/>
              </a:lnSpc>
              <a:spcAft>
                <a:spcPts val="0"/>
              </a:spcAft>
              <a:defRPr sz="1600" b="0">
                <a:solidFill>
                  <a:schemeClr val="bg1"/>
                </a:solidFill>
                <a:latin typeface="Public Sans SemiBold" pitchFamily="2" charset="0"/>
              </a:defRPr>
            </a:lvl1pPr>
            <a:lvl2pPr>
              <a:lnSpc>
                <a:spcPct val="100000"/>
              </a:lnSpc>
              <a:spcAft>
                <a:spcPts val="0"/>
              </a:spcAft>
              <a:defRPr sz="1600">
                <a:solidFill>
                  <a:schemeClr val="bg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a:p>
            <a:pPr lvl="1"/>
            <a:r>
              <a:rPr lang="en-US"/>
              <a:t>Presenter title</a:t>
            </a:r>
          </a:p>
        </p:txBody>
      </p: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540000" y="6120001"/>
            <a:ext cx="2700000" cy="280136"/>
          </a:xfrm>
        </p:spPr>
        <p:txBody>
          <a:bodyPr anchor="t">
            <a:noAutofit/>
          </a:bodyPr>
          <a:lstStyle>
            <a:lvl1pPr algn="l">
              <a:defRPr sz="16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YY20</a:t>
            </a:r>
          </a:p>
        </p:txBody>
      </p:sp>
      <p:sp>
        <p:nvSpPr>
          <p:cNvPr id="20" name="Footer Placeholder 4">
            <a:extLst>
              <a:ext uri="{FF2B5EF4-FFF2-40B4-BE49-F238E27FC236}">
                <a16:creationId xmlns:a16="http://schemas.microsoft.com/office/drawing/2014/main" id="{E3775B0C-7FFD-4E7F-AC26-D5F1E787B1CC}"/>
              </a:ext>
            </a:extLst>
          </p:cNvPr>
          <p:cNvSpPr>
            <a:spLocks noGrp="1"/>
          </p:cNvSpPr>
          <p:nvPr>
            <p:ph type="ftr" sz="quarter" idx="3"/>
          </p:nvPr>
        </p:nvSpPr>
        <p:spPr>
          <a:xfrm>
            <a:off x="540000" y="359999"/>
            <a:ext cx="4500000" cy="512197"/>
          </a:xfrm>
          <a:prstGeom prst="rect">
            <a:avLst/>
          </a:prstGeom>
        </p:spPr>
        <p:txBody>
          <a:bodyPr vert="horz" lIns="0" tIns="0" rIns="0" bIns="0" rtlCol="0" anchor="t"/>
          <a:lstStyle>
            <a:lvl1pPr algn="l">
              <a:defRPr sz="1200">
                <a:solidFill>
                  <a:schemeClr val="bg1"/>
                </a:solidFill>
                <a:latin typeface="Public Sans SemiBold" pitchFamily="2" charset="0"/>
              </a:defRPr>
            </a:lvl1pPr>
          </a:lstStyle>
          <a:p>
            <a:r>
              <a:rPr lang="en-US"/>
              <a:t>Descriptor</a:t>
            </a:r>
            <a:endParaRPr lang="en-AU"/>
          </a:p>
        </p:txBody>
      </p:sp>
      <p:cxnSp>
        <p:nvCxnSpPr>
          <p:cNvPr id="12" name="Straight Connector 11">
            <a:extLst>
              <a:ext uri="{FF2B5EF4-FFF2-40B4-BE49-F238E27FC236}">
                <a16:creationId xmlns:a16="http://schemas.microsoft.com/office/drawing/2014/main" id="{3283C022-C11C-47A8-B2C6-38BBC7F57777}"/>
              </a:ext>
            </a:extLst>
          </p:cNvPr>
          <p:cNvCxnSpPr>
            <a:cxnSpLocks/>
          </p:cNvCxnSpPr>
          <p:nvPr userDrawn="1"/>
        </p:nvCxnSpPr>
        <p:spPr>
          <a:xfrm>
            <a:off x="360000" y="360000"/>
            <a:ext cx="0" cy="601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94141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1C1630E-75DD-4988-B412-5BC99B5B5062}"/>
              </a:ext>
            </a:extLst>
          </p:cNvPr>
          <p:cNvSpPr/>
          <p:nvPr userDrawn="1"/>
        </p:nvSpPr>
        <p:spPr>
          <a:xfrm>
            <a:off x="-1" y="3330000"/>
            <a:ext cx="12192001" cy="3528000"/>
          </a:xfrm>
          <a:prstGeom prst="rect">
            <a:avLst/>
          </a:prstGeom>
          <a:solidFill>
            <a:srgbClr val="6300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12" name="Rectangle 11">
            <a:extLst>
              <a:ext uri="{FF2B5EF4-FFF2-40B4-BE49-F238E27FC236}">
                <a16:creationId xmlns:a16="http://schemas.microsoft.com/office/drawing/2014/main" id="{106A6961-24E6-4839-AA27-A340B1809347}"/>
              </a:ext>
            </a:extLst>
          </p:cNvPr>
          <p:cNvSpPr/>
          <p:nvPr userDrawn="1"/>
        </p:nvSpPr>
        <p:spPr>
          <a:xfrm>
            <a:off x="-1" y="0"/>
            <a:ext cx="12192001" cy="1566000"/>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4" name="Rectangle 3">
            <a:extLst>
              <a:ext uri="{FF2B5EF4-FFF2-40B4-BE49-F238E27FC236}">
                <a16:creationId xmlns:a16="http://schemas.microsoft.com/office/drawing/2014/main" id="{E57A2D9F-61E4-43DD-AEE4-7DB03212C80F}"/>
              </a:ext>
            </a:extLst>
          </p:cNvPr>
          <p:cNvSpPr/>
          <p:nvPr userDrawn="1"/>
        </p:nvSpPr>
        <p:spPr>
          <a:xfrm>
            <a:off x="-1" y="1566000"/>
            <a:ext cx="12192001" cy="176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hasCustomPrompt="1"/>
          </p:nvPr>
        </p:nvSpPr>
        <p:spPr>
          <a:xfrm>
            <a:off x="360000" y="3600000"/>
            <a:ext cx="7200000" cy="2387600"/>
          </a:xfrm>
          <a:ln>
            <a:noFill/>
          </a:ln>
        </p:spPr>
        <p:txBody>
          <a:bodyPr anchor="t">
            <a:normAutofit/>
          </a:bodyPr>
          <a:lstStyle>
            <a:lvl1pPr algn="l">
              <a:lnSpc>
                <a:spcPct val="90000"/>
              </a:lnSpc>
              <a:defRPr sz="4800">
                <a:solidFill>
                  <a:schemeClr val="bg1"/>
                </a:solidFill>
              </a:defRPr>
            </a:lvl1pPr>
          </a:lstStyle>
          <a:p>
            <a:r>
              <a:rPr lang="en-US"/>
              <a:t>Divider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59999" y="1908000"/>
            <a:ext cx="7200000" cy="1089583"/>
          </a:xfrm>
        </p:spPr>
        <p:txBody>
          <a:bodyPr>
            <a:noAutofit/>
          </a:bodyPr>
          <a:lstStyle>
            <a:lvl1pPr>
              <a:defRPr sz="2000">
                <a:solidFill>
                  <a:schemeClr val="bg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4" name="Footer Placeholder 4">
            <a:extLst>
              <a:ext uri="{FF2B5EF4-FFF2-40B4-BE49-F238E27FC236}">
                <a16:creationId xmlns:a16="http://schemas.microsoft.com/office/drawing/2014/main" id="{4C49F10D-4964-4C13-BDFD-A701813832E9}"/>
              </a:ext>
            </a:extLst>
          </p:cNvPr>
          <p:cNvSpPr>
            <a:spLocks noGrp="1"/>
          </p:cNvSpPr>
          <p:nvPr>
            <p:ph type="ftr" sz="quarter" idx="3"/>
          </p:nvPr>
        </p:nvSpPr>
        <p:spPr>
          <a:xfrm>
            <a:off x="360000" y="6444000"/>
            <a:ext cx="4500000" cy="216000"/>
          </a:xfrm>
          <a:prstGeom prst="rect">
            <a:avLst/>
          </a:prstGeom>
        </p:spPr>
        <p:txBody>
          <a:bodyPr vert="horz" lIns="0" tIns="0" rIns="0" bIns="0" rtlCol="0" anchor="t"/>
          <a:lstStyle>
            <a:lvl1pPr algn="l">
              <a:defRPr sz="1400">
                <a:solidFill>
                  <a:schemeClr val="bg1"/>
                </a:solidFill>
                <a:latin typeface="Public Sans SemiBold" pitchFamily="2" charset="0"/>
              </a:defRPr>
            </a:lvl1pPr>
          </a:lstStyle>
          <a:p>
            <a:r>
              <a:rPr lang="en-US"/>
              <a:t>Descriptor</a:t>
            </a:r>
            <a:endParaRPr lang="en-AU"/>
          </a:p>
        </p:txBody>
      </p:sp>
      <p:sp>
        <p:nvSpPr>
          <p:cNvPr id="5" name="Text Placeholder 4">
            <a:extLst>
              <a:ext uri="{FF2B5EF4-FFF2-40B4-BE49-F238E27FC236}">
                <a16:creationId xmlns:a16="http://schemas.microsoft.com/office/drawing/2014/main" id="{38EDD08B-0E5C-4DF0-9C56-CC522D170EAA}"/>
              </a:ext>
            </a:extLst>
          </p:cNvPr>
          <p:cNvSpPr>
            <a:spLocks noGrp="1"/>
          </p:cNvSpPr>
          <p:nvPr>
            <p:ph type="body" sz="quarter" idx="11" hasCustomPrompt="1"/>
          </p:nvPr>
        </p:nvSpPr>
        <p:spPr>
          <a:xfrm>
            <a:off x="9178925" y="4071600"/>
            <a:ext cx="2778613" cy="2786400"/>
          </a:xfrm>
        </p:spPr>
        <p:txBody>
          <a:bodyPr anchor="b">
            <a:noAutofit/>
          </a:bodyPr>
          <a:lstStyle>
            <a:lvl1pPr algn="r">
              <a:lnSpc>
                <a:spcPct val="80000"/>
              </a:lnSpc>
              <a:spcAft>
                <a:spcPts val="0"/>
              </a:spcAft>
              <a:defRPr sz="19000">
                <a:solidFill>
                  <a:schemeClr val="bg1"/>
                </a:solidFill>
                <a:latin typeface="Public Sans ExtraLight"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pic>
        <p:nvPicPr>
          <p:cNvPr id="10" name="Picture 9" descr="NSW Government logo">
            <a:extLst>
              <a:ext uri="{FF2B5EF4-FFF2-40B4-BE49-F238E27FC236}">
                <a16:creationId xmlns:a16="http://schemas.microsoft.com/office/drawing/2014/main" id="{4614E832-4BCC-4853-BB8C-E93D74BE52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21200" y="360000"/>
            <a:ext cx="630000" cy="685525"/>
          </a:xfrm>
          <a:prstGeom prst="rect">
            <a:avLst/>
          </a:prstGeom>
        </p:spPr>
      </p:pic>
    </p:spTree>
    <p:extLst>
      <p:ext uri="{BB962C8B-B14F-4D97-AF65-F5344CB8AC3E}">
        <p14:creationId xmlns:p14="http://schemas.microsoft.com/office/powerpoint/2010/main" val="42828737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40000" y="4104000"/>
            <a:ext cx="10242886" cy="1009606"/>
          </a:xfrm>
          <a:ln>
            <a:noFill/>
          </a:ln>
        </p:spPr>
        <p:txBody>
          <a:bodyPr anchor="t">
            <a:normAutofit/>
          </a:bodyPr>
          <a:lstStyle>
            <a:lvl1pPr algn="l">
              <a:lnSpc>
                <a:spcPct val="90000"/>
              </a:lnSpc>
              <a:defRPr sz="4800">
                <a:solidFill>
                  <a:schemeClr val="bg2"/>
                </a:solidFill>
              </a:defRPr>
            </a:lvl1pPr>
          </a:lstStyle>
          <a:p>
            <a:r>
              <a:rPr lang="en-US"/>
              <a:t>Divider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0" y="5652000"/>
            <a:ext cx="10242886" cy="523717"/>
          </a:xfrm>
        </p:spPr>
        <p:txBody>
          <a:bodyPr>
            <a:noAutofit/>
          </a:bodyPr>
          <a:lstStyle>
            <a:lvl1pPr>
              <a:defRPr sz="2000">
                <a:solidFill>
                  <a:schemeClr val="bg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4" name="Footer Placeholder 4">
            <a:extLst>
              <a:ext uri="{FF2B5EF4-FFF2-40B4-BE49-F238E27FC236}">
                <a16:creationId xmlns:a16="http://schemas.microsoft.com/office/drawing/2014/main" id="{4C49F10D-4964-4C13-BDFD-A701813832E9}"/>
              </a:ext>
            </a:extLst>
          </p:cNvPr>
          <p:cNvSpPr>
            <a:spLocks noGrp="1"/>
          </p:cNvSpPr>
          <p:nvPr>
            <p:ph type="ftr" sz="quarter" idx="3"/>
          </p:nvPr>
        </p:nvSpPr>
        <p:spPr>
          <a:xfrm>
            <a:off x="360000" y="6444000"/>
            <a:ext cx="4500000" cy="216000"/>
          </a:xfrm>
          <a:prstGeom prst="rect">
            <a:avLst/>
          </a:prstGeom>
        </p:spPr>
        <p:txBody>
          <a:bodyPr vert="horz" lIns="0" tIns="0" rIns="0" bIns="0" rtlCol="0" anchor="t"/>
          <a:lstStyle>
            <a:lvl1pPr algn="l">
              <a:defRPr sz="1400">
                <a:solidFill>
                  <a:schemeClr val="bg2"/>
                </a:solidFill>
                <a:latin typeface="Public Sans SemiBold" pitchFamily="2" charset="0"/>
              </a:defRPr>
            </a:lvl1pPr>
          </a:lstStyle>
          <a:p>
            <a:r>
              <a:rPr lang="en-US"/>
              <a:t>Descriptor</a:t>
            </a:r>
            <a:endParaRPr lang="en-AU"/>
          </a:p>
        </p:txBody>
      </p:sp>
      <p:sp>
        <p:nvSpPr>
          <p:cNvPr id="5" name="Text Placeholder 4">
            <a:extLst>
              <a:ext uri="{FF2B5EF4-FFF2-40B4-BE49-F238E27FC236}">
                <a16:creationId xmlns:a16="http://schemas.microsoft.com/office/drawing/2014/main" id="{38EDD08B-0E5C-4DF0-9C56-CC522D170EAA}"/>
              </a:ext>
            </a:extLst>
          </p:cNvPr>
          <p:cNvSpPr>
            <a:spLocks noGrp="1"/>
          </p:cNvSpPr>
          <p:nvPr>
            <p:ph type="body" sz="quarter" idx="11" hasCustomPrompt="1"/>
          </p:nvPr>
        </p:nvSpPr>
        <p:spPr>
          <a:xfrm>
            <a:off x="540000" y="360000"/>
            <a:ext cx="2778613" cy="2786400"/>
          </a:xfrm>
        </p:spPr>
        <p:txBody>
          <a:bodyPr anchor="t">
            <a:noAutofit/>
          </a:bodyPr>
          <a:lstStyle>
            <a:lvl1pPr algn="l">
              <a:lnSpc>
                <a:spcPct val="80000"/>
              </a:lnSpc>
              <a:spcAft>
                <a:spcPts val="0"/>
              </a:spcAft>
              <a:defRPr sz="19000">
                <a:solidFill>
                  <a:schemeClr val="bg2"/>
                </a:solidFill>
                <a:latin typeface="Public Sans ExtraLight"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cxnSp>
        <p:nvCxnSpPr>
          <p:cNvPr id="15" name="Straight Connector 14">
            <a:extLst>
              <a:ext uri="{FF2B5EF4-FFF2-40B4-BE49-F238E27FC236}">
                <a16:creationId xmlns:a16="http://schemas.microsoft.com/office/drawing/2014/main" id="{140FCFB7-2251-4DE7-B878-A07B57992F00}"/>
              </a:ext>
            </a:extLst>
          </p:cNvPr>
          <p:cNvCxnSpPr>
            <a:cxnSpLocks/>
          </p:cNvCxnSpPr>
          <p:nvPr userDrawn="1"/>
        </p:nvCxnSpPr>
        <p:spPr>
          <a:xfrm>
            <a:off x="360000" y="360000"/>
            <a:ext cx="0" cy="5976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Picture 8" descr="NSW Government logo">
            <a:extLst>
              <a:ext uri="{FF2B5EF4-FFF2-40B4-BE49-F238E27FC236}">
                <a16:creationId xmlns:a16="http://schemas.microsoft.com/office/drawing/2014/main" id="{27C4C535-7E4B-4B48-BCD8-F680CCDFEE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21200" y="360000"/>
            <a:ext cx="630000" cy="685525"/>
          </a:xfrm>
          <a:prstGeom prst="rect">
            <a:avLst/>
          </a:prstGeom>
        </p:spPr>
      </p:pic>
    </p:spTree>
    <p:extLst>
      <p:ext uri="{BB962C8B-B14F-4D97-AF65-F5344CB8AC3E}">
        <p14:creationId xmlns:p14="http://schemas.microsoft.com/office/powerpoint/2010/main" val="1443849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s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A8E2-73B2-4BCE-A537-BD98BFA45482}"/>
              </a:ext>
            </a:extLst>
          </p:cNvPr>
          <p:cNvSpPr/>
          <p:nvPr userDrawn="1"/>
        </p:nvSpPr>
        <p:spPr>
          <a:xfrm>
            <a:off x="0" y="1602000"/>
            <a:ext cx="12192000" cy="5256000"/>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360000" y="360000"/>
            <a:ext cx="9720000" cy="1009652"/>
          </a:xfrm>
        </p:spPr>
        <p:txBody>
          <a:bodyPr/>
          <a:lstStyle/>
          <a:p>
            <a:r>
              <a:rPr lang="en-US"/>
              <a:t>Click to edit Master title style</a:t>
            </a:r>
          </a:p>
        </p:txBody>
      </p:sp>
      <p:sp>
        <p:nvSpPr>
          <p:cNvPr id="5" name="Footer Placeholder 4"/>
          <p:cNvSpPr>
            <a:spLocks noGrp="1"/>
          </p:cNvSpPr>
          <p:nvPr>
            <p:ph type="ftr" sz="quarter" idx="11"/>
          </p:nvPr>
        </p:nvSpPr>
        <p:spPr>
          <a:xfrm>
            <a:off x="360000" y="6444000"/>
            <a:ext cx="6720000" cy="252000"/>
          </a:xfrm>
        </p:spPr>
        <p:txBody>
          <a:bodyPr/>
          <a:lstStyle/>
          <a:p>
            <a:r>
              <a:rPr lang="en-US"/>
              <a:t>Descriptor</a:t>
            </a:r>
            <a:endParaRPr lang="en-AU"/>
          </a:p>
        </p:txBody>
      </p:sp>
      <p:sp>
        <p:nvSpPr>
          <p:cNvPr id="6" name="Slide Number Placeholder 5"/>
          <p:cNvSpPr>
            <a:spLocks noGrp="1"/>
          </p:cNvSpPr>
          <p:nvPr>
            <p:ph type="sldNum" sz="quarter" idx="12"/>
          </p:nvPr>
        </p:nvSpPr>
        <p:spPr>
          <a:xfrm>
            <a:off x="11317458" y="6516000"/>
            <a:ext cx="490542" cy="180000"/>
          </a:xfrm>
        </p:spPr>
        <p:txBody>
          <a:bodyPr/>
          <a:lstStyle/>
          <a:p>
            <a:fld id="{10A01DC5-1685-4615-8240-15192985C6A2}" type="slidenum">
              <a:rPr lang="en-AU" smtClean="0"/>
              <a:t>‹#›</a:t>
            </a:fld>
            <a:endParaRPr lang="en-AU"/>
          </a:p>
        </p:txBody>
      </p:sp>
      <p:sp>
        <p:nvSpPr>
          <p:cNvPr id="10" name="Table Placeholder 9">
            <a:extLst>
              <a:ext uri="{FF2B5EF4-FFF2-40B4-BE49-F238E27FC236}">
                <a16:creationId xmlns:a16="http://schemas.microsoft.com/office/drawing/2014/main" id="{F8D9268B-FAD5-4A3C-B190-A50230A1D12D}"/>
              </a:ext>
            </a:extLst>
          </p:cNvPr>
          <p:cNvSpPr>
            <a:spLocks noGrp="1"/>
          </p:cNvSpPr>
          <p:nvPr>
            <p:ph type="tbl" sz="quarter" idx="13"/>
          </p:nvPr>
        </p:nvSpPr>
        <p:spPr>
          <a:xfrm>
            <a:off x="360363" y="1800001"/>
            <a:ext cx="11447462" cy="4409998"/>
          </a:xfrm>
        </p:spPr>
        <p:txBody>
          <a:bodyPr/>
          <a:lstStyle/>
          <a:p>
            <a:r>
              <a:rPr lang="en-US"/>
              <a:t>Click icon to add table</a:t>
            </a:r>
            <a:endParaRPr lang="en-AU"/>
          </a:p>
        </p:txBody>
      </p:sp>
    </p:spTree>
    <p:extLst>
      <p:ext uri="{BB962C8B-B14F-4D97-AF65-F5344CB8AC3E}">
        <p14:creationId xmlns:p14="http://schemas.microsoft.com/office/powerpoint/2010/main" val="35651723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s 2">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0"/>
            <a:ext cx="9720000" cy="1009652"/>
          </a:xfrm>
        </p:spPr>
        <p:txBody>
          <a:bodyPr/>
          <a:lstStyle/>
          <a:p>
            <a:r>
              <a:rPr lang="en-US"/>
              <a:t>Click to edit Master title style</a:t>
            </a:r>
          </a:p>
        </p:txBody>
      </p:sp>
      <p:sp>
        <p:nvSpPr>
          <p:cNvPr id="5" name="Footer Placeholder 4"/>
          <p:cNvSpPr>
            <a:spLocks noGrp="1"/>
          </p:cNvSpPr>
          <p:nvPr>
            <p:ph type="ftr" sz="quarter" idx="11"/>
          </p:nvPr>
        </p:nvSpPr>
        <p:spPr/>
        <p:txBody>
          <a:bodyPr/>
          <a:lstStyle/>
          <a:p>
            <a:r>
              <a:rPr lang="en-US"/>
              <a:t>Descriptor</a:t>
            </a:r>
            <a:endParaRPr lang="en-AU"/>
          </a:p>
        </p:txBody>
      </p:sp>
      <p:sp>
        <p:nvSpPr>
          <p:cNvPr id="6" name="Slide Number Placeholder 5"/>
          <p:cNvSpPr>
            <a:spLocks noGrp="1"/>
          </p:cNvSpPr>
          <p:nvPr>
            <p:ph type="sldNum" sz="quarter" idx="12"/>
          </p:nvPr>
        </p:nvSpPr>
        <p:spPr/>
        <p:txBody>
          <a:bodyPr/>
          <a:lstStyle/>
          <a:p>
            <a:fld id="{10A01DC5-1685-4615-8240-15192985C6A2}" type="slidenum">
              <a:rPr lang="en-AU" smtClean="0"/>
              <a:t>‹#›</a:t>
            </a:fld>
            <a:endParaRPr lang="en-AU"/>
          </a:p>
        </p:txBody>
      </p:sp>
      <p:sp>
        <p:nvSpPr>
          <p:cNvPr id="10" name="Table Placeholder 9">
            <a:extLst>
              <a:ext uri="{FF2B5EF4-FFF2-40B4-BE49-F238E27FC236}">
                <a16:creationId xmlns:a16="http://schemas.microsoft.com/office/drawing/2014/main" id="{F8D9268B-FAD5-4A3C-B190-A50230A1D12D}"/>
              </a:ext>
            </a:extLst>
          </p:cNvPr>
          <p:cNvSpPr>
            <a:spLocks noGrp="1"/>
          </p:cNvSpPr>
          <p:nvPr>
            <p:ph type="tbl" sz="quarter" idx="13"/>
          </p:nvPr>
        </p:nvSpPr>
        <p:spPr>
          <a:xfrm>
            <a:off x="360363" y="1620000"/>
            <a:ext cx="11447462" cy="4500000"/>
          </a:xfrm>
        </p:spPr>
        <p:txBody>
          <a:bodyPr/>
          <a:lstStyle/>
          <a:p>
            <a:r>
              <a:rPr lang="en-US"/>
              <a:t>Click icon to add table</a:t>
            </a:r>
            <a:endParaRPr lang="en-AU"/>
          </a:p>
        </p:txBody>
      </p:sp>
    </p:spTree>
    <p:extLst>
      <p:ext uri="{BB962C8B-B14F-4D97-AF65-F5344CB8AC3E}">
        <p14:creationId xmlns:p14="http://schemas.microsoft.com/office/powerpoint/2010/main" val="250572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0"/>
            <a:ext cx="9720000" cy="1009652"/>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Descriptor</a:t>
            </a:r>
            <a:endParaRPr lang="en-AU"/>
          </a:p>
        </p:txBody>
      </p:sp>
      <p:sp>
        <p:nvSpPr>
          <p:cNvPr id="6" name="Slide Number Placeholder 5"/>
          <p:cNvSpPr>
            <a:spLocks noGrp="1"/>
          </p:cNvSpPr>
          <p:nvPr>
            <p:ph type="sldNum" sz="quarter" idx="12"/>
          </p:nvPr>
        </p:nvSpPr>
        <p:spPr/>
        <p:txBody>
          <a:bodyPr/>
          <a:lstStyle/>
          <a:p>
            <a:fld id="{10A01DC5-1685-4615-8240-15192985C6A2}" type="slidenum">
              <a:rPr lang="en-AU" smtClean="0"/>
              <a:t>‹#›</a:t>
            </a:fld>
            <a:endParaRPr lang="en-AU"/>
          </a:p>
        </p:txBody>
      </p:sp>
      <p:cxnSp>
        <p:nvCxnSpPr>
          <p:cNvPr id="7" name="Straight Connector 6">
            <a:extLst>
              <a:ext uri="{FF2B5EF4-FFF2-40B4-BE49-F238E27FC236}">
                <a16:creationId xmlns:a16="http://schemas.microsoft.com/office/drawing/2014/main" id="{FDEA8E5D-F9A7-48AC-AF91-6754515E9D1B}"/>
              </a:ext>
            </a:extLst>
          </p:cNvPr>
          <p:cNvCxnSpPr/>
          <p:nvPr userDrawn="1"/>
        </p:nvCxnSpPr>
        <p:spPr>
          <a:xfrm>
            <a:off x="360000" y="1548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3D7C65C-44E2-4933-BFBB-90BBEEAAAC45}"/>
              </a:ext>
            </a:extLst>
          </p:cNvPr>
          <p:cNvCxnSpPr/>
          <p:nvPr userDrawn="1"/>
        </p:nvCxnSpPr>
        <p:spPr>
          <a:xfrm>
            <a:off x="360000" y="630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40763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9720000" cy="1009652"/>
          </a:xfrm>
          <a:prstGeom prst="rect">
            <a:avLst/>
          </a:prstGeom>
        </p:spPr>
        <p:txBody>
          <a:bodyPr vert="horz" lIns="0" tIns="0" rIns="0" bIns="0" rtlCol="0" anchor="t">
            <a:normAutofit/>
          </a:bodyPr>
          <a:lstStyle/>
          <a:p>
            <a:r>
              <a:rPr lang="en-US"/>
              <a:t>Click to edit Master title style</a:t>
            </a:r>
          </a:p>
        </p:txBody>
      </p:sp>
      <p:sp>
        <p:nvSpPr>
          <p:cNvPr id="3" name="Text Placeholder 2"/>
          <p:cNvSpPr>
            <a:spLocks noGrp="1"/>
          </p:cNvSpPr>
          <p:nvPr>
            <p:ph type="body" idx="1"/>
          </p:nvPr>
        </p:nvSpPr>
        <p:spPr>
          <a:xfrm>
            <a:off x="360000" y="1800000"/>
            <a:ext cx="11448000" cy="4351339"/>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360000" y="6444000"/>
            <a:ext cx="6720000" cy="252000"/>
          </a:xfrm>
          <a:prstGeom prst="rect">
            <a:avLst/>
          </a:prstGeom>
        </p:spPr>
        <p:txBody>
          <a:bodyPr vert="horz" lIns="0" tIns="0" rIns="0" bIns="0" rtlCol="0" anchor="t"/>
          <a:lstStyle>
            <a:lvl1pPr algn="l">
              <a:defRPr sz="1400">
                <a:solidFill>
                  <a:schemeClr val="bg2"/>
                </a:solidFill>
                <a:latin typeface="Public Sans SemiBold" pitchFamily="2" charset="0"/>
              </a:defRPr>
            </a:lvl1pPr>
          </a:lstStyle>
          <a:p>
            <a:r>
              <a:rPr lang="en-US"/>
              <a:t>Descriptor</a:t>
            </a:r>
            <a:endParaRPr lang="en-AU"/>
          </a:p>
        </p:txBody>
      </p:sp>
      <p:sp>
        <p:nvSpPr>
          <p:cNvPr id="6" name="Slide Number Placeholder 5"/>
          <p:cNvSpPr>
            <a:spLocks noGrp="1"/>
          </p:cNvSpPr>
          <p:nvPr>
            <p:ph type="sldNum" sz="quarter" idx="4"/>
          </p:nvPr>
        </p:nvSpPr>
        <p:spPr>
          <a:xfrm>
            <a:off x="11317458" y="6516000"/>
            <a:ext cx="490542"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pic>
        <p:nvPicPr>
          <p:cNvPr id="11" name="Picture 10">
            <a:extLst>
              <a:ext uri="{FF2B5EF4-FFF2-40B4-BE49-F238E27FC236}">
                <a16:creationId xmlns:a16="http://schemas.microsoft.com/office/drawing/2014/main" id="{95497C0B-0C24-4334-9150-A2D01FE29EBB}"/>
              </a:ext>
            </a:extLst>
          </p:cNvPr>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a:off x="-2622930" y="1263563"/>
            <a:ext cx="632972" cy="215628"/>
          </a:xfrm>
          <a:prstGeom prst="rect">
            <a:avLst/>
          </a:prstGeom>
        </p:spPr>
      </p:pic>
      <p:pic>
        <p:nvPicPr>
          <p:cNvPr id="8" name="Picture 7" descr="NSW Government logo">
            <a:extLst>
              <a:ext uri="{FF2B5EF4-FFF2-40B4-BE49-F238E27FC236}">
                <a16:creationId xmlns:a16="http://schemas.microsoft.com/office/drawing/2014/main" id="{CCBF5FED-71CD-4122-8BE4-CA4C03A99224}"/>
              </a:ext>
            </a:extLst>
          </p:cNvPr>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a:xfrm>
            <a:off x="11221200" y="360000"/>
            <a:ext cx="630000" cy="685525"/>
          </a:xfrm>
          <a:prstGeom prst="rect">
            <a:avLst/>
          </a:prstGeom>
        </p:spPr>
      </p:pic>
    </p:spTree>
    <p:extLst>
      <p:ext uri="{BB962C8B-B14F-4D97-AF65-F5344CB8AC3E}">
        <p14:creationId xmlns:p14="http://schemas.microsoft.com/office/powerpoint/2010/main" val="4123316428"/>
      </p:ext>
    </p:extLst>
  </p:cSld>
  <p:clrMap bg1="lt1" tx1="dk1" bg2="lt2" tx2="dk2" accent1="accent1" accent2="accent2" accent3="accent3" accent4="accent4" accent5="accent5" accent6="accent6" hlink="hlink" folHlink="folHlink"/>
  <p:sldLayoutIdLst>
    <p:sldLayoutId id="2147483661" r:id="rId1"/>
    <p:sldLayoutId id="2147483669" r:id="rId2"/>
    <p:sldLayoutId id="2147483668" r:id="rId3"/>
    <p:sldLayoutId id="2147483671" r:id="rId4"/>
    <p:sldLayoutId id="2147483673" r:id="rId5"/>
    <p:sldLayoutId id="2147483674" r:id="rId6"/>
    <p:sldLayoutId id="2147483675" r:id="rId7"/>
    <p:sldLayoutId id="2147483676" r:id="rId8"/>
    <p:sldLayoutId id="2147483662" r:id="rId9"/>
    <p:sldLayoutId id="2147483672" r:id="rId10"/>
    <p:sldLayoutId id="2147483677" r:id="rId11"/>
    <p:sldLayoutId id="2147483678" r:id="rId12"/>
    <p:sldLayoutId id="2147483664" r:id="rId13"/>
    <p:sldLayoutId id="2147483684" r:id="rId14"/>
    <p:sldLayoutId id="2147483679" r:id="rId15"/>
    <p:sldLayoutId id="2147483687" r:id="rId16"/>
    <p:sldLayoutId id="2147483680" r:id="rId17"/>
    <p:sldLayoutId id="2147483681" r:id="rId18"/>
    <p:sldLayoutId id="2147483682" r:id="rId19"/>
    <p:sldLayoutId id="2147483683" r:id="rId20"/>
    <p:sldLayoutId id="2147483685" r:id="rId21"/>
    <p:sldLayoutId id="2147483686" r:id="rId22"/>
    <p:sldLayoutId id="2147483665" r:id="rId23"/>
    <p:sldLayoutId id="2147483666" r:id="rId24"/>
    <p:sldLayoutId id="2147483667" r:id="rId25"/>
    <p:sldLayoutId id="2147483688" r:id="rId26"/>
  </p:sldLayoutIdLst>
  <p:hf hdr="0" dt="0"/>
  <p:txStyles>
    <p:titleStyle>
      <a:lvl1pPr algn="l" defTabSz="914377" rtl="0" eaLnBrk="1" latinLnBrk="0" hangingPunct="1">
        <a:lnSpc>
          <a:spcPct val="90000"/>
        </a:lnSpc>
        <a:spcBef>
          <a:spcPct val="0"/>
        </a:spcBef>
        <a:buNone/>
        <a:defRPr sz="3600" kern="1200">
          <a:solidFill>
            <a:schemeClr val="tx1"/>
          </a:solidFill>
          <a:latin typeface="+mn-lt"/>
          <a:ea typeface="+mj-ea"/>
          <a:cs typeface="+mj-cs"/>
        </a:defRPr>
      </a:lvl1pPr>
    </p:titleStyle>
    <p:bodyStyle>
      <a:lvl1pPr marL="0" indent="0" algn="l" defTabSz="914377" rtl="0" eaLnBrk="1" latinLnBrk="0" hangingPunct="1">
        <a:lnSpc>
          <a:spcPct val="90000"/>
        </a:lnSpc>
        <a:spcBef>
          <a:spcPts val="0"/>
        </a:spcBef>
        <a:spcAft>
          <a:spcPts val="1200"/>
        </a:spcAft>
        <a:buFont typeface="Arial" panose="020B0604020202020204" pitchFamily="34" charset="0"/>
        <a:buNone/>
        <a:defRPr sz="2000" b="0" kern="1200">
          <a:solidFill>
            <a:schemeClr val="tx1"/>
          </a:solidFill>
          <a:latin typeface="+mj-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400" b="0" kern="1200">
          <a:solidFill>
            <a:schemeClr val="tx1"/>
          </a:solidFill>
          <a:latin typeface="Public Sans SemiBold" pitchFamily="2" charset="0"/>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4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4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NSW Government logo">
            <a:extLst>
              <a:ext uri="{FF2B5EF4-FFF2-40B4-BE49-F238E27FC236}">
                <a16:creationId xmlns:a16="http://schemas.microsoft.com/office/drawing/2014/main" id="{C03B3BBA-B5A3-4BE5-B8CA-01F7529EBF8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150837" y="2401500"/>
            <a:ext cx="1890326" cy="2055000"/>
          </a:xfrm>
          <a:prstGeom prst="rect">
            <a:avLst/>
          </a:prstGeom>
        </p:spPr>
      </p:pic>
    </p:spTree>
    <p:extLst>
      <p:ext uri="{BB962C8B-B14F-4D97-AF65-F5344CB8AC3E}">
        <p14:creationId xmlns:p14="http://schemas.microsoft.com/office/powerpoint/2010/main" val="2986205156"/>
      </p:ext>
    </p:extLst>
  </p:cSld>
  <p:clrMap bg1="lt1" tx1="dk1" bg2="lt2" tx2="dk2" accent1="accent1" accent2="accent2" accent3="accent3" accent4="accent4" accent5="accent5" accent6="accent6" hlink="hlink" folHlink="folHlink"/>
  <p:sldLayoutIdLst>
    <p:sldLayoutId id="214748369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8" Type="http://schemas.openxmlformats.org/officeDocument/2006/relationships/hyperlink" Target="https://www.olg.nsw.gov.au/wp-content/uploads/2025/05/Social-tile_3.png" TargetMode="External"/><Relationship Id="rId3" Type="http://schemas.openxmlformats.org/officeDocument/2006/relationships/hyperlink" Target="https://olg.nsw.gov.au/apprentice-trainee" TargetMode="External"/><Relationship Id="rId7" Type="http://schemas.openxmlformats.org/officeDocument/2006/relationships/hyperlink" Target="https://www.olg.nsw.gov.au/wp-content/uploads/2025/05/Social-tile_2.png" TargetMode="External"/><Relationship Id="rId2" Type="http://schemas.openxmlformats.org/officeDocument/2006/relationships/hyperlink" Target="https://www.olg.nsw.gov.au/wp-content/uploads/2025/05/Social-tile_1.png" TargetMode="External"/><Relationship Id="rId1" Type="http://schemas.openxmlformats.org/officeDocument/2006/relationships/slideLayout" Target="../slideLayouts/slideLayout2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hyperlink" Target="https://www.olg.nsw.gov.au/wp-content/uploads/2025/05/Social-tile_4.png" TargetMode="External"/><Relationship Id="rId7" Type="http://schemas.openxmlformats.org/officeDocument/2006/relationships/image" Target="../media/image27.png"/><Relationship Id="rId2" Type="http://schemas.openxmlformats.org/officeDocument/2006/relationships/hyperlink" Target="https://olg.nsw.gov.au/apprentice-trainee" TargetMode="External"/><Relationship Id="rId1" Type="http://schemas.openxmlformats.org/officeDocument/2006/relationships/slideLayout" Target="../slideLayouts/slideLayout24.xml"/><Relationship Id="rId6" Type="http://schemas.openxmlformats.org/officeDocument/2006/relationships/image" Target="../media/image26.png"/><Relationship Id="rId5" Type="http://schemas.openxmlformats.org/officeDocument/2006/relationships/hyperlink" Target="https://www.olg.nsw.gov.au/wp-content/uploads/2025/05/Social-tile_6.png" TargetMode="External"/><Relationship Id="rId4" Type="http://schemas.openxmlformats.org/officeDocument/2006/relationships/hyperlink" Target="https://www.olg.nsw.gov.au/wp-content/uploads/2025/05/Social-tile_5.png" TargetMode="External"/></Relationships>
</file>

<file path=ppt/slides/_rels/slide12.xml.rels><?xml version="1.0" encoding="UTF-8" standalone="yes"?>
<Relationships xmlns="http://schemas.openxmlformats.org/package/2006/relationships"><Relationship Id="rId2" Type="http://schemas.openxmlformats.org/officeDocument/2006/relationships/hyperlink" Target="https://images.planning.nsw.gov.au/" TargetMode="Externa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hyperlink" Target="https://www.olg.nsw.gov.au/programs-and-initiatives/apprentice-and-trainee-program/" TargetMode="External"/><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hyperlink" Target="https://www.olg.nsw.gov.au/wp-content/uploads/2025/03/Local-Government-Apprentices-Trainees-and-Cadets-Program-Round-2-Grant-Guidelines.pdf" TargetMode="External"/><Relationship Id="rId5" Type="http://schemas.openxmlformats.org/officeDocument/2006/relationships/image" Target="../media/image5.sv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hyperlink" Target="https://skills.education.nsw.gov.au/" TargetMode="External"/><Relationship Id="rId2" Type="http://schemas.openxmlformats.org/officeDocument/2006/relationships/hyperlink" Target="https://olg.nsw.gov.au/apprentice-trainee" TargetMode="External"/><Relationship Id="rId1" Type="http://schemas.openxmlformats.org/officeDocument/2006/relationships/slideLayout" Target="../slideLayouts/slideLayout24.xml"/><Relationship Id="rId5" Type="http://schemas.openxmlformats.org/officeDocument/2006/relationships/image" Target="../media/image8.jpeg"/><Relationship Id="rId4" Type="http://schemas.openxmlformats.org/officeDocument/2006/relationships/hyperlink" Target="https://www.apprenticeshipsupport.com.au/Home"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olg.nsw.gov.au/wp-content/uploads/2025/05/EDM-banner_600-x-200_1.png" TargetMode="External"/><Relationship Id="rId2" Type="http://schemas.openxmlformats.org/officeDocument/2006/relationships/hyperlink" Target="https://www.olg.nsw.gov.au/programs-and-initiatives/apprentice-and-trainee-program/" TargetMode="External"/><Relationship Id="rId1" Type="http://schemas.openxmlformats.org/officeDocument/2006/relationships/slideLayout" Target="../slideLayouts/slideLayout2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hyperlink" Target="https://www.olg.nsw.gov.au/wp-content/uploads/2025/05/EDM-banner_600-x-200_2.pn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s://www.olg.nsw.gov.au/wp-content/uploads/2025/05/Fresh-Start-round-2-media-release_sample.docx" TargetMode="Externa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support.microsoft.com/en-au/office/create-a-form-with-microsoft-forms-4ffb64cc-7d5d-402f-b82e-b1d49418fd9d" TargetMode="Externa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hyperlink" Target="https://www.olg.nsw.gov.au/wp-content/uploads/2025/05/2025-05-09-Local-Council-Apprentice-Campaign-Long-Form-16x9-Round-2-1.mp4" TargetMode="External"/><Relationship Id="rId7" Type="http://schemas.openxmlformats.org/officeDocument/2006/relationships/image" Target="../media/image13.png"/><Relationship Id="rId2" Type="http://schemas.openxmlformats.org/officeDocument/2006/relationships/hyperlink" Target="https://www.olg.nsw.gov.au/wp-content/uploads/2025/05/Social_1x1_Emma_15-sec.mp4" TargetMode="External"/><Relationship Id="rId1" Type="http://schemas.openxmlformats.org/officeDocument/2006/relationships/slideLayout" Target="../slideLayouts/slideLayout24.xml"/><Relationship Id="rId6" Type="http://schemas.openxmlformats.org/officeDocument/2006/relationships/hyperlink" Target="https://www.olg.nsw.gov.au/wp-content/uploads/2025/05/Social_9x16_Blaze_15-sec.mp4" TargetMode="External"/><Relationship Id="rId11" Type="http://schemas.openxmlformats.org/officeDocument/2006/relationships/image" Target="../media/image17.jpeg"/><Relationship Id="rId5" Type="http://schemas.openxmlformats.org/officeDocument/2006/relationships/hyperlink" Target="https://www.olg.nsw.gov.au/wp-content/uploads/2025/05/Social_1x1_Blaze_15-sec.mp4" TargetMode="External"/><Relationship Id="rId10" Type="http://schemas.openxmlformats.org/officeDocument/2006/relationships/image" Target="../media/image16.png"/><Relationship Id="rId4" Type="http://schemas.openxmlformats.org/officeDocument/2006/relationships/hyperlink" Target="https://www.olg.nsw.gov.au/wp-content/uploads/2025/05/Social_9x16_Emma_15-sec.mp4" TargetMode="External"/><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hyperlink" Target="https://www.olg.nsw.gov.au/wp-content/uploads/2025/05/Web-tile_728-x-90_2.png" TargetMode="External"/><Relationship Id="rId7" Type="http://schemas.openxmlformats.org/officeDocument/2006/relationships/image" Target="../media/image18.png"/><Relationship Id="rId2" Type="http://schemas.openxmlformats.org/officeDocument/2006/relationships/hyperlink" Target="https://www.olg.nsw.gov.au/wp-content/uploads/2025/05/Web-tile_728-x-90_1.png" TargetMode="External"/><Relationship Id="rId1" Type="http://schemas.openxmlformats.org/officeDocument/2006/relationships/slideLayout" Target="../slideLayouts/slideLayout24.xml"/><Relationship Id="rId6" Type="http://schemas.openxmlformats.org/officeDocument/2006/relationships/hyperlink" Target="https://www.olg.nsw.gov.au/wp-content/uploads/2025/05/Web-tile_300-x-250_2.png" TargetMode="External"/><Relationship Id="rId11" Type="http://schemas.openxmlformats.org/officeDocument/2006/relationships/image" Target="../media/image22.gif"/><Relationship Id="rId5" Type="http://schemas.openxmlformats.org/officeDocument/2006/relationships/hyperlink" Target="https://www.olg.nsw.gov.au/wp-content/uploads/2025/05/Web-tile_300-x-250_1.png" TargetMode="External"/><Relationship Id="rId10" Type="http://schemas.openxmlformats.org/officeDocument/2006/relationships/image" Target="../media/image21.png"/><Relationship Id="rId4" Type="http://schemas.openxmlformats.org/officeDocument/2006/relationships/hyperlink" Target="https://www.olg.nsw.gov.au/wp-content/uploads/2025/05/Web-tile_320-x-50_1.gif" TargetMode="External"/><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666C0CE-5149-4272-B098-4336C71D7260}"/>
              </a:ext>
            </a:extLst>
          </p:cNvPr>
          <p:cNvSpPr>
            <a:spLocks noGrp="1"/>
          </p:cNvSpPr>
          <p:nvPr>
            <p:ph type="ctrTitle"/>
          </p:nvPr>
        </p:nvSpPr>
        <p:spPr/>
        <p:txBody>
          <a:bodyPr/>
          <a:lstStyle/>
          <a:p>
            <a:r>
              <a:rPr lang="en-AU" sz="4600"/>
              <a:t>A fresh start for local government apprentices, trainees and cadets program</a:t>
            </a:r>
            <a:r>
              <a:rPr lang="en-AU"/>
              <a:t> </a:t>
            </a:r>
            <a:r>
              <a:rPr lang="en-AU" sz="4000"/>
              <a:t>Round 2</a:t>
            </a:r>
            <a:br>
              <a:rPr lang="en-AU"/>
            </a:br>
            <a:br>
              <a:rPr lang="en-AU"/>
            </a:br>
            <a:endParaRPr lang="en-AU" sz="4000"/>
          </a:p>
        </p:txBody>
      </p:sp>
      <p:sp>
        <p:nvSpPr>
          <p:cNvPr id="8" name="Text Placeholder 7">
            <a:extLst>
              <a:ext uri="{FF2B5EF4-FFF2-40B4-BE49-F238E27FC236}">
                <a16:creationId xmlns:a16="http://schemas.microsoft.com/office/drawing/2014/main" id="{881CCA3B-A8A6-4A95-B503-94DF0571123B}"/>
              </a:ext>
            </a:extLst>
          </p:cNvPr>
          <p:cNvSpPr>
            <a:spLocks noGrp="1"/>
          </p:cNvSpPr>
          <p:nvPr>
            <p:ph type="body" sz="quarter" idx="14"/>
          </p:nvPr>
        </p:nvSpPr>
        <p:spPr/>
        <p:txBody>
          <a:bodyPr/>
          <a:lstStyle/>
          <a:p>
            <a:pPr lvl="0"/>
            <a:r>
              <a:rPr lang="en-US"/>
              <a:t>Communication toolkit for stakeholders</a:t>
            </a:r>
          </a:p>
        </p:txBody>
      </p:sp>
      <p:sp>
        <p:nvSpPr>
          <p:cNvPr id="7" name="Text Placeholder 6">
            <a:extLst>
              <a:ext uri="{FF2B5EF4-FFF2-40B4-BE49-F238E27FC236}">
                <a16:creationId xmlns:a16="http://schemas.microsoft.com/office/drawing/2014/main" id="{D7305D3D-BC2C-4397-8263-41EAA05A979F}"/>
              </a:ext>
            </a:extLst>
          </p:cNvPr>
          <p:cNvSpPr>
            <a:spLocks noGrp="1"/>
          </p:cNvSpPr>
          <p:nvPr>
            <p:ph type="body" sz="quarter" idx="13"/>
          </p:nvPr>
        </p:nvSpPr>
        <p:spPr/>
        <p:txBody>
          <a:bodyPr vert="horz" lIns="0" tIns="0" rIns="0" bIns="0" rtlCol="0" anchor="t">
            <a:noAutofit/>
          </a:bodyPr>
          <a:lstStyle/>
          <a:p>
            <a:r>
              <a:rPr lang="en-US">
                <a:latin typeface="Public Sans SemiBold"/>
              </a:rPr>
              <a:t>May 2025</a:t>
            </a:r>
          </a:p>
        </p:txBody>
      </p:sp>
      <p:sp>
        <p:nvSpPr>
          <p:cNvPr id="4" name="Text Placeholder 3">
            <a:extLst>
              <a:ext uri="{FF2B5EF4-FFF2-40B4-BE49-F238E27FC236}">
                <a16:creationId xmlns:a16="http://schemas.microsoft.com/office/drawing/2014/main" id="{165D6EC8-A1FE-BD61-CE55-54AE001BE84A}"/>
              </a:ext>
            </a:extLst>
          </p:cNvPr>
          <p:cNvSpPr>
            <a:spLocks noGrp="1"/>
          </p:cNvSpPr>
          <p:nvPr>
            <p:ph type="body" sz="quarter" idx="15"/>
          </p:nvPr>
        </p:nvSpPr>
        <p:spPr/>
        <p:txBody>
          <a:bodyPr/>
          <a:lstStyle/>
          <a:p>
            <a:r>
              <a:rPr lang="en-AU"/>
              <a:t>Department of Planning, Housing and Infrastructure – Office of Local Government</a:t>
            </a:r>
          </a:p>
        </p:txBody>
      </p:sp>
    </p:spTree>
    <p:extLst>
      <p:ext uri="{BB962C8B-B14F-4D97-AF65-F5344CB8AC3E}">
        <p14:creationId xmlns:p14="http://schemas.microsoft.com/office/powerpoint/2010/main" val="334732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7A836-DEE2-49E3-BA1C-BE0B84933AA1}"/>
              </a:ext>
            </a:extLst>
          </p:cNvPr>
          <p:cNvSpPr>
            <a:spLocks noGrp="1"/>
          </p:cNvSpPr>
          <p:nvPr>
            <p:ph type="title"/>
          </p:nvPr>
        </p:nvSpPr>
        <p:spPr>
          <a:xfrm>
            <a:off x="417725" y="360000"/>
            <a:ext cx="10899790" cy="353328"/>
          </a:xfrm>
        </p:spPr>
        <p:txBody>
          <a:bodyPr>
            <a:noAutofit/>
          </a:bodyPr>
          <a:lstStyle/>
          <a:p>
            <a:r>
              <a:rPr lang="en-AU" sz="2800">
                <a:latin typeface="+mj-lt"/>
              </a:rPr>
              <a:t>Social content</a:t>
            </a:r>
            <a:endParaRPr lang="en-US"/>
          </a:p>
        </p:txBody>
      </p:sp>
      <p:sp>
        <p:nvSpPr>
          <p:cNvPr id="4" name="Slide Number Placeholder 3">
            <a:extLst>
              <a:ext uri="{FF2B5EF4-FFF2-40B4-BE49-F238E27FC236}">
                <a16:creationId xmlns:a16="http://schemas.microsoft.com/office/drawing/2014/main" id="{8675B2E8-A602-47BA-A93D-FEF5829F766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a:t>
            </a:fld>
            <a:endParaRPr lang="en-AU"/>
          </a:p>
        </p:txBody>
      </p:sp>
      <p:sp>
        <p:nvSpPr>
          <p:cNvPr id="6" name="TextBox 5">
            <a:extLst>
              <a:ext uri="{FF2B5EF4-FFF2-40B4-BE49-F238E27FC236}">
                <a16:creationId xmlns:a16="http://schemas.microsoft.com/office/drawing/2014/main" id="{F58C0B46-9473-5722-4890-FE9EA3CC3BA7}"/>
              </a:ext>
            </a:extLst>
          </p:cNvPr>
          <p:cNvSpPr txBox="1"/>
          <p:nvPr/>
        </p:nvSpPr>
        <p:spPr>
          <a:xfrm>
            <a:off x="455010" y="826408"/>
            <a:ext cx="329927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hlinkClick r:id="rId2"/>
              </a:rPr>
              <a:t>Click here to download: Social tile_1 (PNG 97.2KB)</a:t>
            </a:r>
            <a:endParaRPr lang="en-US"/>
          </a:p>
        </p:txBody>
      </p:sp>
      <p:sp>
        <p:nvSpPr>
          <p:cNvPr id="9" name="TextBox 8">
            <a:extLst>
              <a:ext uri="{FF2B5EF4-FFF2-40B4-BE49-F238E27FC236}">
                <a16:creationId xmlns:a16="http://schemas.microsoft.com/office/drawing/2014/main" id="{133A9005-59AA-1461-B8F1-932A5CAE8794}"/>
              </a:ext>
            </a:extLst>
          </p:cNvPr>
          <p:cNvSpPr txBox="1"/>
          <p:nvPr/>
        </p:nvSpPr>
        <p:spPr>
          <a:xfrm>
            <a:off x="420480" y="4400478"/>
            <a:ext cx="3793612" cy="2631490"/>
          </a:xfrm>
          <a:prstGeom prst="rect">
            <a:avLst/>
          </a:prstGeom>
          <a:noFill/>
        </p:spPr>
        <p:txBody>
          <a:bodyPr wrap="square" lIns="91440" tIns="45720" rIns="91440" bIns="45720" anchor="t">
            <a:spAutoFit/>
          </a:bodyPr>
          <a:lstStyle/>
          <a:p>
            <a:pPr fontAlgn="base"/>
            <a:r>
              <a:rPr lang="en-US" sz="1100">
                <a:latin typeface="Public Sans Light"/>
              </a:rPr>
              <a:t>FACEBOOK</a:t>
            </a:r>
          </a:p>
          <a:p>
            <a:r>
              <a:rPr lang="en-US" sz="1100">
                <a:effectLst/>
                <a:latin typeface="Public Sans Light"/>
              </a:rPr>
              <a:t>Post: </a:t>
            </a:r>
            <a:r>
              <a:rPr lang="en-US" sz="1100">
                <a:ea typeface="+mn-lt"/>
                <a:cs typeface="+mn-lt"/>
              </a:rPr>
              <a:t>Want to make a difference in your community </a:t>
            </a:r>
            <a:r>
              <a:rPr lang="en-US" sz="1100" i="1">
                <a:ea typeface="+mn-lt"/>
                <a:cs typeface="+mn-lt"/>
              </a:rPr>
              <a:t>and</a:t>
            </a:r>
            <a:r>
              <a:rPr lang="en-US" sz="1100">
                <a:ea typeface="+mn-lt"/>
                <a:cs typeface="+mn-lt"/>
              </a:rPr>
              <a:t> get paid to learn?</a:t>
            </a:r>
          </a:p>
          <a:p>
            <a:r>
              <a:rPr lang="en-US" sz="1100">
                <a:ea typeface="+mn-lt"/>
                <a:cs typeface="+mn-lt"/>
              </a:rPr>
              <a:t>[INSERT COUNCIL NAME] is now recruiting apprentices, trainees, and cadets to start in mid 2025!</a:t>
            </a:r>
            <a:endParaRPr lang="en-US">
              <a:ea typeface="+mn-lt"/>
              <a:cs typeface="+mn-lt"/>
            </a:endParaRPr>
          </a:p>
          <a:p>
            <a:r>
              <a:rPr lang="en-US" sz="1100">
                <a:ea typeface="+mn-lt"/>
                <a:cs typeface="+mn-lt"/>
              </a:rPr>
              <a:t>This is your chance to:</a:t>
            </a:r>
            <a:endParaRPr lang="en-US">
              <a:ea typeface="+mn-lt"/>
              <a:cs typeface="+mn-lt"/>
            </a:endParaRPr>
          </a:p>
          <a:p>
            <a:pPr marL="171450" indent="-171450">
              <a:buFont typeface="Arial"/>
              <a:buChar char="•"/>
            </a:pPr>
            <a:r>
              <a:rPr lang="en-US" sz="1100">
                <a:ea typeface="+mn-lt"/>
                <a:cs typeface="+mn-lt"/>
              </a:rPr>
              <a:t>Learn on the job</a:t>
            </a:r>
            <a:endParaRPr lang="en-US">
              <a:ea typeface="+mn-lt"/>
              <a:cs typeface="+mn-lt"/>
            </a:endParaRPr>
          </a:p>
          <a:p>
            <a:pPr marL="171450" indent="-171450">
              <a:buFont typeface="Arial"/>
              <a:buChar char="•"/>
            </a:pPr>
            <a:r>
              <a:rPr lang="en-US" sz="1100">
                <a:ea typeface="+mn-lt"/>
                <a:cs typeface="+mn-lt"/>
              </a:rPr>
              <a:t>Work with experienced mentors</a:t>
            </a:r>
            <a:endParaRPr lang="en-US">
              <a:ea typeface="+mn-lt"/>
              <a:cs typeface="+mn-lt"/>
            </a:endParaRPr>
          </a:p>
          <a:p>
            <a:pPr marL="171450" indent="-171450">
              <a:buFont typeface="Arial"/>
              <a:buChar char="•"/>
            </a:pPr>
            <a:r>
              <a:rPr lang="en-US" sz="1100">
                <a:ea typeface="+mn-lt"/>
                <a:cs typeface="+mn-lt"/>
              </a:rPr>
              <a:t>Gain qualifications employers value</a:t>
            </a:r>
            <a:endParaRPr lang="en-US"/>
          </a:p>
          <a:p>
            <a:r>
              <a:rPr lang="en-US" sz="1100">
                <a:ea typeface="+mn-lt"/>
                <a:cs typeface="+mn-lt"/>
              </a:rPr>
              <a:t>Don’t miss out—kickstart your career while helping shape your community.</a:t>
            </a:r>
            <a:endParaRPr lang="en-US"/>
          </a:p>
          <a:p>
            <a:r>
              <a:rPr lang="en-US" sz="1100">
                <a:ea typeface="+mn-lt"/>
                <a:cs typeface="+mn-lt"/>
              </a:rPr>
              <a:t>👉 Find out more: </a:t>
            </a:r>
            <a:r>
              <a:rPr lang="en-US" sz="1100">
                <a:ea typeface="+mn-lt"/>
                <a:cs typeface="+mn-lt"/>
                <a:hlinkClick r:id="rId3"/>
              </a:rPr>
              <a:t>olg.nsw.gov.au/apprentice-trainee</a:t>
            </a:r>
            <a:endParaRPr lang="en-US">
              <a:ea typeface="+mn-lt"/>
              <a:cs typeface="+mn-lt"/>
            </a:endParaRPr>
          </a:p>
          <a:p>
            <a:endParaRPr lang="en-US" sz="1100">
              <a:ea typeface="+mn-lt"/>
              <a:cs typeface="+mn-lt"/>
            </a:endParaRPr>
          </a:p>
          <a:p>
            <a:endParaRPr lang="en-US" sz="1100">
              <a:latin typeface="Public Sans Light"/>
            </a:endParaRPr>
          </a:p>
          <a:p>
            <a:endParaRPr lang="en-US" sz="1100" b="1">
              <a:effectLst/>
              <a:latin typeface="+mj-lt"/>
              <a:ea typeface="Calibri" panose="020F0502020204030204" pitchFamily="34" charset="0"/>
            </a:endParaRPr>
          </a:p>
        </p:txBody>
      </p:sp>
      <p:sp>
        <p:nvSpPr>
          <p:cNvPr id="14" name="TextBox 13">
            <a:extLst>
              <a:ext uri="{FF2B5EF4-FFF2-40B4-BE49-F238E27FC236}">
                <a16:creationId xmlns:a16="http://schemas.microsoft.com/office/drawing/2014/main" id="{8E5D5875-1F14-C1E2-1765-7B50C3D4D7B9}"/>
              </a:ext>
            </a:extLst>
          </p:cNvPr>
          <p:cNvSpPr txBox="1"/>
          <p:nvPr/>
        </p:nvSpPr>
        <p:spPr>
          <a:xfrm>
            <a:off x="4370902" y="4515157"/>
            <a:ext cx="3451643" cy="2123658"/>
          </a:xfrm>
          <a:prstGeom prst="rect">
            <a:avLst/>
          </a:prstGeom>
          <a:noFill/>
        </p:spPr>
        <p:txBody>
          <a:bodyPr wrap="square" lIns="91440" tIns="45720" rIns="91440" bIns="45720" anchor="t">
            <a:spAutoFit/>
          </a:bodyPr>
          <a:lstStyle/>
          <a:p>
            <a:r>
              <a:rPr lang="en-US" sz="1100">
                <a:ea typeface="+mn-lt"/>
                <a:cs typeface="+mn-lt"/>
              </a:rPr>
              <a:t>INSTAGRAM</a:t>
            </a:r>
          </a:p>
          <a:p>
            <a:r>
              <a:rPr lang="en-US" sz="1100">
                <a:ea typeface="+mn-lt"/>
                <a:cs typeface="+mn-lt"/>
              </a:rPr>
              <a:t>Make a difference. Get paid. Learn new skills.</a:t>
            </a:r>
            <a:endParaRPr lang="en-US"/>
          </a:p>
          <a:p>
            <a:r>
              <a:rPr lang="en-US" sz="1100">
                <a:ea typeface="+mn-lt"/>
                <a:cs typeface="+mn-lt"/>
              </a:rPr>
              <a:t>[INSERT COUNCIL NAME] is now recruiting apprentices, trainees &amp; cadets!</a:t>
            </a:r>
            <a:endParaRPr lang="en-US">
              <a:ea typeface="+mn-lt"/>
              <a:cs typeface="+mn-lt"/>
            </a:endParaRPr>
          </a:p>
          <a:p>
            <a:pPr marL="171450" indent="-171450">
              <a:buFont typeface="Arial"/>
              <a:buChar char="•"/>
            </a:pPr>
            <a:r>
              <a:rPr lang="en-US" sz="1100">
                <a:ea typeface="+mn-lt"/>
                <a:cs typeface="+mn-lt"/>
              </a:rPr>
              <a:t>Learn from the best</a:t>
            </a:r>
            <a:endParaRPr lang="en-US">
              <a:ea typeface="+mn-lt"/>
              <a:cs typeface="+mn-lt"/>
            </a:endParaRPr>
          </a:p>
          <a:p>
            <a:pPr marL="171450" indent="-171450">
              <a:buFont typeface="Arial"/>
              <a:buChar char="•"/>
            </a:pPr>
            <a:r>
              <a:rPr lang="en-US" sz="1100">
                <a:ea typeface="+mn-lt"/>
                <a:cs typeface="+mn-lt"/>
              </a:rPr>
              <a:t>Earn while you study</a:t>
            </a:r>
            <a:endParaRPr lang="en-US">
              <a:ea typeface="+mn-lt"/>
              <a:cs typeface="+mn-lt"/>
            </a:endParaRPr>
          </a:p>
          <a:p>
            <a:pPr marL="171450" indent="-171450">
              <a:buFont typeface="Arial"/>
              <a:buChar char="•"/>
            </a:pPr>
            <a:r>
              <a:rPr lang="en-US" sz="1100">
                <a:ea typeface="+mn-lt"/>
                <a:cs typeface="+mn-lt"/>
              </a:rPr>
              <a:t>Give back to your community</a:t>
            </a:r>
            <a:endParaRPr lang="en-US"/>
          </a:p>
          <a:p>
            <a:r>
              <a:rPr lang="en-US" sz="1100">
                <a:ea typeface="+mn-lt"/>
                <a:cs typeface="+mn-lt"/>
              </a:rPr>
              <a:t>Sounds like your thing? Head to </a:t>
            </a:r>
            <a:r>
              <a:rPr lang="en-US" sz="1100" b="1">
                <a:ea typeface="+mn-lt"/>
                <a:cs typeface="+mn-lt"/>
              </a:rPr>
              <a:t>olg.nsw.gov.au/apprentice-trainee</a:t>
            </a:r>
            <a:r>
              <a:rPr lang="en-US" sz="1100">
                <a:ea typeface="+mn-lt"/>
                <a:cs typeface="+mn-lt"/>
              </a:rPr>
              <a:t> to apply.</a:t>
            </a:r>
            <a:endParaRPr lang="en-US">
              <a:ea typeface="+mn-lt"/>
              <a:cs typeface="+mn-lt"/>
            </a:endParaRPr>
          </a:p>
          <a:p>
            <a:endParaRPr lang="en-US" sz="1100"/>
          </a:p>
          <a:p>
            <a:endParaRPr lang="en-US" sz="1100"/>
          </a:p>
          <a:p>
            <a:endParaRPr lang="en-US" sz="1100" b="1">
              <a:latin typeface="Public Sans"/>
              <a:ea typeface="Calibri" panose="020F0502020204030204" pitchFamily="34" charset="0"/>
            </a:endParaRPr>
          </a:p>
        </p:txBody>
      </p:sp>
      <p:sp>
        <p:nvSpPr>
          <p:cNvPr id="16" name="TextBox 15">
            <a:extLst>
              <a:ext uri="{FF2B5EF4-FFF2-40B4-BE49-F238E27FC236}">
                <a16:creationId xmlns:a16="http://schemas.microsoft.com/office/drawing/2014/main" id="{52BA70B6-70C4-2CD3-70A1-1C6A8B8BA2E0}"/>
              </a:ext>
            </a:extLst>
          </p:cNvPr>
          <p:cNvSpPr txBox="1"/>
          <p:nvPr/>
        </p:nvSpPr>
        <p:spPr>
          <a:xfrm>
            <a:off x="7917008" y="4401998"/>
            <a:ext cx="3783594" cy="2631490"/>
          </a:xfrm>
          <a:prstGeom prst="rect">
            <a:avLst/>
          </a:prstGeom>
          <a:noFill/>
        </p:spPr>
        <p:txBody>
          <a:bodyPr wrap="square" lIns="91440" tIns="45720" rIns="91440" bIns="45720" anchor="t">
            <a:spAutoFit/>
          </a:bodyPr>
          <a:lstStyle/>
          <a:p>
            <a:r>
              <a:rPr lang="en-US" sz="1100">
                <a:ea typeface="+mn-lt"/>
                <a:cs typeface="+mn-lt"/>
              </a:rPr>
              <a:t>LINKEDIN</a:t>
            </a:r>
          </a:p>
          <a:p>
            <a:r>
              <a:rPr lang="en-US" sz="1100">
                <a:ea typeface="+mn-lt"/>
                <a:cs typeface="+mn-lt"/>
              </a:rPr>
              <a:t>Looking to gain real-world skills while contributing to your local community?</a:t>
            </a:r>
            <a:endParaRPr lang="en-US"/>
          </a:p>
          <a:p>
            <a:r>
              <a:rPr lang="en-US" sz="1100">
                <a:ea typeface="+mn-lt"/>
                <a:cs typeface="+mn-lt"/>
              </a:rPr>
              <a:t>[INSERT COUNCIL NAME] is recruiting for apprentices, trainees, and cadets to join the team in mid 2025.</a:t>
            </a:r>
            <a:endParaRPr lang="en-US">
              <a:ea typeface="+mn-lt"/>
              <a:cs typeface="+mn-lt"/>
            </a:endParaRPr>
          </a:p>
          <a:p>
            <a:r>
              <a:rPr lang="en-US" sz="1100">
                <a:ea typeface="+mn-lt"/>
                <a:cs typeface="+mn-lt"/>
              </a:rPr>
              <a:t>This program offers:</a:t>
            </a:r>
            <a:endParaRPr lang="en-US">
              <a:ea typeface="+mn-lt"/>
              <a:cs typeface="+mn-lt"/>
            </a:endParaRPr>
          </a:p>
          <a:p>
            <a:pPr marL="171450" indent="-171450">
              <a:buFont typeface="Arial"/>
              <a:buChar char="•"/>
            </a:pPr>
            <a:r>
              <a:rPr lang="en-US" sz="1100">
                <a:ea typeface="+mn-lt"/>
                <a:cs typeface="+mn-lt"/>
              </a:rPr>
              <a:t>Paid, on-the-job training</a:t>
            </a:r>
            <a:endParaRPr lang="en-US">
              <a:ea typeface="+mn-lt"/>
              <a:cs typeface="+mn-lt"/>
            </a:endParaRPr>
          </a:p>
          <a:p>
            <a:pPr marL="171450" indent="-171450">
              <a:buFont typeface="Arial"/>
              <a:buChar char="•"/>
            </a:pPr>
            <a:r>
              <a:rPr lang="en-US" sz="1100">
                <a:ea typeface="+mn-lt"/>
                <a:cs typeface="+mn-lt"/>
              </a:rPr>
              <a:t>Mentorship from experienced professionals</a:t>
            </a:r>
            <a:endParaRPr lang="en-US">
              <a:ea typeface="+mn-lt"/>
              <a:cs typeface="+mn-lt"/>
            </a:endParaRPr>
          </a:p>
          <a:p>
            <a:pPr marL="171450" indent="-171450">
              <a:buFont typeface="Arial"/>
              <a:buChar char="•"/>
            </a:pPr>
            <a:r>
              <a:rPr lang="en-US" sz="1100">
                <a:ea typeface="+mn-lt"/>
                <a:cs typeface="+mn-lt"/>
              </a:rPr>
              <a:t>Nationally </a:t>
            </a:r>
            <a:r>
              <a:rPr lang="en-US" sz="1100" err="1">
                <a:ea typeface="+mn-lt"/>
                <a:cs typeface="+mn-lt"/>
              </a:rPr>
              <a:t>recognised</a:t>
            </a:r>
            <a:r>
              <a:rPr lang="en-US" sz="1100">
                <a:ea typeface="+mn-lt"/>
                <a:cs typeface="+mn-lt"/>
              </a:rPr>
              <a:t> qualifications</a:t>
            </a:r>
            <a:endParaRPr lang="en-US">
              <a:ea typeface="+mn-lt"/>
              <a:cs typeface="+mn-lt"/>
            </a:endParaRPr>
          </a:p>
          <a:p>
            <a:r>
              <a:rPr lang="en-US" sz="1100">
                <a:ea typeface="+mn-lt"/>
                <a:cs typeface="+mn-lt"/>
              </a:rPr>
              <a:t>A great opportunity for young people ready to launch a meaningful career in local government.</a:t>
            </a:r>
            <a:endParaRPr lang="en-US"/>
          </a:p>
          <a:p>
            <a:r>
              <a:rPr lang="en-US" sz="1100">
                <a:ea typeface="+mn-lt"/>
                <a:cs typeface="+mn-lt"/>
              </a:rPr>
              <a:t>Learn more: </a:t>
            </a:r>
            <a:r>
              <a:rPr lang="en-US" sz="1100">
                <a:ea typeface="+mn-lt"/>
                <a:cs typeface="+mn-lt"/>
                <a:hlinkClick r:id="rId3"/>
              </a:rPr>
              <a:t>olg.nsw.gov.au/apprentice-trainee</a:t>
            </a:r>
            <a:endParaRPr lang="en-US">
              <a:ea typeface="+mn-lt"/>
              <a:cs typeface="+mn-lt"/>
            </a:endParaRPr>
          </a:p>
          <a:p>
            <a:endParaRPr lang="en-US" sz="1100">
              <a:ea typeface="+mn-lt"/>
              <a:cs typeface="+mn-lt"/>
            </a:endParaRPr>
          </a:p>
          <a:p>
            <a:endParaRPr lang="en-US" sz="1100">
              <a:latin typeface="Public Sans Light"/>
            </a:endParaRPr>
          </a:p>
          <a:p>
            <a:pPr algn="l"/>
            <a:endParaRPr lang="en-US" sz="1100" b="1">
              <a:effectLst/>
              <a:latin typeface="+mj-lt"/>
              <a:ea typeface="Calibri" panose="020F0502020204030204" pitchFamily="34" charset="0"/>
            </a:endParaRPr>
          </a:p>
        </p:txBody>
      </p:sp>
      <p:pic>
        <p:nvPicPr>
          <p:cNvPr id="5" name="Picture 4" descr="Social tile showing a man in a hat and holding a tool">
            <a:extLst>
              <a:ext uri="{FF2B5EF4-FFF2-40B4-BE49-F238E27FC236}">
                <a16:creationId xmlns:a16="http://schemas.microsoft.com/office/drawing/2014/main" id="{7FCE6AA4-9235-4A86-2D9B-3D2E041D82A7}"/>
              </a:ext>
            </a:extLst>
          </p:cNvPr>
          <p:cNvPicPr>
            <a:picLocks noChangeAspect="1"/>
          </p:cNvPicPr>
          <p:nvPr/>
        </p:nvPicPr>
        <p:blipFill>
          <a:blip r:embed="rId4"/>
          <a:stretch>
            <a:fillRect/>
          </a:stretch>
        </p:blipFill>
        <p:spPr>
          <a:xfrm>
            <a:off x="428037" y="1072444"/>
            <a:ext cx="3113853" cy="3113853"/>
          </a:xfrm>
          <a:prstGeom prst="rect">
            <a:avLst/>
          </a:prstGeom>
        </p:spPr>
      </p:pic>
      <p:pic>
        <p:nvPicPr>
          <p:cNvPr id="7" name="Picture 6" descr="Social tile showing a woman in a reflective vest">
            <a:extLst>
              <a:ext uri="{FF2B5EF4-FFF2-40B4-BE49-F238E27FC236}">
                <a16:creationId xmlns:a16="http://schemas.microsoft.com/office/drawing/2014/main" id="{0B402E65-F110-280B-72C1-D330B730C186}"/>
              </a:ext>
            </a:extLst>
          </p:cNvPr>
          <p:cNvPicPr>
            <a:picLocks noChangeAspect="1"/>
          </p:cNvPicPr>
          <p:nvPr/>
        </p:nvPicPr>
        <p:blipFill>
          <a:blip r:embed="rId5"/>
          <a:stretch>
            <a:fillRect/>
          </a:stretch>
        </p:blipFill>
        <p:spPr>
          <a:xfrm>
            <a:off x="4209815" y="1072444"/>
            <a:ext cx="3123260" cy="3113853"/>
          </a:xfrm>
          <a:prstGeom prst="rect">
            <a:avLst/>
          </a:prstGeom>
        </p:spPr>
      </p:pic>
      <p:pic>
        <p:nvPicPr>
          <p:cNvPr id="10" name="Picture 9" descr="Social tile showing a woman in a vehicle">
            <a:extLst>
              <a:ext uri="{FF2B5EF4-FFF2-40B4-BE49-F238E27FC236}">
                <a16:creationId xmlns:a16="http://schemas.microsoft.com/office/drawing/2014/main" id="{05773176-8474-B73C-9607-DAF692722652}"/>
              </a:ext>
            </a:extLst>
          </p:cNvPr>
          <p:cNvPicPr>
            <a:picLocks noChangeAspect="1"/>
          </p:cNvPicPr>
          <p:nvPr/>
        </p:nvPicPr>
        <p:blipFill>
          <a:blip r:embed="rId6"/>
          <a:stretch>
            <a:fillRect/>
          </a:stretch>
        </p:blipFill>
        <p:spPr>
          <a:xfrm>
            <a:off x="7825946" y="1070919"/>
            <a:ext cx="3120082" cy="3120082"/>
          </a:xfrm>
          <a:prstGeom prst="rect">
            <a:avLst/>
          </a:prstGeom>
        </p:spPr>
      </p:pic>
      <p:sp>
        <p:nvSpPr>
          <p:cNvPr id="8" name="TextBox 7">
            <a:extLst>
              <a:ext uri="{FF2B5EF4-FFF2-40B4-BE49-F238E27FC236}">
                <a16:creationId xmlns:a16="http://schemas.microsoft.com/office/drawing/2014/main" id="{9B8196EE-942F-134F-B700-B3F80EA792AB}"/>
              </a:ext>
            </a:extLst>
          </p:cNvPr>
          <p:cNvSpPr txBox="1"/>
          <p:nvPr/>
        </p:nvSpPr>
        <p:spPr>
          <a:xfrm>
            <a:off x="4209270" y="826407"/>
            <a:ext cx="32901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hlinkClick r:id="rId7"/>
              </a:rPr>
              <a:t>Click here to download: Social tile_2 (PNG 100KB)</a:t>
            </a:r>
            <a:endParaRPr lang="en-US"/>
          </a:p>
        </p:txBody>
      </p:sp>
      <p:sp>
        <p:nvSpPr>
          <p:cNvPr id="11" name="TextBox 10">
            <a:extLst>
              <a:ext uri="{FF2B5EF4-FFF2-40B4-BE49-F238E27FC236}">
                <a16:creationId xmlns:a16="http://schemas.microsoft.com/office/drawing/2014/main" id="{7ADC059C-3CD2-DAA7-9058-DCD45308D021}"/>
              </a:ext>
            </a:extLst>
          </p:cNvPr>
          <p:cNvSpPr txBox="1"/>
          <p:nvPr/>
        </p:nvSpPr>
        <p:spPr>
          <a:xfrm>
            <a:off x="7828430" y="826408"/>
            <a:ext cx="320855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hlinkClick r:id="rId8"/>
              </a:rPr>
              <a:t>Click here to download: Social tile_3 (PNG 99.9KB)</a:t>
            </a:r>
            <a:endParaRPr lang="en-US"/>
          </a:p>
        </p:txBody>
      </p:sp>
    </p:spTree>
    <p:extLst>
      <p:ext uri="{BB962C8B-B14F-4D97-AF65-F5344CB8AC3E}">
        <p14:creationId xmlns:p14="http://schemas.microsoft.com/office/powerpoint/2010/main" val="28436667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7A836-DEE2-49E3-BA1C-BE0B84933AA1}"/>
              </a:ext>
            </a:extLst>
          </p:cNvPr>
          <p:cNvSpPr>
            <a:spLocks noGrp="1"/>
          </p:cNvSpPr>
          <p:nvPr>
            <p:ph type="title"/>
          </p:nvPr>
        </p:nvSpPr>
        <p:spPr>
          <a:xfrm>
            <a:off x="417725" y="360000"/>
            <a:ext cx="10899790" cy="353328"/>
          </a:xfrm>
        </p:spPr>
        <p:txBody>
          <a:bodyPr>
            <a:noAutofit/>
          </a:bodyPr>
          <a:lstStyle/>
          <a:p>
            <a:r>
              <a:rPr lang="en-AU" sz="2800">
                <a:latin typeface="+mj-lt"/>
              </a:rPr>
              <a:t>Social content</a:t>
            </a:r>
            <a:endParaRPr lang="en-US"/>
          </a:p>
        </p:txBody>
      </p:sp>
      <p:sp>
        <p:nvSpPr>
          <p:cNvPr id="4" name="Slide Number Placeholder 3">
            <a:extLst>
              <a:ext uri="{FF2B5EF4-FFF2-40B4-BE49-F238E27FC236}">
                <a16:creationId xmlns:a16="http://schemas.microsoft.com/office/drawing/2014/main" id="{8675B2E8-A602-47BA-A93D-FEF5829F766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a:t>
            </a:fld>
            <a:endParaRPr lang="en-AU"/>
          </a:p>
        </p:txBody>
      </p:sp>
      <p:sp>
        <p:nvSpPr>
          <p:cNvPr id="10" name="TextBox 9">
            <a:extLst>
              <a:ext uri="{FF2B5EF4-FFF2-40B4-BE49-F238E27FC236}">
                <a16:creationId xmlns:a16="http://schemas.microsoft.com/office/drawing/2014/main" id="{4F0051BD-6DCE-4A9C-AD02-75488F98013D}"/>
              </a:ext>
            </a:extLst>
          </p:cNvPr>
          <p:cNvSpPr txBox="1"/>
          <p:nvPr/>
        </p:nvSpPr>
        <p:spPr>
          <a:xfrm>
            <a:off x="326406" y="4372256"/>
            <a:ext cx="3793612" cy="2292935"/>
          </a:xfrm>
          <a:prstGeom prst="rect">
            <a:avLst/>
          </a:prstGeom>
          <a:noFill/>
        </p:spPr>
        <p:txBody>
          <a:bodyPr wrap="square" lIns="91440" tIns="45720" rIns="91440" bIns="45720" anchor="t">
            <a:spAutoFit/>
          </a:bodyPr>
          <a:lstStyle/>
          <a:p>
            <a:pPr fontAlgn="base"/>
            <a:r>
              <a:rPr lang="en-US" sz="1100" b="1">
                <a:latin typeface="Public Sans Light"/>
              </a:rPr>
              <a:t>FACEBOOK</a:t>
            </a:r>
          </a:p>
          <a:p>
            <a:r>
              <a:rPr lang="en-US" sz="1100">
                <a:effectLst/>
                <a:latin typeface="Public Sans Light"/>
              </a:rPr>
              <a:t>Post: </a:t>
            </a:r>
            <a:r>
              <a:rPr lang="en-US" sz="1100">
                <a:ea typeface="+mn-lt"/>
                <a:cs typeface="+mn-lt"/>
              </a:rPr>
              <a:t>Ready to kickstart your career?</a:t>
            </a:r>
            <a:br>
              <a:rPr lang="en-US" sz="1100">
                <a:ea typeface="+mn-lt"/>
                <a:cs typeface="+mn-lt"/>
              </a:rPr>
            </a:br>
            <a:r>
              <a:rPr lang="en-US" sz="1100">
                <a:ea typeface="+mn-lt"/>
                <a:cs typeface="+mn-lt"/>
              </a:rPr>
              <a:t>[INSERT COUNCIL NAME] is now recruiting apprentices, trainees and cadets to start in mid 2025!</a:t>
            </a:r>
            <a:endParaRPr lang="en-US" sz="1100">
              <a:latin typeface="Public Sans Light"/>
            </a:endParaRPr>
          </a:p>
          <a:p>
            <a:r>
              <a:rPr lang="en-US" sz="1100">
                <a:ea typeface="+mn-lt"/>
                <a:cs typeface="+mn-lt"/>
              </a:rPr>
              <a:t>If you’re keen to get hands-on experience, earn while you learn, and work with supportive mentors, this could be your chance. It’s an opportunity to:</a:t>
            </a:r>
            <a:endParaRPr lang="en-US">
              <a:ea typeface="+mn-lt"/>
              <a:cs typeface="+mn-lt"/>
            </a:endParaRPr>
          </a:p>
          <a:p>
            <a:pPr marL="171450" indent="-171450">
              <a:buFont typeface="Arial"/>
              <a:buChar char="•"/>
            </a:pPr>
            <a:r>
              <a:rPr lang="en-US" sz="1100">
                <a:ea typeface="+mn-lt"/>
                <a:cs typeface="+mn-lt"/>
              </a:rPr>
              <a:t>Gain valuable skills</a:t>
            </a:r>
            <a:endParaRPr lang="en-US">
              <a:ea typeface="+mn-lt"/>
              <a:cs typeface="+mn-lt"/>
            </a:endParaRPr>
          </a:p>
          <a:p>
            <a:pPr marL="171450" indent="-171450">
              <a:buFont typeface="Arial"/>
              <a:buChar char="•"/>
            </a:pPr>
            <a:r>
              <a:rPr lang="en-US" sz="1100">
                <a:ea typeface="+mn-lt"/>
                <a:cs typeface="+mn-lt"/>
              </a:rPr>
              <a:t>Earn qualifications employers want</a:t>
            </a:r>
            <a:endParaRPr lang="en-US">
              <a:ea typeface="+mn-lt"/>
              <a:cs typeface="+mn-lt"/>
            </a:endParaRPr>
          </a:p>
          <a:p>
            <a:pPr marL="171450" indent="-171450">
              <a:buFont typeface="Arial"/>
              <a:buChar char="•"/>
            </a:pPr>
            <a:r>
              <a:rPr lang="en-US" sz="1100">
                <a:ea typeface="+mn-lt"/>
                <a:cs typeface="+mn-lt"/>
              </a:rPr>
              <a:t>Start building your future today</a:t>
            </a:r>
            <a:endParaRPr lang="en-US"/>
          </a:p>
          <a:p>
            <a:r>
              <a:rPr lang="en-US" sz="1100">
                <a:ea typeface="+mn-lt"/>
                <a:cs typeface="+mn-lt"/>
              </a:rPr>
              <a:t>Find out more and apply: </a:t>
            </a:r>
            <a:r>
              <a:rPr lang="en-US" sz="1100">
                <a:ea typeface="+mn-lt"/>
                <a:cs typeface="+mn-lt"/>
                <a:hlinkClick r:id="rId2"/>
              </a:rPr>
              <a:t>olg.nsw.gov.au/apprentice-trainee</a:t>
            </a:r>
            <a:endParaRPr lang="en-US">
              <a:ea typeface="+mn-lt"/>
              <a:cs typeface="+mn-lt"/>
              <a:hlinkClick r:id="rId2"/>
            </a:endParaRPr>
          </a:p>
          <a:p>
            <a:endParaRPr lang="en-US" sz="1100">
              <a:latin typeface="Public Sans Light"/>
            </a:endParaRPr>
          </a:p>
          <a:p>
            <a:endParaRPr lang="en-US" sz="1100" b="1">
              <a:effectLst/>
              <a:latin typeface="+mj-lt"/>
              <a:ea typeface="Calibri" panose="020F0502020204030204" pitchFamily="34" charset="0"/>
            </a:endParaRPr>
          </a:p>
        </p:txBody>
      </p:sp>
      <p:sp>
        <p:nvSpPr>
          <p:cNvPr id="11" name="TextBox 10">
            <a:extLst>
              <a:ext uri="{FF2B5EF4-FFF2-40B4-BE49-F238E27FC236}">
                <a16:creationId xmlns:a16="http://schemas.microsoft.com/office/drawing/2014/main" id="{B9E44043-4F0E-AE75-5871-517BBC4FFC2E}"/>
              </a:ext>
            </a:extLst>
          </p:cNvPr>
          <p:cNvSpPr txBox="1"/>
          <p:nvPr/>
        </p:nvSpPr>
        <p:spPr>
          <a:xfrm>
            <a:off x="4292845" y="4374046"/>
            <a:ext cx="3451643" cy="1954381"/>
          </a:xfrm>
          <a:prstGeom prst="rect">
            <a:avLst/>
          </a:prstGeom>
          <a:noFill/>
        </p:spPr>
        <p:txBody>
          <a:bodyPr wrap="square" lIns="91440" tIns="45720" rIns="91440" bIns="45720" anchor="t">
            <a:spAutoFit/>
          </a:bodyPr>
          <a:lstStyle/>
          <a:p>
            <a:r>
              <a:rPr lang="en-US" sz="1100" b="1">
                <a:ea typeface="+mn-lt"/>
                <a:cs typeface="+mn-lt"/>
              </a:rPr>
              <a:t>INSTAGRAM</a:t>
            </a:r>
          </a:p>
          <a:p>
            <a:r>
              <a:rPr lang="en-US" sz="1100">
                <a:ea typeface="+mn-lt"/>
                <a:cs typeface="+mn-lt"/>
              </a:rPr>
              <a:t>Want to start your career </a:t>
            </a:r>
            <a:r>
              <a:rPr lang="en-US" sz="1100" i="1">
                <a:ea typeface="+mn-lt"/>
                <a:cs typeface="+mn-lt"/>
              </a:rPr>
              <a:t>your</a:t>
            </a:r>
            <a:r>
              <a:rPr lang="en-US" sz="1100">
                <a:ea typeface="+mn-lt"/>
                <a:cs typeface="+mn-lt"/>
              </a:rPr>
              <a:t> way?</a:t>
            </a:r>
            <a:br>
              <a:rPr lang="en-US" sz="1100">
                <a:ea typeface="+mn-lt"/>
                <a:cs typeface="+mn-lt"/>
              </a:rPr>
            </a:br>
            <a:r>
              <a:rPr lang="en-US" sz="1100">
                <a:ea typeface="+mn-lt"/>
                <a:cs typeface="+mn-lt"/>
              </a:rPr>
              <a:t>[INSERT COUNCIL NAME] is hiring apprentices, trainees and cadets to start in mid 2025. It’s a chance to:</a:t>
            </a:r>
            <a:endParaRPr lang="en-US">
              <a:ea typeface="+mn-lt"/>
              <a:cs typeface="+mn-lt"/>
            </a:endParaRPr>
          </a:p>
          <a:p>
            <a:pPr marL="171450" indent="-171450">
              <a:buFont typeface="Arial"/>
              <a:buChar char="•"/>
            </a:pPr>
            <a:r>
              <a:rPr lang="en-US" sz="1100">
                <a:ea typeface="+mn-lt"/>
                <a:cs typeface="+mn-lt"/>
              </a:rPr>
              <a:t>Learn new skills</a:t>
            </a:r>
            <a:endParaRPr lang="en-US">
              <a:ea typeface="+mn-lt"/>
              <a:cs typeface="+mn-lt"/>
            </a:endParaRPr>
          </a:p>
          <a:p>
            <a:pPr marL="171450" indent="-171450">
              <a:buFont typeface="Arial"/>
              <a:buChar char="•"/>
            </a:pPr>
            <a:r>
              <a:rPr lang="en-US" sz="1100">
                <a:ea typeface="+mn-lt"/>
                <a:cs typeface="+mn-lt"/>
              </a:rPr>
              <a:t>Get paid on the job</a:t>
            </a:r>
            <a:endParaRPr lang="en-US">
              <a:ea typeface="+mn-lt"/>
              <a:cs typeface="+mn-lt"/>
            </a:endParaRPr>
          </a:p>
          <a:p>
            <a:pPr marL="171450" indent="-171450">
              <a:buFont typeface="Arial"/>
              <a:buChar char="•"/>
            </a:pPr>
            <a:r>
              <a:rPr lang="en-US" sz="1100">
                <a:ea typeface="+mn-lt"/>
                <a:cs typeface="+mn-lt"/>
              </a:rPr>
              <a:t>Be guided by great mentors</a:t>
            </a:r>
            <a:endParaRPr lang="en-US"/>
          </a:p>
          <a:p>
            <a:r>
              <a:rPr lang="en-US" sz="1100">
                <a:ea typeface="+mn-lt"/>
                <a:cs typeface="+mn-lt"/>
              </a:rPr>
              <a:t>Tap the link in bio or head to </a:t>
            </a:r>
            <a:r>
              <a:rPr lang="en-US" sz="1100" b="1">
                <a:ea typeface="+mn-lt"/>
                <a:cs typeface="+mn-lt"/>
              </a:rPr>
              <a:t>olg.nsw.gov.au/apprentice-trainee</a:t>
            </a:r>
            <a:r>
              <a:rPr lang="en-US" sz="1100">
                <a:ea typeface="+mn-lt"/>
                <a:cs typeface="+mn-lt"/>
              </a:rPr>
              <a:t> to learn more.</a:t>
            </a:r>
            <a:endParaRPr lang="en-US"/>
          </a:p>
          <a:p>
            <a:endParaRPr lang="en-US" sz="1100">
              <a:latin typeface="Public Sans Light"/>
            </a:endParaRPr>
          </a:p>
          <a:p>
            <a:pPr algn="l"/>
            <a:endParaRPr lang="en-US" sz="1100" b="1">
              <a:effectLst/>
              <a:latin typeface="+mj-lt"/>
              <a:ea typeface="Calibri" panose="020F0502020204030204" pitchFamily="34" charset="0"/>
            </a:endParaRPr>
          </a:p>
        </p:txBody>
      </p:sp>
      <p:sp>
        <p:nvSpPr>
          <p:cNvPr id="6" name="TextBox 5">
            <a:extLst>
              <a:ext uri="{FF2B5EF4-FFF2-40B4-BE49-F238E27FC236}">
                <a16:creationId xmlns:a16="http://schemas.microsoft.com/office/drawing/2014/main" id="{F58C0B46-9473-5722-4890-FE9EA3CC3BA7}"/>
              </a:ext>
            </a:extLst>
          </p:cNvPr>
          <p:cNvSpPr txBox="1"/>
          <p:nvPr/>
        </p:nvSpPr>
        <p:spPr>
          <a:xfrm>
            <a:off x="324668" y="901741"/>
            <a:ext cx="421744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hlinkClick r:id="rId3"/>
              </a:rPr>
              <a:t>Click here to download: Social tile_4 (PNG 103KB)</a:t>
            </a:r>
            <a:endParaRPr lang="en-US"/>
          </a:p>
        </p:txBody>
      </p:sp>
      <p:sp>
        <p:nvSpPr>
          <p:cNvPr id="7" name="TextBox 6">
            <a:extLst>
              <a:ext uri="{FF2B5EF4-FFF2-40B4-BE49-F238E27FC236}">
                <a16:creationId xmlns:a16="http://schemas.microsoft.com/office/drawing/2014/main" id="{32F4B275-97A6-48CC-45DB-A5D0643DFB21}"/>
              </a:ext>
            </a:extLst>
          </p:cNvPr>
          <p:cNvSpPr txBox="1"/>
          <p:nvPr/>
        </p:nvSpPr>
        <p:spPr>
          <a:xfrm>
            <a:off x="4299979" y="897369"/>
            <a:ext cx="32359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hlinkClick r:id="rId4"/>
              </a:rPr>
              <a:t>Click here to download: Social tile_5 (PNG 94KB)</a:t>
            </a:r>
            <a:endParaRPr lang="en-US"/>
          </a:p>
        </p:txBody>
      </p:sp>
      <p:sp>
        <p:nvSpPr>
          <p:cNvPr id="12" name="TextBox 11">
            <a:extLst>
              <a:ext uri="{FF2B5EF4-FFF2-40B4-BE49-F238E27FC236}">
                <a16:creationId xmlns:a16="http://schemas.microsoft.com/office/drawing/2014/main" id="{57FFD211-26D2-96BD-82B2-7F1FEEAEF7F3}"/>
              </a:ext>
            </a:extLst>
          </p:cNvPr>
          <p:cNvSpPr txBox="1"/>
          <p:nvPr/>
        </p:nvSpPr>
        <p:spPr>
          <a:xfrm>
            <a:off x="8062694" y="4373776"/>
            <a:ext cx="3602166" cy="2800767"/>
          </a:xfrm>
          <a:prstGeom prst="rect">
            <a:avLst/>
          </a:prstGeom>
          <a:noFill/>
        </p:spPr>
        <p:txBody>
          <a:bodyPr wrap="square" lIns="91440" tIns="45720" rIns="91440" bIns="45720" anchor="t">
            <a:spAutoFit/>
          </a:bodyPr>
          <a:lstStyle/>
          <a:p>
            <a:r>
              <a:rPr lang="en-US" sz="1100" b="1">
                <a:ea typeface="+mn-lt"/>
                <a:cs typeface="+mn-lt"/>
              </a:rPr>
              <a:t>LINKEDIN</a:t>
            </a:r>
          </a:p>
          <a:p>
            <a:r>
              <a:rPr lang="en-US" sz="1100">
                <a:ea typeface="+mn-lt"/>
                <a:cs typeface="+mn-lt"/>
              </a:rPr>
              <a:t>Applications are open.</a:t>
            </a:r>
            <a:br>
              <a:rPr lang="en-US" sz="1100">
                <a:ea typeface="+mn-lt"/>
                <a:cs typeface="+mn-lt"/>
              </a:rPr>
            </a:br>
            <a:r>
              <a:rPr lang="en-US" sz="1100">
                <a:ea typeface="+mn-lt"/>
                <a:cs typeface="+mn-lt"/>
              </a:rPr>
              <a:t>[INSERT COUNCIL NAME] is offering apprenticeship, traineeship and cadetship opportunities to start in mid 2025.</a:t>
            </a:r>
            <a:endParaRPr lang="en-US">
              <a:ea typeface="+mn-lt"/>
              <a:cs typeface="+mn-lt"/>
            </a:endParaRPr>
          </a:p>
          <a:p>
            <a:r>
              <a:rPr lang="en-US" sz="1100">
                <a:ea typeface="+mn-lt"/>
                <a:cs typeface="+mn-lt"/>
              </a:rPr>
              <a:t>This is a great pathway for young people to gain real-world experience, earn a qualification, and work alongside skilled professionals in a supportive environment. It’s a chance to gain:</a:t>
            </a:r>
            <a:endParaRPr lang="en-US">
              <a:ea typeface="+mn-lt"/>
              <a:cs typeface="+mn-lt"/>
            </a:endParaRPr>
          </a:p>
          <a:p>
            <a:pPr marL="171450" indent="-171450">
              <a:buFont typeface="Arial"/>
              <a:buChar char="•"/>
            </a:pPr>
            <a:r>
              <a:rPr lang="en-US" sz="1100">
                <a:ea typeface="+mn-lt"/>
                <a:cs typeface="+mn-lt"/>
              </a:rPr>
              <a:t>Valuable on-the-job training</a:t>
            </a:r>
            <a:endParaRPr lang="en-US">
              <a:ea typeface="+mn-lt"/>
              <a:cs typeface="+mn-lt"/>
            </a:endParaRPr>
          </a:p>
          <a:p>
            <a:pPr marL="171450" indent="-171450">
              <a:buFont typeface="Arial"/>
              <a:buChar char="•"/>
            </a:pPr>
            <a:r>
              <a:rPr lang="en-US" sz="1100">
                <a:ea typeface="+mn-lt"/>
                <a:cs typeface="+mn-lt"/>
              </a:rPr>
              <a:t>Accredited qualifications</a:t>
            </a:r>
            <a:endParaRPr lang="en-US">
              <a:ea typeface="+mn-lt"/>
              <a:cs typeface="+mn-lt"/>
            </a:endParaRPr>
          </a:p>
          <a:p>
            <a:pPr marL="171450" indent="-171450">
              <a:buFont typeface="Arial"/>
              <a:buChar char="•"/>
            </a:pPr>
            <a:r>
              <a:rPr lang="en-US" sz="1100">
                <a:ea typeface="+mn-lt"/>
                <a:cs typeface="+mn-lt"/>
              </a:rPr>
              <a:t>Career-ready skills</a:t>
            </a:r>
            <a:endParaRPr lang="en-US"/>
          </a:p>
          <a:p>
            <a:r>
              <a:rPr lang="en-US" sz="1100">
                <a:ea typeface="+mn-lt"/>
                <a:cs typeface="+mn-lt"/>
              </a:rPr>
              <a:t>Find out more or share with someone who might be interested: </a:t>
            </a:r>
            <a:r>
              <a:rPr lang="en-US" sz="1100">
                <a:ea typeface="+mn-lt"/>
                <a:cs typeface="+mn-lt"/>
                <a:hlinkClick r:id="rId2"/>
              </a:rPr>
              <a:t>olg.nsw.gov.au/apprentice-trainee</a:t>
            </a:r>
            <a:endParaRPr lang="en-US">
              <a:ea typeface="+mn-lt"/>
              <a:cs typeface="+mn-lt"/>
              <a:hlinkClick r:id="rId2"/>
            </a:endParaRPr>
          </a:p>
          <a:p>
            <a:endParaRPr lang="en-US" sz="1100">
              <a:latin typeface="Public Sans Light"/>
            </a:endParaRPr>
          </a:p>
          <a:p>
            <a:pPr algn="l"/>
            <a:endParaRPr lang="en-US" sz="1100" b="1">
              <a:effectLst/>
              <a:latin typeface="+mj-lt"/>
              <a:ea typeface="Calibri" panose="020F0502020204030204" pitchFamily="34" charset="0"/>
            </a:endParaRPr>
          </a:p>
        </p:txBody>
      </p:sp>
      <p:sp>
        <p:nvSpPr>
          <p:cNvPr id="13" name="TextBox 12">
            <a:extLst>
              <a:ext uri="{FF2B5EF4-FFF2-40B4-BE49-F238E27FC236}">
                <a16:creationId xmlns:a16="http://schemas.microsoft.com/office/drawing/2014/main" id="{739C448A-FDFD-5B81-9EFF-81BDF4A125ED}"/>
              </a:ext>
            </a:extLst>
          </p:cNvPr>
          <p:cNvSpPr txBox="1"/>
          <p:nvPr/>
        </p:nvSpPr>
        <p:spPr>
          <a:xfrm>
            <a:off x="8005131" y="907396"/>
            <a:ext cx="32359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hlinkClick r:id="rId5"/>
              </a:rPr>
              <a:t>Click here to download Social tile_6: (PNG 855KB)</a:t>
            </a:r>
            <a:endParaRPr lang="en-US"/>
          </a:p>
        </p:txBody>
      </p:sp>
      <p:pic>
        <p:nvPicPr>
          <p:cNvPr id="9" name="Picture 8" descr="Social tile showing a man in a hat standing next to a tree">
            <a:extLst>
              <a:ext uri="{FF2B5EF4-FFF2-40B4-BE49-F238E27FC236}">
                <a16:creationId xmlns:a16="http://schemas.microsoft.com/office/drawing/2014/main" id="{44BEEC48-540C-E233-05CE-8DE91D7DE2B0}"/>
              </a:ext>
            </a:extLst>
          </p:cNvPr>
          <p:cNvPicPr>
            <a:picLocks noChangeAspect="1"/>
          </p:cNvPicPr>
          <p:nvPr/>
        </p:nvPicPr>
        <p:blipFill>
          <a:blip r:embed="rId6"/>
          <a:stretch>
            <a:fillRect/>
          </a:stretch>
        </p:blipFill>
        <p:spPr>
          <a:xfrm>
            <a:off x="324556" y="1147704"/>
            <a:ext cx="3236148" cy="3236149"/>
          </a:xfrm>
          <a:prstGeom prst="rect">
            <a:avLst/>
          </a:prstGeom>
        </p:spPr>
      </p:pic>
      <p:pic>
        <p:nvPicPr>
          <p:cNvPr id="14" name="Picture 13" descr="Social tile showing a woman in a reflective vest">
            <a:extLst>
              <a:ext uri="{FF2B5EF4-FFF2-40B4-BE49-F238E27FC236}">
                <a16:creationId xmlns:a16="http://schemas.microsoft.com/office/drawing/2014/main" id="{492EC662-A10F-8D59-EF81-DBFC52065FEB}"/>
              </a:ext>
            </a:extLst>
          </p:cNvPr>
          <p:cNvPicPr>
            <a:picLocks noChangeAspect="1"/>
          </p:cNvPicPr>
          <p:nvPr/>
        </p:nvPicPr>
        <p:blipFill>
          <a:blip r:embed="rId7"/>
          <a:stretch>
            <a:fillRect/>
          </a:stretch>
        </p:blipFill>
        <p:spPr>
          <a:xfrm>
            <a:off x="8063608" y="1159463"/>
            <a:ext cx="3236149" cy="3236149"/>
          </a:xfrm>
          <a:prstGeom prst="rect">
            <a:avLst/>
          </a:prstGeom>
        </p:spPr>
      </p:pic>
      <p:pic>
        <p:nvPicPr>
          <p:cNvPr id="15" name="Picture 14" descr="Social tile showing a woman in a hat ">
            <a:extLst>
              <a:ext uri="{FF2B5EF4-FFF2-40B4-BE49-F238E27FC236}">
                <a16:creationId xmlns:a16="http://schemas.microsoft.com/office/drawing/2014/main" id="{D1BCA9AE-22AA-2805-51E3-E98794B026B7}"/>
              </a:ext>
            </a:extLst>
          </p:cNvPr>
          <p:cNvPicPr>
            <a:picLocks noChangeAspect="1"/>
          </p:cNvPicPr>
          <p:nvPr/>
        </p:nvPicPr>
        <p:blipFill>
          <a:blip r:embed="rId8"/>
          <a:stretch>
            <a:fillRect/>
          </a:stretch>
        </p:blipFill>
        <p:spPr>
          <a:xfrm>
            <a:off x="4174092" y="1161815"/>
            <a:ext cx="3236148" cy="3236149"/>
          </a:xfrm>
          <a:prstGeom prst="rect">
            <a:avLst/>
          </a:prstGeom>
        </p:spPr>
      </p:pic>
    </p:spTree>
    <p:extLst>
      <p:ext uri="{BB962C8B-B14F-4D97-AF65-F5344CB8AC3E}">
        <p14:creationId xmlns:p14="http://schemas.microsoft.com/office/powerpoint/2010/main" val="33069206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37AE7-DA23-EA3F-57BF-6D5E4257F21C}"/>
              </a:ext>
            </a:extLst>
          </p:cNvPr>
          <p:cNvSpPr>
            <a:spLocks noGrp="1"/>
          </p:cNvSpPr>
          <p:nvPr>
            <p:ph type="title"/>
          </p:nvPr>
        </p:nvSpPr>
        <p:spPr>
          <a:xfrm>
            <a:off x="360000" y="360000"/>
            <a:ext cx="9720000" cy="801010"/>
          </a:xfrm>
        </p:spPr>
        <p:txBody>
          <a:bodyPr/>
          <a:lstStyle/>
          <a:p>
            <a:r>
              <a:rPr lang="en-AU" sz="2800">
                <a:latin typeface="Public Sans"/>
              </a:rPr>
              <a:t>Social content – additional images</a:t>
            </a:r>
            <a:endParaRPr lang="en-US"/>
          </a:p>
        </p:txBody>
      </p:sp>
      <p:sp>
        <p:nvSpPr>
          <p:cNvPr id="3" name="Footer Placeholder 2">
            <a:extLst>
              <a:ext uri="{FF2B5EF4-FFF2-40B4-BE49-F238E27FC236}">
                <a16:creationId xmlns:a16="http://schemas.microsoft.com/office/drawing/2014/main" id="{B32B8724-617D-243F-CC50-33FEA501837A}"/>
              </a:ext>
            </a:extLst>
          </p:cNvPr>
          <p:cNvSpPr>
            <a:spLocks noGrp="1"/>
          </p:cNvSpPr>
          <p:nvPr>
            <p:ph type="ftr" sz="quarter" idx="11"/>
          </p:nvPr>
        </p:nvSpPr>
        <p:spPr/>
        <p:txBody>
          <a:bodyPr/>
          <a:lstStyle/>
          <a:p>
            <a:r>
              <a:rPr lang="en-US"/>
              <a:t>Descriptor</a:t>
            </a:r>
            <a:endParaRPr lang="en-AU"/>
          </a:p>
        </p:txBody>
      </p:sp>
      <p:sp>
        <p:nvSpPr>
          <p:cNvPr id="4" name="Slide Number Placeholder 3">
            <a:extLst>
              <a:ext uri="{FF2B5EF4-FFF2-40B4-BE49-F238E27FC236}">
                <a16:creationId xmlns:a16="http://schemas.microsoft.com/office/drawing/2014/main" id="{E9E03122-D373-51E9-D44F-8DC8088BB5C8}"/>
              </a:ext>
            </a:extLst>
          </p:cNvPr>
          <p:cNvSpPr>
            <a:spLocks noGrp="1"/>
          </p:cNvSpPr>
          <p:nvPr>
            <p:ph type="sldNum" sz="quarter" idx="12"/>
          </p:nvPr>
        </p:nvSpPr>
        <p:spPr/>
        <p:txBody>
          <a:bodyPr/>
          <a:lstStyle/>
          <a:p>
            <a:fld id="{10A01DC5-1685-4615-8240-15192985C6A2}" type="slidenum">
              <a:rPr lang="en-AU" smtClean="0"/>
              <a:t>12</a:t>
            </a:fld>
            <a:endParaRPr lang="en-AU"/>
          </a:p>
        </p:txBody>
      </p:sp>
      <p:sp>
        <p:nvSpPr>
          <p:cNvPr id="5" name="TextBox 4">
            <a:extLst>
              <a:ext uri="{FF2B5EF4-FFF2-40B4-BE49-F238E27FC236}">
                <a16:creationId xmlns:a16="http://schemas.microsoft.com/office/drawing/2014/main" id="{1F56BA1A-801C-ED64-69C5-A5E8C8D9B830}"/>
              </a:ext>
            </a:extLst>
          </p:cNvPr>
          <p:cNvSpPr txBox="1"/>
          <p:nvPr/>
        </p:nvSpPr>
        <p:spPr>
          <a:xfrm>
            <a:off x="306614" y="1150257"/>
            <a:ext cx="5482770" cy="18004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AU" sz="1200" b="1" dirty="0">
                <a:latin typeface="Public Sans Light"/>
                <a:ea typeface="+mn-lt"/>
                <a:cs typeface="+mn-lt"/>
              </a:rPr>
              <a:t>Information for councils</a:t>
            </a:r>
            <a:endParaRPr lang="en-US" sz="1200" dirty="0">
              <a:latin typeface="Public Sans Light"/>
              <a:ea typeface="+mn-lt"/>
              <a:cs typeface="+mn-lt"/>
            </a:endParaRPr>
          </a:p>
          <a:p>
            <a:pPr>
              <a:spcAft>
                <a:spcPts val="600"/>
              </a:spcAft>
            </a:pPr>
            <a:r>
              <a:rPr lang="en-US" sz="1200" dirty="0">
                <a:ea typeface="+mn-lt"/>
                <a:cs typeface="+mn-lt"/>
              </a:rPr>
              <a:t>Councils wishing to create their own social tiles may wish to use apprentice and trainee photos from OLG's Fresh Start campaign. </a:t>
            </a:r>
          </a:p>
          <a:p>
            <a:pPr>
              <a:spcAft>
                <a:spcPts val="600"/>
              </a:spcAft>
            </a:pPr>
            <a:r>
              <a:rPr lang="en-US" sz="1200" dirty="0">
                <a:ea typeface="+mn-lt"/>
                <a:cs typeface="+mn-lt"/>
              </a:rPr>
              <a:t>To access the images go to the </a:t>
            </a:r>
            <a:r>
              <a:rPr lang="en-US" sz="1200" dirty="0">
                <a:ea typeface="+mn-lt"/>
                <a:cs typeface="+mn-lt"/>
                <a:hlinkClick r:id="rId2"/>
              </a:rPr>
              <a:t>Department of Planning, Housing and Infrastructure image library</a:t>
            </a:r>
            <a:r>
              <a:rPr lang="en-US" sz="1200" dirty="0">
                <a:ea typeface="+mn-lt"/>
                <a:cs typeface="+mn-lt"/>
              </a:rPr>
              <a:t> and register for an account using your council email address. Once you have access, search for "Fresh Start". </a:t>
            </a:r>
            <a:endParaRPr lang="en-US" sz="1200">
              <a:ea typeface="+mn-lt"/>
              <a:cs typeface="+mn-lt"/>
            </a:endParaRPr>
          </a:p>
          <a:p>
            <a:pPr>
              <a:spcAft>
                <a:spcPts val="600"/>
              </a:spcAft>
            </a:pPr>
            <a:r>
              <a:rPr lang="en-US" sz="1200" dirty="0">
                <a:ea typeface="+mn-lt"/>
                <a:cs typeface="+mn-lt"/>
              </a:rPr>
              <a:t>In the social post, please credit the Department of Planning, Housing and Infrastructure for the image.</a:t>
            </a:r>
            <a:endParaRPr lang="en-US" sz="1200"/>
          </a:p>
        </p:txBody>
      </p:sp>
    </p:spTree>
    <p:extLst>
      <p:ext uri="{BB962C8B-B14F-4D97-AF65-F5344CB8AC3E}">
        <p14:creationId xmlns:p14="http://schemas.microsoft.com/office/powerpoint/2010/main" val="28423902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1549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69D8BD2-BEBC-B80B-E25D-C1B54106412C}"/>
              </a:ext>
              <a:ext uri="{C183D7F6-B498-43B3-948B-1728B52AA6E4}">
                <adec:decorative xmlns:adec="http://schemas.microsoft.com/office/drawing/2017/decorative" val="1"/>
              </a:ext>
            </a:extLst>
          </p:cNvPr>
          <p:cNvSpPr/>
          <p:nvPr/>
        </p:nvSpPr>
        <p:spPr>
          <a:xfrm>
            <a:off x="299525" y="4730050"/>
            <a:ext cx="11592947" cy="1767950"/>
          </a:xfrm>
          <a:prstGeom prst="rect">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srgbClr val="FFFFFF"/>
              </a:solidFill>
              <a:effectLst/>
              <a:uLnTx/>
              <a:uFillTx/>
              <a:latin typeface="Public Sans Light"/>
              <a:ea typeface="+mn-ea"/>
              <a:cs typeface="+mn-cs"/>
            </a:endParaRPr>
          </a:p>
        </p:txBody>
      </p:sp>
      <p:sp>
        <p:nvSpPr>
          <p:cNvPr id="30" name="Title 29">
            <a:extLst>
              <a:ext uri="{FF2B5EF4-FFF2-40B4-BE49-F238E27FC236}">
                <a16:creationId xmlns:a16="http://schemas.microsoft.com/office/drawing/2014/main" id="{8A7F6A18-D6D2-0C8E-6C3E-2917417D0AAB}"/>
              </a:ext>
            </a:extLst>
          </p:cNvPr>
          <p:cNvSpPr>
            <a:spLocks noGrp="1"/>
          </p:cNvSpPr>
          <p:nvPr>
            <p:ph type="title"/>
          </p:nvPr>
        </p:nvSpPr>
        <p:spPr>
          <a:xfrm>
            <a:off x="360000" y="360000"/>
            <a:ext cx="10080000" cy="618124"/>
          </a:xfrm>
        </p:spPr>
        <p:txBody>
          <a:bodyPr/>
          <a:lstStyle/>
          <a:p>
            <a:r>
              <a:rPr lang="en-AU" sz="2800">
                <a:latin typeface="Public Sans" pitchFamily="2" charset="0"/>
              </a:rPr>
              <a:t>Purpose of this toolkit</a:t>
            </a:r>
          </a:p>
        </p:txBody>
      </p:sp>
      <p:sp>
        <p:nvSpPr>
          <p:cNvPr id="9" name="Content Placeholder 8">
            <a:extLst>
              <a:ext uri="{FF2B5EF4-FFF2-40B4-BE49-F238E27FC236}">
                <a16:creationId xmlns:a16="http://schemas.microsoft.com/office/drawing/2014/main" id="{0521B6C4-7817-471F-A2CC-3E0EB7905C4D}"/>
              </a:ext>
            </a:extLst>
          </p:cNvPr>
          <p:cNvSpPr>
            <a:spLocks noGrp="1"/>
          </p:cNvSpPr>
          <p:nvPr>
            <p:ph idx="4294967295"/>
          </p:nvPr>
        </p:nvSpPr>
        <p:spPr>
          <a:xfrm>
            <a:off x="332787" y="1119582"/>
            <a:ext cx="5422294" cy="2444442"/>
          </a:xfrm>
          <a:noFill/>
        </p:spPr>
        <p:txBody>
          <a:bodyPr vert="horz" lIns="0" tIns="0" rIns="0" bIns="0" rtlCol="0" anchor="t">
            <a:noAutofit/>
          </a:bodyPr>
          <a:lstStyle/>
          <a:p>
            <a:pPr>
              <a:spcBef>
                <a:spcPts val="600"/>
              </a:spcBef>
              <a:spcAft>
                <a:spcPts val="600"/>
              </a:spcAft>
            </a:pPr>
            <a:r>
              <a:rPr lang="en-AU" sz="1200" b="1">
                <a:latin typeface="Public Sans Light"/>
              </a:rPr>
              <a:t>The NSW Government is providing funding through the </a:t>
            </a:r>
            <a:r>
              <a:rPr lang="en-AU" sz="1200" b="1" i="1">
                <a:latin typeface="Public Sans Light"/>
              </a:rPr>
              <a:t>A fresh start for local government apprentices, trainees and cadets </a:t>
            </a:r>
            <a:r>
              <a:rPr lang="en-AU" sz="1200" b="1">
                <a:latin typeface="Public Sans Light"/>
              </a:rPr>
              <a:t>program to support councils to employ additional apprentices, trainees and cadets.</a:t>
            </a:r>
            <a:endParaRPr lang="en-AU" sz="1200">
              <a:latin typeface="Public Sans Light"/>
            </a:endParaRPr>
          </a:p>
          <a:p>
            <a:pPr>
              <a:spcBef>
                <a:spcPts val="600"/>
              </a:spcBef>
              <a:spcAft>
                <a:spcPts val="600"/>
              </a:spcAft>
            </a:pPr>
            <a:r>
              <a:rPr lang="en-AU" sz="1200" b="1">
                <a:latin typeface="Public Sans Light"/>
              </a:rPr>
              <a:t>The funding will allow councils to directly hire new staff, boosting the local government workforce and providing genuine career opportunities for jobseekers and school leavers. </a:t>
            </a:r>
          </a:p>
          <a:p>
            <a:r>
              <a:rPr lang="en-AU" sz="1200" b="1">
                <a:latin typeface="Public Sans Light"/>
              </a:rPr>
              <a:t>This toolkit has been developed to help councils communicate with their community about roles available.</a:t>
            </a:r>
            <a:endParaRPr lang="en-AU" sz="1200" b="1">
              <a:solidFill>
                <a:srgbClr val="22272B"/>
              </a:solidFill>
              <a:latin typeface="Public Sans Light"/>
            </a:endParaRPr>
          </a:p>
          <a:p>
            <a:pPr>
              <a:spcBef>
                <a:spcPts val="600"/>
              </a:spcBef>
              <a:spcAft>
                <a:spcPts val="600"/>
              </a:spcAft>
            </a:pPr>
            <a:endParaRPr lang="en-AU" sz="1200" b="1">
              <a:latin typeface="Public Sans Light"/>
            </a:endParaRPr>
          </a:p>
          <a:p>
            <a:pPr>
              <a:spcBef>
                <a:spcPts val="600"/>
              </a:spcBef>
              <a:spcAft>
                <a:spcPts val="600"/>
              </a:spcAft>
            </a:pPr>
            <a:endParaRPr lang="en-AU" sz="1200" b="1">
              <a:latin typeface="Public Sans Light"/>
            </a:endParaRPr>
          </a:p>
          <a:p>
            <a:pPr>
              <a:spcBef>
                <a:spcPts val="600"/>
              </a:spcBef>
              <a:spcAft>
                <a:spcPts val="600"/>
              </a:spcAft>
            </a:pPr>
            <a:endParaRPr lang="en-AU" sz="1100" b="1"/>
          </a:p>
        </p:txBody>
      </p:sp>
      <p:sp>
        <p:nvSpPr>
          <p:cNvPr id="6" name="Content Placeholder 8">
            <a:extLst>
              <a:ext uri="{FF2B5EF4-FFF2-40B4-BE49-F238E27FC236}">
                <a16:creationId xmlns:a16="http://schemas.microsoft.com/office/drawing/2014/main" id="{3F8C7A2E-4509-80C7-7B5E-22C50A0B43ED}"/>
              </a:ext>
            </a:extLst>
          </p:cNvPr>
          <p:cNvSpPr txBox="1">
            <a:spLocks/>
          </p:cNvSpPr>
          <p:nvPr/>
        </p:nvSpPr>
        <p:spPr>
          <a:xfrm>
            <a:off x="6283662" y="1116642"/>
            <a:ext cx="5278181" cy="2571783"/>
          </a:xfrm>
          <a:prstGeom prst="rect">
            <a:avLst/>
          </a:prstGeom>
          <a:noFill/>
        </p:spPr>
        <p:txBody>
          <a:bodyPr vert="horz" lIns="0" tIns="0" rIns="0" bIns="0" rtlCol="0" anchor="t">
            <a:noAutofit/>
          </a:bodyPr>
          <a:lstStyle>
            <a:lvl1pPr marL="0" indent="0" algn="l" defTabSz="914377" rtl="0" eaLnBrk="1" latinLnBrk="0" hangingPunct="1">
              <a:lnSpc>
                <a:spcPct val="10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AU" sz="1200" b="1" i="0" u="none" strike="noStrike">
                <a:solidFill>
                  <a:srgbClr val="22272B"/>
                </a:solidFill>
                <a:effectLst/>
                <a:latin typeface="Public Sans Light"/>
              </a:rPr>
              <a:t>How to use this toolkit</a:t>
            </a:r>
            <a:r>
              <a:rPr lang="en-US" sz="1200" b="1" i="0">
                <a:solidFill>
                  <a:srgbClr val="22272B"/>
                </a:solidFill>
                <a:effectLst/>
                <a:latin typeface="Public Sans Light"/>
              </a:rPr>
              <a:t>​</a:t>
            </a:r>
            <a:r>
              <a:rPr lang="en-US" sz="1200" b="1">
                <a:solidFill>
                  <a:srgbClr val="22272B"/>
                </a:solidFill>
                <a:latin typeface="Public Sans Light"/>
              </a:rPr>
              <a:t>: </a:t>
            </a:r>
            <a:endParaRPr lang="en-US" sz="1200" i="0">
              <a:solidFill>
                <a:srgbClr val="22272B"/>
              </a:solidFill>
              <a:effectLst/>
              <a:latin typeface="Public Sans Light"/>
            </a:endParaRPr>
          </a:p>
          <a:p>
            <a:pPr fontAlgn="base"/>
            <a:r>
              <a:rPr lang="en-US" sz="1200">
                <a:solidFill>
                  <a:srgbClr val="22272B"/>
                </a:solidFill>
                <a:latin typeface="Public Sans Light"/>
              </a:rPr>
              <a:t>This toolkit includes suggested text for newsletters, websites and social content, as well as a link to the Office of Local Government’s Apprentices and Trainees webpage. These assets can be easily used in information campaigns on your chosen media channels.</a:t>
            </a:r>
          </a:p>
          <a:p>
            <a:pPr fontAlgn="base"/>
            <a:r>
              <a:rPr lang="en-AU" sz="1200" b="1" i="0" u="none" strike="noStrike">
                <a:solidFill>
                  <a:srgbClr val="22272B"/>
                </a:solidFill>
                <a:effectLst/>
                <a:latin typeface="Public Sans Light"/>
              </a:rPr>
              <a:t>To download resources:</a:t>
            </a:r>
            <a:r>
              <a:rPr lang="en-US" sz="1200" b="0" i="0">
                <a:solidFill>
                  <a:srgbClr val="22272B"/>
                </a:solidFill>
                <a:effectLst/>
                <a:latin typeface="Public Sans Light"/>
              </a:rPr>
              <a:t>​</a:t>
            </a:r>
          </a:p>
          <a:p>
            <a:pPr marL="228600" indent="-228600" fontAlgn="base">
              <a:buFont typeface="+mj-lt"/>
              <a:buAutoNum type="arabicPeriod"/>
            </a:pPr>
            <a:r>
              <a:rPr lang="en-AU" sz="1200" b="0" i="0" u="none" strike="noStrike">
                <a:solidFill>
                  <a:srgbClr val="22272B"/>
                </a:solidFill>
                <a:effectLst/>
                <a:latin typeface="Public Sans Light"/>
              </a:rPr>
              <a:t>Click on the accompanying link</a:t>
            </a:r>
            <a:r>
              <a:rPr lang="en-AU" sz="1200" b="0" i="0">
                <a:solidFill>
                  <a:srgbClr val="22272B"/>
                </a:solidFill>
                <a:effectLst/>
                <a:latin typeface="Public Sans Light"/>
              </a:rPr>
              <a:t>.</a:t>
            </a:r>
            <a:r>
              <a:rPr lang="en-AU" sz="1200">
                <a:solidFill>
                  <a:srgbClr val="22272B"/>
                </a:solidFill>
                <a:latin typeface="Public Sans Light"/>
              </a:rPr>
              <a:t> </a:t>
            </a:r>
            <a:endParaRPr lang="en-AU" sz="1200" b="0" i="0">
              <a:solidFill>
                <a:srgbClr val="22272B"/>
              </a:solidFill>
              <a:effectLst/>
              <a:latin typeface="Public Sans Light"/>
            </a:endParaRPr>
          </a:p>
          <a:p>
            <a:pPr marL="228600" indent="-228600" algn="l" rtl="0" fontAlgn="base">
              <a:buFont typeface="+mj-lt"/>
              <a:buAutoNum type="arabicPeriod"/>
            </a:pPr>
            <a:r>
              <a:rPr lang="en-AU" sz="1200" b="0" i="0">
                <a:solidFill>
                  <a:srgbClr val="22272B"/>
                </a:solidFill>
                <a:effectLst/>
                <a:latin typeface="Public Sans Light"/>
              </a:rPr>
              <a:t>Then click ‘Download’ or right click to ‘Save’.</a:t>
            </a:r>
          </a:p>
        </p:txBody>
      </p:sp>
      <p:sp>
        <p:nvSpPr>
          <p:cNvPr id="4" name="TextBox 3">
            <a:extLst>
              <a:ext uri="{FF2B5EF4-FFF2-40B4-BE49-F238E27FC236}">
                <a16:creationId xmlns:a16="http://schemas.microsoft.com/office/drawing/2014/main" id="{57731104-EA8A-492B-C97D-805E3025498A}"/>
              </a:ext>
            </a:extLst>
          </p:cNvPr>
          <p:cNvSpPr txBox="1"/>
          <p:nvPr/>
        </p:nvSpPr>
        <p:spPr>
          <a:xfrm>
            <a:off x="331609" y="4771267"/>
            <a:ext cx="4137655" cy="276999"/>
          </a:xfrm>
          <a:prstGeom prst="rect">
            <a:avLst/>
          </a:prstGeom>
          <a:noFill/>
        </p:spPr>
        <p:txBody>
          <a:bodyPr wrap="square">
            <a:spAutoFit/>
          </a:bodyPr>
          <a:lstStyle/>
          <a:p>
            <a:pPr>
              <a:spcBef>
                <a:spcPts val="800"/>
              </a:spcBef>
              <a:spcAft>
                <a:spcPts val="800"/>
              </a:spcAft>
            </a:pPr>
            <a:r>
              <a:rPr kumimoji="0" lang="en-AU" sz="1200" b="1" u="none" strike="noStrike" kern="1200" cap="none" spc="0" normalizeH="0" baseline="0" noProof="0">
                <a:ln>
                  <a:noFill/>
                </a:ln>
                <a:solidFill>
                  <a:srgbClr val="22272B"/>
                </a:solidFill>
                <a:effectLst/>
                <a:uLnTx/>
                <a:uFillTx/>
                <a:latin typeface="Public Sans"/>
                <a:ea typeface="+mn-ea"/>
                <a:cs typeface="+mn-cs"/>
              </a:rPr>
              <a:t>Quick links to important information:</a:t>
            </a:r>
            <a:endParaRPr lang="en-US" sz="1200">
              <a:latin typeface="+mj-lt"/>
            </a:endParaRPr>
          </a:p>
        </p:txBody>
      </p:sp>
      <p:grpSp>
        <p:nvGrpSpPr>
          <p:cNvPr id="54" name="Group 53">
            <a:extLst>
              <a:ext uri="{FF2B5EF4-FFF2-40B4-BE49-F238E27FC236}">
                <a16:creationId xmlns:a16="http://schemas.microsoft.com/office/drawing/2014/main" id="{3B908A80-A187-648B-65FB-DEF5A0A66DEB}"/>
              </a:ext>
              <a:ext uri="{C183D7F6-B498-43B3-948B-1728B52AA6E4}">
                <adec:decorative xmlns:adec="http://schemas.microsoft.com/office/drawing/2017/decorative" val="1"/>
              </a:ext>
            </a:extLst>
          </p:cNvPr>
          <p:cNvGrpSpPr/>
          <p:nvPr/>
        </p:nvGrpSpPr>
        <p:grpSpPr>
          <a:xfrm>
            <a:off x="407238" y="5077549"/>
            <a:ext cx="2559166" cy="1177751"/>
            <a:chOff x="246818" y="4913610"/>
            <a:chExt cx="2559166" cy="1177751"/>
          </a:xfrm>
        </p:grpSpPr>
        <p:sp>
          <p:nvSpPr>
            <p:cNvPr id="20" name="TextBox 19" descr="Link to Respiratory illnesses: &#10;influenza (flu), COVID-19 and RSV">
              <a:extLst>
                <a:ext uri="{FF2B5EF4-FFF2-40B4-BE49-F238E27FC236}">
                  <a16:creationId xmlns:a16="http://schemas.microsoft.com/office/drawing/2014/main" id="{23776B07-FC43-9B55-B9BD-A48732B55B7D}"/>
                </a:ext>
              </a:extLst>
            </p:cNvPr>
            <p:cNvSpPr txBox="1">
              <a:spLocks/>
            </p:cNvSpPr>
            <p:nvPr/>
          </p:nvSpPr>
          <p:spPr>
            <a:xfrm>
              <a:off x="246818" y="5627623"/>
              <a:ext cx="2559166" cy="463738"/>
            </a:xfrm>
            <a:prstGeom prst="rect">
              <a:avLst/>
            </a:prstGeom>
            <a:noFill/>
          </p:spPr>
          <p:txBody>
            <a:bodyPr wrap="square" lIns="0" tIns="0" rIns="0" bIns="0" rtlCol="0" anchor="t">
              <a:noAutofit/>
            </a:bodyPr>
            <a:lstStyle/>
            <a:p>
              <a:pPr algn="ctr"/>
              <a:r>
                <a:rPr lang="en-AU" sz="1200">
                  <a:latin typeface="Public Sans Light"/>
                  <a:hlinkClick r:id="rId3"/>
                </a:rPr>
                <a:t>Information about the A fresh start for local government apprentices, trainees and cadets program</a:t>
              </a:r>
              <a:r>
                <a:rPr lang="en-AU" sz="1200">
                  <a:latin typeface="Public Sans Light"/>
                </a:rPr>
                <a:t> </a:t>
              </a:r>
            </a:p>
          </p:txBody>
        </p:sp>
        <p:pic>
          <p:nvPicPr>
            <p:cNvPr id="35" name="Picture 34" descr="Checkmark with solid fill">
              <a:extLst>
                <a:ext uri="{FF2B5EF4-FFF2-40B4-BE49-F238E27FC236}">
                  <a16:creationId xmlns:a16="http://schemas.microsoft.com/office/drawing/2014/main" id="{29962270-BCCB-C678-95D4-EE1CFF19889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75960" y="4913610"/>
              <a:ext cx="680828" cy="680828"/>
            </a:xfrm>
            <a:prstGeom prst="rect">
              <a:avLst/>
            </a:prstGeom>
          </p:spPr>
        </p:pic>
      </p:grpSp>
      <p:grpSp>
        <p:nvGrpSpPr>
          <p:cNvPr id="53" name="Group 52">
            <a:extLst>
              <a:ext uri="{FF2B5EF4-FFF2-40B4-BE49-F238E27FC236}">
                <a16:creationId xmlns:a16="http://schemas.microsoft.com/office/drawing/2014/main" id="{EE8F1F09-13E2-E2D3-84BB-DE00F2EB0418}"/>
              </a:ext>
              <a:ext uri="{C183D7F6-B498-43B3-948B-1728B52AA6E4}">
                <adec:decorative xmlns:adec="http://schemas.microsoft.com/office/drawing/2017/decorative" val="1"/>
              </a:ext>
            </a:extLst>
          </p:cNvPr>
          <p:cNvGrpSpPr/>
          <p:nvPr/>
        </p:nvGrpSpPr>
        <p:grpSpPr>
          <a:xfrm>
            <a:off x="4574824" y="4995582"/>
            <a:ext cx="1163812" cy="1246781"/>
            <a:chOff x="2248720" y="4941932"/>
            <a:chExt cx="1163812" cy="1246781"/>
          </a:xfrm>
        </p:grpSpPr>
        <p:sp>
          <p:nvSpPr>
            <p:cNvPr id="14" name="TextBox 13" descr="Link to Fire &amp; Rescue NSW Be Safe This Winter campaign">
              <a:extLst>
                <a:ext uri="{FF2B5EF4-FFF2-40B4-BE49-F238E27FC236}">
                  <a16:creationId xmlns:a16="http://schemas.microsoft.com/office/drawing/2014/main" id="{34203685-4800-DFF8-A9D7-0F639AFFB6CC}"/>
                </a:ext>
                <a:ext uri="{C183D7F6-B498-43B3-948B-1728B52AA6E4}">
                  <adec:decorative xmlns:adec="http://schemas.microsoft.com/office/drawing/2017/decorative" val="0"/>
                </a:ext>
              </a:extLst>
            </p:cNvPr>
            <p:cNvSpPr txBox="1">
              <a:spLocks/>
            </p:cNvSpPr>
            <p:nvPr/>
          </p:nvSpPr>
          <p:spPr>
            <a:xfrm>
              <a:off x="2248720" y="5735001"/>
              <a:ext cx="1163812" cy="453712"/>
            </a:xfrm>
            <a:prstGeom prst="rect">
              <a:avLst/>
            </a:prstGeom>
            <a:noFill/>
          </p:spPr>
          <p:txBody>
            <a:bodyPr wrap="square" lIns="0" tIns="0" rIns="0" bIns="0" rtlCol="0" anchor="t">
              <a:noAutofit/>
            </a:bodyPr>
            <a:lstStyle/>
            <a:p>
              <a:pPr algn="ctr"/>
              <a:r>
                <a:rPr lang="en-AU" sz="1200">
                  <a:latin typeface="Public Sans Light"/>
                  <a:hlinkClick r:id="rId6"/>
                </a:rPr>
                <a:t>Program guidelines – round 2 (PDF)</a:t>
              </a:r>
              <a:endParaRPr lang="en-AU" sz="1200">
                <a:latin typeface="Public Sans Light"/>
              </a:endParaRPr>
            </a:p>
          </p:txBody>
        </p:sp>
        <p:pic>
          <p:nvPicPr>
            <p:cNvPr id="39" name="Picture 38" descr="Address Book outline">
              <a:extLst>
                <a:ext uri="{FF2B5EF4-FFF2-40B4-BE49-F238E27FC236}">
                  <a16:creationId xmlns:a16="http://schemas.microsoft.com/office/drawing/2014/main" id="{23346691-BBD4-FCDD-C853-3AA236CBC79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2419713" y="4941932"/>
              <a:ext cx="821827" cy="821827"/>
            </a:xfrm>
            <a:prstGeom prst="rect">
              <a:avLst/>
            </a:prstGeom>
          </p:spPr>
        </p:pic>
      </p:grpSp>
    </p:spTree>
    <p:extLst>
      <p:ext uri="{BB962C8B-B14F-4D97-AF65-F5344CB8AC3E}">
        <p14:creationId xmlns:p14="http://schemas.microsoft.com/office/powerpoint/2010/main" val="37863244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4679C-45B1-0A90-ACE4-DA4F8CB30A31}"/>
              </a:ext>
            </a:extLst>
          </p:cNvPr>
          <p:cNvSpPr>
            <a:spLocks noGrp="1"/>
          </p:cNvSpPr>
          <p:nvPr>
            <p:ph type="title"/>
          </p:nvPr>
        </p:nvSpPr>
        <p:spPr/>
        <p:txBody>
          <a:bodyPr>
            <a:normAutofit/>
          </a:bodyPr>
          <a:lstStyle/>
          <a:p>
            <a:r>
              <a:rPr lang="en-US" sz="2800">
                <a:latin typeface="Public Sans"/>
              </a:rPr>
              <a:t>Key websites and links</a:t>
            </a:r>
          </a:p>
        </p:txBody>
      </p:sp>
      <p:sp>
        <p:nvSpPr>
          <p:cNvPr id="4" name="Slide Number Placeholder 3">
            <a:extLst>
              <a:ext uri="{FF2B5EF4-FFF2-40B4-BE49-F238E27FC236}">
                <a16:creationId xmlns:a16="http://schemas.microsoft.com/office/drawing/2014/main" id="{7FB26D4A-9FE4-96A5-649F-3E39E538048F}"/>
              </a:ext>
            </a:extLst>
          </p:cNvPr>
          <p:cNvSpPr>
            <a:spLocks noGrp="1"/>
          </p:cNvSpPr>
          <p:nvPr>
            <p:ph type="sldNum" sz="quarter" idx="12"/>
          </p:nvPr>
        </p:nvSpPr>
        <p:spPr/>
        <p:txBody>
          <a:bodyPr/>
          <a:lstStyle/>
          <a:p>
            <a:fld id="{10A01DC5-1685-4615-8240-15192985C6A2}" type="slidenum">
              <a:rPr lang="en-AU" smtClean="0"/>
              <a:t>3</a:t>
            </a:fld>
            <a:endParaRPr lang="en-AU"/>
          </a:p>
        </p:txBody>
      </p:sp>
      <p:sp>
        <p:nvSpPr>
          <p:cNvPr id="6" name="TextBox 5">
            <a:extLst>
              <a:ext uri="{FF2B5EF4-FFF2-40B4-BE49-F238E27FC236}">
                <a16:creationId xmlns:a16="http://schemas.microsoft.com/office/drawing/2014/main" id="{AD8B74A5-EAD6-673A-5275-BC6B37F138A5}"/>
              </a:ext>
            </a:extLst>
          </p:cNvPr>
          <p:cNvSpPr txBox="1"/>
          <p:nvPr/>
        </p:nvSpPr>
        <p:spPr>
          <a:xfrm>
            <a:off x="265359" y="1142304"/>
            <a:ext cx="9964868" cy="276999"/>
          </a:xfrm>
          <a:prstGeom prst="rect">
            <a:avLst/>
          </a:prstGeom>
          <a:noFill/>
        </p:spPr>
        <p:txBody>
          <a:bodyPr wrap="square" lIns="91440" tIns="45720" rIns="91440" bIns="45720" rtlCol="0" anchor="t">
            <a:spAutoFit/>
          </a:bodyPr>
          <a:lstStyle/>
          <a:p>
            <a:r>
              <a:rPr lang="en-AU" sz="1200" b="1" i="1">
                <a:ea typeface="+mn-lt"/>
                <a:cs typeface="+mn-lt"/>
              </a:rPr>
              <a:t>A fresh start for local government apprentices, trainees and cadets </a:t>
            </a:r>
            <a:r>
              <a:rPr lang="en-AU" sz="1200" b="1">
                <a:ea typeface="+mn-lt"/>
                <a:cs typeface="+mn-lt"/>
              </a:rPr>
              <a:t>program </a:t>
            </a:r>
            <a:r>
              <a:rPr lang="en-AU" sz="1200" b="1">
                <a:latin typeface="Public Sans Light"/>
              </a:rPr>
              <a:t>webpage:</a:t>
            </a:r>
            <a:r>
              <a:rPr lang="en-AU" sz="1200">
                <a:latin typeface="Public Sans Light"/>
              </a:rPr>
              <a:t> </a:t>
            </a:r>
            <a:r>
              <a:rPr lang="en-AU" sz="1200">
                <a:solidFill>
                  <a:srgbClr val="1468A0"/>
                </a:solidFill>
                <a:latin typeface="Public Sans Light"/>
                <a:ea typeface="+mn-lt"/>
                <a:cs typeface="+mn-lt"/>
                <a:hlinkClick r:id="rId2"/>
              </a:rPr>
              <a:t>https://olg.nsw.gov.au/apprentice-trainee</a:t>
            </a:r>
            <a:r>
              <a:rPr lang="en-AU" sz="1200">
                <a:latin typeface="Public Sans Light"/>
              </a:rPr>
              <a:t> </a:t>
            </a:r>
          </a:p>
        </p:txBody>
      </p:sp>
      <p:sp>
        <p:nvSpPr>
          <p:cNvPr id="7" name="TextBox 6">
            <a:extLst>
              <a:ext uri="{FF2B5EF4-FFF2-40B4-BE49-F238E27FC236}">
                <a16:creationId xmlns:a16="http://schemas.microsoft.com/office/drawing/2014/main" id="{5B2B7C39-6610-5A38-5B02-B841A369F2F3}"/>
              </a:ext>
            </a:extLst>
          </p:cNvPr>
          <p:cNvSpPr txBox="1"/>
          <p:nvPr/>
        </p:nvSpPr>
        <p:spPr>
          <a:xfrm>
            <a:off x="172842" y="5403175"/>
            <a:ext cx="6389508" cy="13388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t>Councils wishing to hire apprentices and trainees may also find these websites useful:</a:t>
            </a:r>
            <a:br>
              <a:rPr lang="en-US" sz="1200" b="1"/>
            </a:br>
            <a:endParaRPr lang="en-US" sz="1200"/>
          </a:p>
          <a:p>
            <a:r>
              <a:rPr lang="en-US" sz="1100"/>
              <a:t>Skills NSW: </a:t>
            </a:r>
            <a:r>
              <a:rPr lang="en-US" sz="1100">
                <a:ea typeface="+mn-lt"/>
                <a:cs typeface="+mn-lt"/>
                <a:hlinkClick r:id="rId3"/>
              </a:rPr>
              <a:t>https://skills.education.nsw.gov.au/</a:t>
            </a:r>
            <a:endParaRPr lang="en-US" sz="1100">
              <a:highlight>
                <a:srgbClr val="FFFF00"/>
              </a:highlight>
            </a:endParaRPr>
          </a:p>
          <a:p>
            <a:endParaRPr lang="en-US" sz="1100"/>
          </a:p>
          <a:p>
            <a:r>
              <a:rPr lang="en-US" sz="1100"/>
              <a:t>Apprenticeship Support Australia: </a:t>
            </a:r>
            <a:r>
              <a:rPr lang="en-US" sz="1100">
                <a:hlinkClick r:id="rId4"/>
              </a:rPr>
              <a:t>https://www.apprenticeshipsupport.com.au/Home</a:t>
            </a:r>
            <a:endParaRPr lang="en-US" sz="1100"/>
          </a:p>
          <a:p>
            <a:endParaRPr lang="en-US" sz="1200"/>
          </a:p>
          <a:p>
            <a:endParaRPr lang="en-US" sz="1200"/>
          </a:p>
        </p:txBody>
      </p:sp>
      <p:pic>
        <p:nvPicPr>
          <p:cNvPr id="8" name="Picture 7" descr="Webpage screenshot showing a group of people wearing safety vests">
            <a:extLst>
              <a:ext uri="{FF2B5EF4-FFF2-40B4-BE49-F238E27FC236}">
                <a16:creationId xmlns:a16="http://schemas.microsoft.com/office/drawing/2014/main" id="{0978E9BF-A061-D39F-5974-D2F2F589E6D9}"/>
              </a:ext>
            </a:extLst>
          </p:cNvPr>
          <p:cNvPicPr>
            <a:picLocks noChangeAspect="1"/>
          </p:cNvPicPr>
          <p:nvPr/>
        </p:nvPicPr>
        <p:blipFill>
          <a:blip r:embed="rId5"/>
          <a:stretch>
            <a:fillRect/>
          </a:stretch>
        </p:blipFill>
        <p:spPr>
          <a:xfrm>
            <a:off x="303355" y="1741714"/>
            <a:ext cx="4509575" cy="3265715"/>
          </a:xfrm>
          <a:prstGeom prst="rect">
            <a:avLst/>
          </a:prstGeom>
          <a:ln w="6350">
            <a:solidFill>
              <a:schemeClr val="tx1"/>
            </a:solidFill>
          </a:ln>
        </p:spPr>
      </p:pic>
    </p:spTree>
    <p:extLst>
      <p:ext uri="{BB962C8B-B14F-4D97-AF65-F5344CB8AC3E}">
        <p14:creationId xmlns:p14="http://schemas.microsoft.com/office/powerpoint/2010/main" val="28328242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3877557-6CB5-8099-A5F5-FEA48286090E}"/>
              </a:ext>
            </a:extLst>
          </p:cNvPr>
          <p:cNvSpPr>
            <a:spLocks noGrp="1"/>
          </p:cNvSpPr>
          <p:nvPr>
            <p:ph type="title"/>
          </p:nvPr>
        </p:nvSpPr>
        <p:spPr>
          <a:xfrm>
            <a:off x="360000" y="360000"/>
            <a:ext cx="10080000" cy="546087"/>
          </a:xfrm>
        </p:spPr>
        <p:txBody>
          <a:bodyPr/>
          <a:lstStyle/>
          <a:p>
            <a:r>
              <a:rPr lang="en-AU" sz="2800">
                <a:latin typeface="Public Sans"/>
              </a:rPr>
              <a:t>Newsletter / website copy</a:t>
            </a:r>
          </a:p>
        </p:txBody>
      </p:sp>
      <p:sp>
        <p:nvSpPr>
          <p:cNvPr id="9" name="TextBox 8">
            <a:extLst>
              <a:ext uri="{FF2B5EF4-FFF2-40B4-BE49-F238E27FC236}">
                <a16:creationId xmlns:a16="http://schemas.microsoft.com/office/drawing/2014/main" id="{4578BD4D-DC7B-9A37-055E-47BA4FEAC005}"/>
              </a:ext>
            </a:extLst>
          </p:cNvPr>
          <p:cNvSpPr txBox="1"/>
          <p:nvPr/>
        </p:nvSpPr>
        <p:spPr>
          <a:xfrm>
            <a:off x="357896" y="1107294"/>
            <a:ext cx="5927111" cy="6165790"/>
          </a:xfrm>
          <a:prstGeom prst="rect">
            <a:avLst/>
          </a:prstGeom>
          <a:noFill/>
        </p:spPr>
        <p:txBody>
          <a:bodyPr wrap="square" lIns="91440" tIns="45720" rIns="91440" bIns="45720" rtlCol="0" anchor="t">
            <a:spAutoFit/>
          </a:bodyPr>
          <a:lstStyle/>
          <a:p>
            <a:pPr>
              <a:spcAft>
                <a:spcPts val="600"/>
              </a:spcAft>
            </a:pPr>
            <a:r>
              <a:rPr lang="en-AU" sz="1200" b="1">
                <a:latin typeface="Public Sans"/>
              </a:rPr>
              <a:t>Suggested copy for councils</a:t>
            </a:r>
            <a:endParaRPr lang="en-US" sz="1200">
              <a:latin typeface="Public Sans"/>
            </a:endParaRPr>
          </a:p>
          <a:p>
            <a:pPr>
              <a:spcAft>
                <a:spcPts val="600"/>
              </a:spcAft>
            </a:pPr>
            <a:endParaRPr lang="en-AU" sz="1200" b="1">
              <a:latin typeface="Public Sans"/>
              <a:ea typeface="+mn-lt"/>
              <a:cs typeface="+mn-lt"/>
            </a:endParaRPr>
          </a:p>
          <a:p>
            <a:pPr>
              <a:spcAft>
                <a:spcPts val="600"/>
              </a:spcAft>
            </a:pPr>
            <a:r>
              <a:rPr lang="en-AU" sz="1200" b="1">
                <a:latin typeface="Public Sans"/>
                <a:ea typeface="+mn-lt"/>
                <a:cs typeface="+mn-lt"/>
              </a:rPr>
              <a:t>Heading: </a:t>
            </a:r>
            <a:endParaRPr lang="en-AU">
              <a:ea typeface="+mn-lt"/>
              <a:cs typeface="+mn-lt"/>
            </a:endParaRPr>
          </a:p>
          <a:p>
            <a:pPr>
              <a:spcAft>
                <a:spcPts val="600"/>
              </a:spcAft>
            </a:pPr>
            <a:r>
              <a:rPr lang="en-AU" sz="1200">
                <a:latin typeface="Public Sans"/>
                <a:ea typeface="+mn-lt"/>
                <a:cs typeface="+mn-lt"/>
              </a:rPr>
              <a:t>Start your career with a local council – earn while you learn!</a:t>
            </a:r>
            <a:endParaRPr lang="en-AU"/>
          </a:p>
          <a:p>
            <a:pPr>
              <a:spcAft>
                <a:spcPts val="600"/>
              </a:spcAft>
            </a:pPr>
            <a:r>
              <a:rPr lang="en-AU" sz="1200" b="1">
                <a:latin typeface="Public Sans"/>
                <a:ea typeface="+mn-lt"/>
                <a:cs typeface="+mn-lt"/>
              </a:rPr>
              <a:t>Body copy:</a:t>
            </a:r>
            <a:br>
              <a:rPr lang="en-AU" sz="1200" b="1">
                <a:latin typeface="Public Sans"/>
                <a:ea typeface="+mn-lt"/>
                <a:cs typeface="+mn-lt"/>
              </a:rPr>
            </a:br>
            <a:r>
              <a:rPr lang="en-AU" sz="1200">
                <a:latin typeface="Public Sans"/>
                <a:ea typeface="+mn-lt"/>
                <a:cs typeface="+mn-lt"/>
              </a:rPr>
              <a:t>Looking for a way to kickstart your career and make a real difference in your community?</a:t>
            </a:r>
            <a:endParaRPr lang="en-AU"/>
          </a:p>
          <a:p>
            <a:pPr>
              <a:spcAft>
                <a:spcPts val="600"/>
              </a:spcAft>
            </a:pPr>
            <a:r>
              <a:rPr lang="en-AU" sz="1200">
                <a:latin typeface="Public Sans"/>
                <a:ea typeface="+mn-lt"/>
                <a:cs typeface="+mn-lt"/>
              </a:rPr>
              <a:t>Thanks to NSW Government funding, [INSERT COUNCIL NAME] is now hiring apprentices, trainees and cadets to start in xx.</a:t>
            </a:r>
            <a:endParaRPr lang="en-AU"/>
          </a:p>
          <a:p>
            <a:pPr>
              <a:spcAft>
                <a:spcPts val="600"/>
              </a:spcAft>
            </a:pPr>
            <a:r>
              <a:rPr lang="en-AU" sz="1200">
                <a:latin typeface="Public Sans"/>
                <a:ea typeface="+mn-lt"/>
                <a:cs typeface="+mn-lt"/>
              </a:rPr>
              <a:t>These roles offer a great pathway to build your skills, gain real work experience and get paid – all while working towards a nationally recognised qualification.</a:t>
            </a:r>
            <a:endParaRPr lang="en-AU"/>
          </a:p>
          <a:p>
            <a:pPr>
              <a:spcAft>
                <a:spcPts val="600"/>
              </a:spcAft>
            </a:pPr>
            <a:r>
              <a:rPr lang="en-AU" sz="1200">
                <a:latin typeface="Public Sans"/>
                <a:ea typeface="+mn-lt"/>
                <a:cs typeface="+mn-lt"/>
              </a:rPr>
              <a:t>As an apprentice, trainee or cadet, you’ll:</a:t>
            </a:r>
            <a:endParaRPr lang="en-AU"/>
          </a:p>
          <a:p>
            <a:pPr marL="171450" indent="-171450">
              <a:spcAft>
                <a:spcPts val="600"/>
              </a:spcAft>
              <a:buFont typeface="Arial"/>
              <a:buChar char="•"/>
            </a:pPr>
            <a:r>
              <a:rPr lang="en-AU" sz="1200">
                <a:latin typeface="Public Sans"/>
                <a:ea typeface="+mn-lt"/>
                <a:cs typeface="+mn-lt"/>
              </a:rPr>
              <a:t>Be paid while you learn from experienced mentors</a:t>
            </a:r>
            <a:endParaRPr lang="en-AU"/>
          </a:p>
          <a:p>
            <a:pPr marL="171450" indent="-171450">
              <a:spcAft>
                <a:spcPts val="600"/>
              </a:spcAft>
              <a:buFont typeface="Arial"/>
              <a:buChar char="•"/>
            </a:pPr>
            <a:r>
              <a:rPr lang="en-AU" sz="1200">
                <a:latin typeface="Public Sans"/>
                <a:ea typeface="+mn-lt"/>
                <a:cs typeface="+mn-lt"/>
              </a:rPr>
              <a:t>Get hands-on experience with real projects</a:t>
            </a:r>
            <a:endParaRPr lang="en-AU"/>
          </a:p>
          <a:p>
            <a:pPr marL="171450" indent="-171450">
              <a:spcAft>
                <a:spcPts val="600"/>
              </a:spcAft>
              <a:buFont typeface="Arial"/>
              <a:buChar char="•"/>
            </a:pPr>
            <a:r>
              <a:rPr lang="en-AU" sz="1200">
                <a:latin typeface="Public Sans"/>
                <a:ea typeface="+mn-lt"/>
                <a:cs typeface="+mn-lt"/>
              </a:rPr>
              <a:t>Build practical skills that employers value</a:t>
            </a:r>
            <a:endParaRPr lang="en-US"/>
          </a:p>
          <a:p>
            <a:pPr marL="171450" indent="-171450">
              <a:spcAft>
                <a:spcPts val="600"/>
              </a:spcAft>
              <a:buFont typeface="Arial"/>
              <a:buChar char="•"/>
            </a:pPr>
            <a:r>
              <a:rPr lang="en-AU" sz="1200">
                <a:latin typeface="Public Sans"/>
                <a:ea typeface="+mn-lt"/>
                <a:cs typeface="+mn-lt"/>
              </a:rPr>
              <a:t>Gain a qualification recognised across Australia</a:t>
            </a:r>
            <a:endParaRPr lang="en-US"/>
          </a:p>
          <a:p>
            <a:pPr marL="171450" indent="-171450">
              <a:spcAft>
                <a:spcPts val="600"/>
              </a:spcAft>
              <a:buFont typeface="Arial"/>
              <a:buChar char="•"/>
            </a:pPr>
            <a:r>
              <a:rPr lang="en-AU" sz="1200">
                <a:latin typeface="Public Sans"/>
                <a:ea typeface="+mn-lt"/>
                <a:cs typeface="+mn-lt"/>
              </a:rPr>
              <a:t>Contribute to meaningful work in your local area</a:t>
            </a:r>
            <a:endParaRPr lang="en-US"/>
          </a:p>
          <a:p>
            <a:pPr marL="171450" indent="-171450">
              <a:spcAft>
                <a:spcPts val="600"/>
              </a:spcAft>
              <a:buFont typeface="Arial"/>
              <a:buChar char="•"/>
            </a:pPr>
            <a:r>
              <a:rPr lang="en-AU" sz="1200">
                <a:latin typeface="Public Sans"/>
                <a:ea typeface="+mn-lt"/>
                <a:cs typeface="+mn-lt"/>
              </a:rPr>
              <a:t>Set yourself up for a successful future in local government</a:t>
            </a:r>
            <a:endParaRPr lang="en-AU"/>
          </a:p>
          <a:p>
            <a:pPr>
              <a:spcAft>
                <a:spcPts val="600"/>
              </a:spcAft>
            </a:pPr>
            <a:r>
              <a:rPr lang="en-AU" sz="1200">
                <a:latin typeface="Public Sans"/>
                <a:ea typeface="+mn-lt"/>
                <a:cs typeface="+mn-lt"/>
              </a:rPr>
              <a:t>Interested? Apply now at [INSERT COUNCIL JOB/AD/COUNCIL EOI DETAILS]</a:t>
            </a:r>
            <a:endParaRPr lang="en-AU"/>
          </a:p>
          <a:p>
            <a:pPr>
              <a:spcAft>
                <a:spcPts val="600"/>
              </a:spcAft>
            </a:pPr>
            <a:r>
              <a:rPr lang="en-AU" sz="1200">
                <a:latin typeface="Public Sans"/>
                <a:ea typeface="+mn-lt"/>
                <a:cs typeface="+mn-lt"/>
              </a:rPr>
              <a:t>Applications close [INSERT DATE]</a:t>
            </a:r>
            <a:endParaRPr lang="en-AU"/>
          </a:p>
          <a:p>
            <a:pPr>
              <a:spcAft>
                <a:spcPts val="600"/>
              </a:spcAft>
            </a:pPr>
            <a:r>
              <a:rPr lang="en-AU" sz="1200">
                <a:latin typeface="Public Sans"/>
                <a:ea typeface="+mn-lt"/>
                <a:cs typeface="+mn-lt"/>
              </a:rPr>
              <a:t>Find out more about the program at </a:t>
            </a:r>
            <a:r>
              <a:rPr lang="en-AU" sz="1200">
                <a:latin typeface="Public Sans"/>
                <a:ea typeface="+mn-lt"/>
                <a:cs typeface="+mn-lt"/>
                <a:hlinkClick r:id="rId2"/>
              </a:rPr>
              <a:t>olg.nsw.gov.au/apprentice-trainee</a:t>
            </a:r>
            <a:endParaRPr lang="en-AU"/>
          </a:p>
          <a:p>
            <a:pPr>
              <a:spcAft>
                <a:spcPts val="600"/>
              </a:spcAft>
            </a:pPr>
            <a:endParaRPr lang="en-AU" sz="1200">
              <a:latin typeface="Public Sans"/>
            </a:endParaRPr>
          </a:p>
          <a:p>
            <a:pPr>
              <a:spcAft>
                <a:spcPts val="600"/>
              </a:spcAft>
            </a:pPr>
            <a:endParaRPr lang="en-AU" sz="1200">
              <a:latin typeface="Public Sans"/>
              <a:ea typeface="Calibri" panose="020F0502020204030204" pitchFamily="34" charset="0"/>
            </a:endParaRPr>
          </a:p>
          <a:p>
            <a:pPr>
              <a:spcAft>
                <a:spcPts val="100"/>
              </a:spcAft>
            </a:pPr>
            <a:endParaRPr lang="en-AU" sz="1100" b="1">
              <a:ea typeface="Calibri" panose="020F0502020204030204" pitchFamily="34" charset="0"/>
            </a:endParaRPr>
          </a:p>
          <a:p>
            <a:pPr>
              <a:spcAft>
                <a:spcPts val="100"/>
              </a:spcAft>
            </a:pPr>
            <a:endParaRPr lang="en-AU" sz="1100" b="1">
              <a:ea typeface="Calibri" panose="020F0502020204030204" pitchFamily="34" charset="0"/>
            </a:endParaRPr>
          </a:p>
          <a:p>
            <a:pPr>
              <a:spcAft>
                <a:spcPts val="800"/>
              </a:spcAft>
            </a:pPr>
            <a:endParaRPr lang="en-AU" sz="1200" b="1">
              <a:ea typeface="Calibri" panose="020F0502020204030204" pitchFamily="34" charset="0"/>
            </a:endParaRPr>
          </a:p>
        </p:txBody>
      </p:sp>
      <p:sp>
        <p:nvSpPr>
          <p:cNvPr id="7" name="TextBox 6">
            <a:extLst>
              <a:ext uri="{FF2B5EF4-FFF2-40B4-BE49-F238E27FC236}">
                <a16:creationId xmlns:a16="http://schemas.microsoft.com/office/drawing/2014/main" id="{2A456557-7C5D-8C6C-5628-2B06D348F619}"/>
              </a:ext>
            </a:extLst>
          </p:cNvPr>
          <p:cNvSpPr txBox="1"/>
          <p:nvPr/>
        </p:nvSpPr>
        <p:spPr>
          <a:xfrm>
            <a:off x="7166652" y="1578229"/>
            <a:ext cx="4523850" cy="261610"/>
          </a:xfrm>
          <a:prstGeom prst="rect">
            <a:avLst/>
          </a:prstGeom>
          <a:noFill/>
        </p:spPr>
        <p:txBody>
          <a:bodyPr wrap="square" lIns="91440" tIns="45720" rIns="91440" bIns="45720" rtlCol="0" anchor="t">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sz="1100">
                <a:ea typeface="+mn-lt"/>
                <a:cs typeface="+mn-lt"/>
                <a:hlinkClick r:id="rId3"/>
              </a:rPr>
              <a:t>Click here to download: EDM banner_600 x 200_1.png</a:t>
            </a:r>
            <a:r>
              <a:rPr lang="en-US" sz="1100">
                <a:latin typeface="Public Sans Light"/>
                <a:hlinkClick r:id="rId3"/>
              </a:rPr>
              <a:t> (149KB)</a:t>
            </a:r>
            <a:endParaRPr lang="en-US" sz="1000">
              <a:latin typeface="Public Sans Light" pitchFamily="2" charset="77"/>
            </a:endParaRPr>
          </a:p>
        </p:txBody>
      </p:sp>
      <p:sp>
        <p:nvSpPr>
          <p:cNvPr id="5" name="TextBox 4">
            <a:extLst>
              <a:ext uri="{FF2B5EF4-FFF2-40B4-BE49-F238E27FC236}">
                <a16:creationId xmlns:a16="http://schemas.microsoft.com/office/drawing/2014/main" id="{45FFB286-8264-4466-62CB-81B211ECE40A}"/>
              </a:ext>
            </a:extLst>
          </p:cNvPr>
          <p:cNvSpPr txBox="1"/>
          <p:nvPr/>
        </p:nvSpPr>
        <p:spPr>
          <a:xfrm>
            <a:off x="7166652" y="3635924"/>
            <a:ext cx="4372578" cy="261610"/>
          </a:xfrm>
          <a:prstGeom prst="rect">
            <a:avLst/>
          </a:prstGeom>
          <a:noFill/>
        </p:spPr>
        <p:txBody>
          <a:bodyPr wrap="square" lIns="91440" tIns="45720" rIns="91440" bIns="45720" rtlCol="0" anchor="t">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sz="1100">
                <a:ea typeface="+mn-lt"/>
                <a:cs typeface="+mn-lt"/>
                <a:hlinkClick r:id="rId4"/>
              </a:rPr>
              <a:t>Click here to download: EDM banner_600 x200_2.png</a:t>
            </a:r>
            <a:r>
              <a:rPr lang="en-US" sz="1100">
                <a:latin typeface="Public Sans Light"/>
                <a:hlinkClick r:id="rId4"/>
              </a:rPr>
              <a:t> </a:t>
            </a:r>
            <a:r>
              <a:rPr lang="en-US" sz="1000">
                <a:latin typeface="Public Sans Light"/>
                <a:hlinkClick r:id="rId4"/>
              </a:rPr>
              <a:t>(157KB)</a:t>
            </a:r>
            <a:endParaRPr lang="en-US" sz="1000">
              <a:latin typeface="Public Sans Light" pitchFamily="2" charset="77"/>
            </a:endParaRPr>
          </a:p>
        </p:txBody>
      </p:sp>
      <p:pic>
        <p:nvPicPr>
          <p:cNvPr id="11" name="Picture 10" descr="EDM banner showing a woman in a yellow vest">
            <a:extLst>
              <a:ext uri="{FF2B5EF4-FFF2-40B4-BE49-F238E27FC236}">
                <a16:creationId xmlns:a16="http://schemas.microsoft.com/office/drawing/2014/main" id="{8BFD69C1-0D83-DAC3-CE8F-4A5270191561}"/>
              </a:ext>
            </a:extLst>
          </p:cNvPr>
          <p:cNvPicPr>
            <a:picLocks noChangeAspect="1"/>
          </p:cNvPicPr>
          <p:nvPr/>
        </p:nvPicPr>
        <p:blipFill>
          <a:blip r:embed="rId5"/>
          <a:stretch>
            <a:fillRect/>
          </a:stretch>
        </p:blipFill>
        <p:spPr>
          <a:xfrm>
            <a:off x="7169637" y="2020747"/>
            <a:ext cx="4366055" cy="1410731"/>
          </a:xfrm>
          <a:prstGeom prst="rect">
            <a:avLst/>
          </a:prstGeom>
        </p:spPr>
      </p:pic>
      <p:pic>
        <p:nvPicPr>
          <p:cNvPr id="13" name="Picture 12" descr="EDM banner showing a man in a hat and gloves holding a tool">
            <a:extLst>
              <a:ext uri="{FF2B5EF4-FFF2-40B4-BE49-F238E27FC236}">
                <a16:creationId xmlns:a16="http://schemas.microsoft.com/office/drawing/2014/main" id="{A01D1CF8-0536-AB7A-398C-4A4A048C0E06}"/>
              </a:ext>
            </a:extLst>
          </p:cNvPr>
          <p:cNvPicPr>
            <a:picLocks noChangeAspect="1"/>
          </p:cNvPicPr>
          <p:nvPr/>
        </p:nvPicPr>
        <p:blipFill>
          <a:blip r:embed="rId6"/>
          <a:stretch>
            <a:fillRect/>
          </a:stretch>
        </p:blipFill>
        <p:spPr>
          <a:xfrm>
            <a:off x="7161771" y="4062283"/>
            <a:ext cx="4366055" cy="1472514"/>
          </a:xfrm>
          <a:prstGeom prst="rect">
            <a:avLst/>
          </a:prstGeom>
        </p:spPr>
      </p:pic>
    </p:spTree>
    <p:extLst>
      <p:ext uri="{BB962C8B-B14F-4D97-AF65-F5344CB8AC3E}">
        <p14:creationId xmlns:p14="http://schemas.microsoft.com/office/powerpoint/2010/main" val="1346896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5A972-9603-3D90-8F77-F7C447A83204}"/>
              </a:ext>
            </a:extLst>
          </p:cNvPr>
          <p:cNvSpPr>
            <a:spLocks noGrp="1"/>
          </p:cNvSpPr>
          <p:nvPr>
            <p:ph type="title"/>
          </p:nvPr>
        </p:nvSpPr>
        <p:spPr>
          <a:xfrm>
            <a:off x="360000" y="360000"/>
            <a:ext cx="4705217" cy="1009652"/>
          </a:xfrm>
        </p:spPr>
        <p:txBody>
          <a:bodyPr/>
          <a:lstStyle/>
          <a:p>
            <a:r>
              <a:rPr lang="en-AU" sz="2800">
                <a:latin typeface="Public Sans"/>
              </a:rPr>
              <a:t>Resources: sample media release</a:t>
            </a:r>
            <a:endParaRPr lang="en-US">
              <a:latin typeface="Public Sans"/>
            </a:endParaRPr>
          </a:p>
        </p:txBody>
      </p:sp>
      <p:sp>
        <p:nvSpPr>
          <p:cNvPr id="4" name="Slide Number Placeholder 3">
            <a:extLst>
              <a:ext uri="{FF2B5EF4-FFF2-40B4-BE49-F238E27FC236}">
                <a16:creationId xmlns:a16="http://schemas.microsoft.com/office/drawing/2014/main" id="{D588527B-C9DE-43A3-E766-353E031C593C}"/>
              </a:ext>
            </a:extLst>
          </p:cNvPr>
          <p:cNvSpPr>
            <a:spLocks noGrp="1"/>
          </p:cNvSpPr>
          <p:nvPr>
            <p:ph type="sldNum" sz="quarter" idx="12"/>
          </p:nvPr>
        </p:nvSpPr>
        <p:spPr/>
        <p:txBody>
          <a:bodyPr/>
          <a:lstStyle/>
          <a:p>
            <a:fld id="{10A01DC5-1685-4615-8240-15192985C6A2}" type="slidenum">
              <a:rPr lang="en-AU" smtClean="0"/>
              <a:t>5</a:t>
            </a:fld>
            <a:endParaRPr lang="en-AU"/>
          </a:p>
        </p:txBody>
      </p:sp>
      <p:sp>
        <p:nvSpPr>
          <p:cNvPr id="6" name="TextBox 5">
            <a:extLst>
              <a:ext uri="{FF2B5EF4-FFF2-40B4-BE49-F238E27FC236}">
                <a16:creationId xmlns:a16="http://schemas.microsoft.com/office/drawing/2014/main" id="{A9D4C66A-460C-D3F3-3613-62B7CBB51E21}"/>
              </a:ext>
            </a:extLst>
          </p:cNvPr>
          <p:cNvSpPr txBox="1"/>
          <p:nvPr/>
        </p:nvSpPr>
        <p:spPr>
          <a:xfrm>
            <a:off x="361778" y="1322860"/>
            <a:ext cx="5183659" cy="11900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1125"/>
              </a:lnSpc>
            </a:pPr>
            <a:r>
              <a:rPr lang="en-AU" sz="1200" b="1" dirty="0">
                <a:latin typeface="Public Sans"/>
                <a:cs typeface="Segoe UI"/>
              </a:rPr>
              <a:t>Information for councils</a:t>
            </a:r>
            <a:endParaRPr lang="en-US" dirty="0"/>
          </a:p>
          <a:p>
            <a:pPr>
              <a:lnSpc>
                <a:spcPts val="1125"/>
              </a:lnSpc>
            </a:pPr>
            <a:r>
              <a:rPr lang="en-AU" sz="1200" dirty="0">
                <a:latin typeface="Public Sans"/>
                <a:cs typeface="Segoe UI"/>
              </a:rPr>
              <a:t>​</a:t>
            </a:r>
          </a:p>
          <a:p>
            <a:pPr>
              <a:spcAft>
                <a:spcPts val="600"/>
              </a:spcAft>
            </a:pPr>
            <a:r>
              <a:rPr lang="en-AU" sz="1200" dirty="0">
                <a:latin typeface="Public Sans"/>
                <a:cs typeface="Segoe UI"/>
              </a:rPr>
              <a:t>To advise the community of their recruitment efforts and encourage future recruitment, councils may wish to send a media release to local media. </a:t>
            </a:r>
          </a:p>
          <a:p>
            <a:pPr>
              <a:spcAft>
                <a:spcPts val="600"/>
              </a:spcAft>
            </a:pPr>
            <a:r>
              <a:rPr lang="en-AU" sz="1200" dirty="0">
                <a:latin typeface="Public Sans"/>
                <a:cs typeface="Segoe UI"/>
              </a:rPr>
              <a:t>Please see adjacent a sample media release which can be adjusted with details for each individual council.</a:t>
            </a:r>
            <a:endParaRPr lang="en-AU" dirty="0"/>
          </a:p>
        </p:txBody>
      </p:sp>
      <p:sp>
        <p:nvSpPr>
          <p:cNvPr id="5" name="TextBox 4">
            <a:extLst>
              <a:ext uri="{FF2B5EF4-FFF2-40B4-BE49-F238E27FC236}">
                <a16:creationId xmlns:a16="http://schemas.microsoft.com/office/drawing/2014/main" id="{D9B2A036-5D02-40FA-D43D-4CB01702839B}"/>
              </a:ext>
            </a:extLst>
          </p:cNvPr>
          <p:cNvSpPr txBox="1"/>
          <p:nvPr/>
        </p:nvSpPr>
        <p:spPr>
          <a:xfrm>
            <a:off x="7116603" y="1324071"/>
            <a:ext cx="4506462" cy="4080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1100">
                <a:solidFill>
                  <a:srgbClr val="535353"/>
                </a:solidFill>
                <a:latin typeface="Public Sans Light"/>
                <a:cs typeface="Segoe UI"/>
              </a:rPr>
              <a:t>Click here to download: </a:t>
            </a:r>
            <a:r>
              <a:rPr lang="en-AU" sz="1100">
                <a:solidFill>
                  <a:srgbClr val="22272B"/>
                </a:solidFill>
                <a:latin typeface="Public Sans Light"/>
                <a:cs typeface="Segoe UI"/>
                <a:hlinkClick r:id="rId2">
                  <a:extLst>
                    <a:ext uri="{A12FA001-AC4F-418D-AE19-62706E023703}">
                      <ahyp:hlinkClr xmlns:ahyp="http://schemas.microsoft.com/office/drawing/2018/hyperlinkcolor" val="tx"/>
                    </a:ext>
                  </a:extLst>
                </a:hlinkClick>
              </a:rPr>
              <a:t>Sample Fresh</a:t>
            </a:r>
            <a:r>
              <a:rPr lang="en-AU" sz="1100">
                <a:latin typeface="Public Sans Light"/>
                <a:cs typeface="Segoe UI"/>
                <a:hlinkClick r:id="rId2">
                  <a:extLst>
                    <a:ext uri="{A12FA001-AC4F-418D-AE19-62706E023703}">
                      <ahyp:hlinkClr xmlns:ahyp="http://schemas.microsoft.com/office/drawing/2018/hyperlinkcolor" val="tx"/>
                    </a:ext>
                  </a:extLst>
                </a:hlinkClick>
              </a:rPr>
              <a:t> Start round 2 media release</a:t>
            </a:r>
            <a:endParaRPr lang="en-AU" sz="1100">
              <a:solidFill>
                <a:srgbClr val="535353"/>
              </a:solidFill>
              <a:cs typeface="Segoe UI"/>
            </a:endParaRPr>
          </a:p>
          <a:p>
            <a:pPr>
              <a:lnSpc>
                <a:spcPts val="1125"/>
              </a:lnSpc>
            </a:pPr>
            <a:r>
              <a:rPr lang="en-AU" sz="1200">
                <a:latin typeface="Public Sans"/>
                <a:cs typeface="Segoe UI"/>
              </a:rPr>
              <a:t>​</a:t>
            </a:r>
          </a:p>
        </p:txBody>
      </p:sp>
      <p:pic>
        <p:nvPicPr>
          <p:cNvPr id="11" name="Picture 10" descr="A sample media release on white paper with black text.">
            <a:extLst>
              <a:ext uri="{FF2B5EF4-FFF2-40B4-BE49-F238E27FC236}">
                <a16:creationId xmlns:a16="http://schemas.microsoft.com/office/drawing/2014/main" id="{A18F6CC2-96AE-0C02-6282-6E0DBB3DFFFB}"/>
              </a:ext>
            </a:extLst>
          </p:cNvPr>
          <p:cNvPicPr>
            <a:picLocks noChangeAspect="1"/>
          </p:cNvPicPr>
          <p:nvPr/>
        </p:nvPicPr>
        <p:blipFill>
          <a:blip r:embed="rId3"/>
          <a:stretch>
            <a:fillRect/>
          </a:stretch>
        </p:blipFill>
        <p:spPr>
          <a:xfrm>
            <a:off x="7221334" y="1727200"/>
            <a:ext cx="3552888" cy="4965700"/>
          </a:xfrm>
          <a:prstGeom prst="rect">
            <a:avLst/>
          </a:prstGeom>
          <a:ln w="6350">
            <a:solidFill>
              <a:srgbClr val="4472C4"/>
            </a:solidFill>
          </a:ln>
        </p:spPr>
      </p:pic>
    </p:spTree>
    <p:extLst>
      <p:ext uri="{BB962C8B-B14F-4D97-AF65-F5344CB8AC3E}">
        <p14:creationId xmlns:p14="http://schemas.microsoft.com/office/powerpoint/2010/main" val="42374613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10D5D-4683-321E-BCE3-5E0A92304650}"/>
              </a:ext>
            </a:extLst>
          </p:cNvPr>
          <p:cNvSpPr>
            <a:spLocks noGrp="1"/>
          </p:cNvSpPr>
          <p:nvPr>
            <p:ph type="title"/>
          </p:nvPr>
        </p:nvSpPr>
        <p:spPr>
          <a:xfrm>
            <a:off x="359999" y="360000"/>
            <a:ext cx="10909683" cy="587612"/>
          </a:xfrm>
        </p:spPr>
        <p:txBody>
          <a:bodyPr/>
          <a:lstStyle/>
          <a:p>
            <a:r>
              <a:rPr lang="en-AU" sz="2800">
                <a:latin typeface="Public Sans"/>
              </a:rPr>
              <a:t>Resources: sample Expression of Interest form</a:t>
            </a:r>
          </a:p>
        </p:txBody>
      </p:sp>
      <p:sp>
        <p:nvSpPr>
          <p:cNvPr id="3" name="Slide Number Placeholder 2">
            <a:extLst>
              <a:ext uri="{FF2B5EF4-FFF2-40B4-BE49-F238E27FC236}">
                <a16:creationId xmlns:a16="http://schemas.microsoft.com/office/drawing/2014/main" id="{ED5C682D-6E14-80F5-292A-C23D17BB97F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a:t>
            </a:fld>
            <a:endParaRPr lang="en-AU"/>
          </a:p>
        </p:txBody>
      </p:sp>
      <p:sp>
        <p:nvSpPr>
          <p:cNvPr id="5" name="TextBox 4">
            <a:extLst>
              <a:ext uri="{FF2B5EF4-FFF2-40B4-BE49-F238E27FC236}">
                <a16:creationId xmlns:a16="http://schemas.microsoft.com/office/drawing/2014/main" id="{BCA10160-7A9E-A92B-E95E-1BD3F63F3E94}"/>
              </a:ext>
            </a:extLst>
          </p:cNvPr>
          <p:cNvSpPr txBox="1"/>
          <p:nvPr/>
        </p:nvSpPr>
        <p:spPr>
          <a:xfrm>
            <a:off x="357896" y="1187011"/>
            <a:ext cx="4979946" cy="1431161"/>
          </a:xfrm>
          <a:prstGeom prst="rect">
            <a:avLst/>
          </a:prstGeom>
          <a:noFill/>
        </p:spPr>
        <p:txBody>
          <a:bodyPr wrap="square" lIns="91440" tIns="45720" rIns="91440" bIns="45720" rtlCol="0" anchor="t">
            <a:spAutoFit/>
          </a:bodyPr>
          <a:lstStyle/>
          <a:p>
            <a:pPr>
              <a:spcAft>
                <a:spcPts val="600"/>
              </a:spcAft>
            </a:pPr>
            <a:r>
              <a:rPr lang="en-AU" sz="1200" b="1">
                <a:latin typeface="Public Sans Light"/>
              </a:rPr>
              <a:t>Information for councils: </a:t>
            </a:r>
            <a:endParaRPr lang="en-US" sz="1200" b="1">
              <a:latin typeface="Public Sans Light"/>
            </a:endParaRPr>
          </a:p>
          <a:p>
            <a:pPr>
              <a:spcAft>
                <a:spcPts val="600"/>
              </a:spcAft>
            </a:pPr>
            <a:r>
              <a:rPr lang="en-AU" sz="1000">
                <a:latin typeface="Public Sans Light"/>
              </a:rPr>
              <a:t>An advertising campaign for round 2 of the </a:t>
            </a:r>
            <a:r>
              <a:rPr lang="en-AU" sz="1000" i="1">
                <a:latin typeface="Public Sans Light"/>
              </a:rPr>
              <a:t>A fresh Start for Local Government Apprentices, Trainees and Cadets</a:t>
            </a:r>
            <a:r>
              <a:rPr lang="en-AU" sz="1000">
                <a:latin typeface="Public Sans Light"/>
              </a:rPr>
              <a:t> program commenced on 13 May 2025.</a:t>
            </a:r>
            <a:endParaRPr lang="en-US"/>
          </a:p>
          <a:p>
            <a:pPr>
              <a:spcAft>
                <a:spcPts val="600"/>
              </a:spcAft>
            </a:pPr>
            <a:r>
              <a:rPr lang="en-AU" sz="1000">
                <a:latin typeface="Public Sans Light"/>
                <a:ea typeface="+mn-lt"/>
                <a:cs typeface="+mn-lt"/>
              </a:rPr>
              <a:t>On hearing about the program</a:t>
            </a:r>
            <a:r>
              <a:rPr lang="en-AU" sz="1000">
                <a:ea typeface="+mn-lt"/>
                <a:cs typeface="+mn-lt"/>
              </a:rPr>
              <a:t>, interested jobseekers and school leavers may contact your council.</a:t>
            </a:r>
            <a:endParaRPr lang="en-US"/>
          </a:p>
          <a:p>
            <a:pPr>
              <a:spcAft>
                <a:spcPts val="600"/>
              </a:spcAft>
            </a:pPr>
            <a:r>
              <a:rPr lang="en-AU" sz="1000">
                <a:ea typeface="+mn-lt"/>
                <a:cs typeface="+mn-lt"/>
              </a:rPr>
              <a:t>We encourage councils to create an Expression of Interest form on the home page of their website, which will enable them to keep track of interest and enquiries about the program. </a:t>
            </a:r>
            <a:endParaRPr lang="en-AU"/>
          </a:p>
        </p:txBody>
      </p:sp>
      <p:sp>
        <p:nvSpPr>
          <p:cNvPr id="4" name="TextBox 6">
            <a:extLst>
              <a:ext uri="{FF2B5EF4-FFF2-40B4-BE49-F238E27FC236}">
                <a16:creationId xmlns:a16="http://schemas.microsoft.com/office/drawing/2014/main" id="{B650C886-2B22-1079-33A2-DDD82FBAC9BF}"/>
              </a:ext>
            </a:extLst>
          </p:cNvPr>
          <p:cNvSpPr txBox="1"/>
          <p:nvPr/>
        </p:nvSpPr>
        <p:spPr>
          <a:xfrm>
            <a:off x="344416" y="3217223"/>
            <a:ext cx="4767979" cy="3431709"/>
          </a:xfrm>
          <a:prstGeom prst="rect">
            <a:avLst/>
          </a:prstGeom>
          <a:noFill/>
        </p:spPr>
        <p:txBody>
          <a:bodyPr wrap="square" lIns="91440" tIns="45720" rIns="91440" bIns="45720" rtlCol="0" anchor="t">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spcAft>
                <a:spcPts val="600"/>
              </a:spcAft>
            </a:pPr>
            <a:r>
              <a:rPr lang="en-AU" sz="1200" b="1">
                <a:latin typeface="Public Sans Light"/>
              </a:rPr>
              <a:t>Expression of Interest form</a:t>
            </a:r>
            <a:endParaRPr lang="en-AU" sz="1200">
              <a:latin typeface="Public Sans Light"/>
            </a:endParaRPr>
          </a:p>
          <a:p>
            <a:pPr>
              <a:spcAft>
                <a:spcPts val="600"/>
              </a:spcAft>
            </a:pPr>
            <a:r>
              <a:rPr lang="en-AU" sz="1000">
                <a:latin typeface="Public Sans Light"/>
              </a:rPr>
              <a:t>An Expression of Interest (EOI) form can be set up using a program such as Microsoft Forms. </a:t>
            </a:r>
          </a:p>
          <a:p>
            <a:pPr>
              <a:spcAft>
                <a:spcPts val="600"/>
              </a:spcAft>
            </a:pPr>
            <a:r>
              <a:rPr lang="en-AU" sz="1000">
                <a:latin typeface="Public Sans Light"/>
              </a:rPr>
              <a:t>For more information go to: </a:t>
            </a:r>
            <a:r>
              <a:rPr lang="en-AU" sz="1000">
                <a:latin typeface="Public Sans Light"/>
                <a:hlinkClick r:id="rId2"/>
              </a:rPr>
              <a:t>https://support.microsoft.com/en-au/office/create-a-form-with-microsoft-forms-4ffb64cc-7d5d-402f-b82e-b1d49418fd9d</a:t>
            </a:r>
            <a:endParaRPr lang="en-AU" sz="1000">
              <a:latin typeface="Public Sans Light"/>
            </a:endParaRPr>
          </a:p>
          <a:p>
            <a:pPr>
              <a:spcAft>
                <a:spcPts val="600"/>
              </a:spcAft>
            </a:pPr>
            <a:r>
              <a:rPr lang="en-AU" sz="1000">
                <a:latin typeface="Public Sans Light"/>
              </a:rPr>
              <a:t>If using Microsoft Forms, once the form has been set up, click on "Present" to obtain the form's URL, which you can then put on your council’s website or share with applicants. Once you’ve developed the form and it’s live, go to "View responses" to see a summary of applicant responses.</a:t>
            </a:r>
          </a:p>
          <a:p>
            <a:pPr>
              <a:spcAft>
                <a:spcPts val="600"/>
              </a:spcAft>
            </a:pPr>
            <a:endParaRPr lang="en-AU" sz="1000">
              <a:latin typeface="Public Sans Light"/>
            </a:endParaRPr>
          </a:p>
          <a:p>
            <a:pPr>
              <a:spcAft>
                <a:spcPts val="600"/>
              </a:spcAft>
            </a:pPr>
            <a:r>
              <a:rPr lang="en-AU" sz="1000">
                <a:latin typeface="Public Sans Light"/>
              </a:rPr>
              <a:t>It is suggested councils use the EOI form to capture the following information:</a:t>
            </a:r>
          </a:p>
          <a:p>
            <a:pPr marL="171450" indent="-171450">
              <a:spcAft>
                <a:spcPts val="600"/>
              </a:spcAft>
              <a:buFont typeface="Arial,Sans-Serif"/>
              <a:buChar char="•"/>
            </a:pPr>
            <a:r>
              <a:rPr lang="en-AU" sz="1000">
                <a:latin typeface="Public Sans Light"/>
              </a:rPr>
              <a:t>Full name</a:t>
            </a:r>
          </a:p>
          <a:p>
            <a:pPr marL="171450" indent="-171450">
              <a:spcAft>
                <a:spcPts val="600"/>
              </a:spcAft>
              <a:buFont typeface="Arial,Sans-Serif"/>
              <a:buChar char="•"/>
            </a:pPr>
            <a:r>
              <a:rPr lang="en-AU" sz="1000">
                <a:latin typeface="Public Sans Light"/>
              </a:rPr>
              <a:t>Email address</a:t>
            </a:r>
          </a:p>
          <a:p>
            <a:pPr marL="171450" indent="-171450">
              <a:spcAft>
                <a:spcPts val="600"/>
              </a:spcAft>
              <a:buFont typeface="Arial,Sans-Serif"/>
              <a:buChar char="•"/>
            </a:pPr>
            <a:r>
              <a:rPr lang="en-AU" sz="1000">
                <a:latin typeface="Public Sans Light"/>
              </a:rPr>
              <a:t>Phone number</a:t>
            </a:r>
          </a:p>
          <a:p>
            <a:pPr marL="171450" indent="-171450">
              <a:spcAft>
                <a:spcPts val="600"/>
              </a:spcAft>
              <a:buFont typeface="Arial,Sans-Serif"/>
              <a:buChar char="•"/>
            </a:pPr>
            <a:r>
              <a:rPr lang="en-AU" sz="1000">
                <a:latin typeface="Public Sans Light"/>
              </a:rPr>
              <a:t>What type of apprenticeship, traineeship or cadetship would you be most interested in? You are welcome to nominate more than one occupation.</a:t>
            </a:r>
            <a:endParaRPr lang="en-AU"/>
          </a:p>
        </p:txBody>
      </p:sp>
      <p:pic>
        <p:nvPicPr>
          <p:cNvPr id="8" name="Picture 7" descr="Expression of Interest form">
            <a:extLst>
              <a:ext uri="{FF2B5EF4-FFF2-40B4-BE49-F238E27FC236}">
                <a16:creationId xmlns:a16="http://schemas.microsoft.com/office/drawing/2014/main" id="{622688FB-4AC3-AFC2-9762-8A713104F99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213187" y="1553475"/>
            <a:ext cx="4074737" cy="4185165"/>
          </a:xfrm>
          <a:prstGeom prst="rect">
            <a:avLst/>
          </a:prstGeom>
          <a:ln w="6350">
            <a:solidFill>
              <a:schemeClr val="tx1"/>
            </a:solidFill>
          </a:ln>
        </p:spPr>
      </p:pic>
      <p:sp>
        <p:nvSpPr>
          <p:cNvPr id="10" name="TextBox 10">
            <a:extLst>
              <a:ext uri="{FF2B5EF4-FFF2-40B4-BE49-F238E27FC236}">
                <a16:creationId xmlns:a16="http://schemas.microsoft.com/office/drawing/2014/main" id="{9E72515E-29DE-BB2C-342D-6C6F1EAE0B2B}"/>
              </a:ext>
            </a:extLst>
          </p:cNvPr>
          <p:cNvSpPr txBox="1"/>
          <p:nvPr/>
        </p:nvSpPr>
        <p:spPr>
          <a:xfrm>
            <a:off x="7130059" y="1327470"/>
            <a:ext cx="3542489"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AU" sz="900" b="1"/>
              <a:t>Sample Expression of Interest form</a:t>
            </a:r>
          </a:p>
        </p:txBody>
      </p:sp>
    </p:spTree>
    <p:extLst>
      <p:ext uri="{BB962C8B-B14F-4D97-AF65-F5344CB8AC3E}">
        <p14:creationId xmlns:p14="http://schemas.microsoft.com/office/powerpoint/2010/main" val="18196705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10D5D-4683-321E-BCE3-5E0A92304650}"/>
              </a:ext>
            </a:extLst>
          </p:cNvPr>
          <p:cNvSpPr>
            <a:spLocks noGrp="1"/>
          </p:cNvSpPr>
          <p:nvPr>
            <p:ph type="title"/>
          </p:nvPr>
        </p:nvSpPr>
        <p:spPr>
          <a:xfrm>
            <a:off x="359999" y="360000"/>
            <a:ext cx="10909683" cy="587612"/>
          </a:xfrm>
        </p:spPr>
        <p:txBody>
          <a:bodyPr/>
          <a:lstStyle/>
          <a:p>
            <a:r>
              <a:rPr lang="en-AU" sz="2800">
                <a:latin typeface="Public Sans"/>
              </a:rPr>
              <a:t>Resources: suggested script</a:t>
            </a:r>
            <a:r>
              <a:rPr lang="en-AU" sz="2800"/>
              <a:t> </a:t>
            </a:r>
          </a:p>
        </p:txBody>
      </p:sp>
      <p:sp>
        <p:nvSpPr>
          <p:cNvPr id="3" name="Slide Number Placeholder 2">
            <a:extLst>
              <a:ext uri="{FF2B5EF4-FFF2-40B4-BE49-F238E27FC236}">
                <a16:creationId xmlns:a16="http://schemas.microsoft.com/office/drawing/2014/main" id="{ED5C682D-6E14-80F5-292A-C23D17BB97F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a:t>
            </a:fld>
            <a:endParaRPr lang="en-AU"/>
          </a:p>
        </p:txBody>
      </p:sp>
      <p:sp>
        <p:nvSpPr>
          <p:cNvPr id="4" name="TextBox 5">
            <a:extLst>
              <a:ext uri="{FF2B5EF4-FFF2-40B4-BE49-F238E27FC236}">
                <a16:creationId xmlns:a16="http://schemas.microsoft.com/office/drawing/2014/main" id="{66D103CC-2736-4089-CFD6-8886340B9D81}"/>
              </a:ext>
            </a:extLst>
          </p:cNvPr>
          <p:cNvSpPr txBox="1"/>
          <p:nvPr/>
        </p:nvSpPr>
        <p:spPr>
          <a:xfrm>
            <a:off x="364469" y="1254566"/>
            <a:ext cx="3874785" cy="2846933"/>
          </a:xfrm>
          <a:prstGeom prst="rect">
            <a:avLst/>
          </a:prstGeom>
          <a:noFill/>
        </p:spPr>
        <p:txBody>
          <a:bodyPr wrap="square" lIns="91440" tIns="45720" rIns="91440" bIns="45720" rtlCol="0" anchor="t">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spcAft>
                <a:spcPts val="600"/>
              </a:spcAft>
            </a:pPr>
            <a:r>
              <a:rPr lang="en-AU" sz="1200" b="1">
                <a:latin typeface="Public Sans Light"/>
              </a:rPr>
              <a:t>Suggested </a:t>
            </a:r>
            <a:r>
              <a:rPr lang="en-AU" sz="1200" b="1">
                <a:ea typeface="+mn-lt"/>
                <a:cs typeface="+mn-lt"/>
              </a:rPr>
              <a:t>script for participating councils  – to assist with phone enquiries during May and June 2025</a:t>
            </a:r>
            <a:endParaRPr lang="en-US" sz="1200"/>
          </a:p>
          <a:p>
            <a:pPr>
              <a:spcAft>
                <a:spcPts val="600"/>
              </a:spcAft>
            </a:pPr>
            <a:r>
              <a:rPr lang="en-AU" sz="1000">
                <a:ea typeface="+mn-lt"/>
                <a:cs typeface="+mn-lt"/>
              </a:rPr>
              <a:t>Thanks for your interest in working with our council.</a:t>
            </a:r>
            <a:endParaRPr lang="en-US" sz="1000"/>
          </a:p>
          <a:p>
            <a:pPr>
              <a:spcAft>
                <a:spcPts val="600"/>
              </a:spcAft>
            </a:pPr>
            <a:r>
              <a:rPr lang="en-AU" sz="1000">
                <a:ea typeface="+mn-lt"/>
                <a:cs typeface="+mn-lt"/>
              </a:rPr>
              <a:t>We’re currently collecting details from people who are interested in apprenticeship, traineeship or cadetship roles [REMOVE IF NOT RELEVANT].</a:t>
            </a:r>
            <a:endParaRPr lang="en-US" sz="1000"/>
          </a:p>
          <a:p>
            <a:pPr>
              <a:spcAft>
                <a:spcPts val="600"/>
              </a:spcAft>
            </a:pPr>
            <a:r>
              <a:rPr lang="en-AU" sz="1000">
                <a:ea typeface="+mn-lt"/>
                <a:cs typeface="+mn-lt"/>
              </a:rPr>
              <a:t>Can I please ask you to visit our website and complete the Expression of Interest form, so we have your details?</a:t>
            </a:r>
            <a:endParaRPr lang="en-AU" sz="1000"/>
          </a:p>
          <a:p>
            <a:pPr>
              <a:spcAft>
                <a:spcPts val="600"/>
              </a:spcAft>
            </a:pPr>
            <a:r>
              <a:rPr lang="en-AU" sz="1000">
                <a:latin typeface="Public Sans Light"/>
              </a:rPr>
              <a:t>You’ll find the form on our website if you go to [INSERT THE COUNCIL WEBSITE URL HERE].</a:t>
            </a:r>
            <a:endParaRPr lang="en-AU" sz="1200" b="1">
              <a:latin typeface="Public Sans Light"/>
            </a:endParaRPr>
          </a:p>
          <a:p>
            <a:pPr>
              <a:spcAft>
                <a:spcPts val="600"/>
              </a:spcAft>
            </a:pPr>
            <a:r>
              <a:rPr lang="en-AU" sz="1000">
                <a:ea typeface="+mn-lt"/>
                <a:cs typeface="+mn-lt"/>
              </a:rPr>
              <a:t>There will also be further rounds of this program, so we may contact you at a future date to see if you’re still interested.</a:t>
            </a:r>
          </a:p>
          <a:p>
            <a:pPr>
              <a:spcAft>
                <a:spcPts val="600"/>
              </a:spcAft>
            </a:pPr>
            <a:r>
              <a:rPr lang="en-AU" sz="1000">
                <a:latin typeface="Public Sans Light"/>
              </a:rPr>
              <a:t>Thanks for your call and for your interest in the program. </a:t>
            </a:r>
            <a:endParaRPr lang="en-AU"/>
          </a:p>
          <a:p>
            <a:pPr>
              <a:spcAft>
                <a:spcPts val="600"/>
              </a:spcAft>
            </a:pPr>
            <a:endParaRPr lang="en-AU" sz="1000"/>
          </a:p>
        </p:txBody>
      </p:sp>
    </p:spTree>
    <p:extLst>
      <p:ext uri="{BB962C8B-B14F-4D97-AF65-F5344CB8AC3E}">
        <p14:creationId xmlns:p14="http://schemas.microsoft.com/office/powerpoint/2010/main" val="9978115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10D5D-4683-321E-BCE3-5E0A92304650}"/>
              </a:ext>
            </a:extLst>
          </p:cNvPr>
          <p:cNvSpPr>
            <a:spLocks noGrp="1"/>
          </p:cNvSpPr>
          <p:nvPr>
            <p:ph type="title"/>
          </p:nvPr>
        </p:nvSpPr>
        <p:spPr>
          <a:xfrm>
            <a:off x="359999" y="360000"/>
            <a:ext cx="10942340" cy="413441"/>
          </a:xfrm>
        </p:spPr>
        <p:txBody>
          <a:bodyPr>
            <a:normAutofit/>
          </a:bodyPr>
          <a:lstStyle/>
          <a:p>
            <a:r>
              <a:rPr lang="en-AU" sz="2800">
                <a:latin typeface="Public Sans"/>
              </a:rPr>
              <a:t>Video content</a:t>
            </a:r>
            <a:endParaRPr lang="en-AU" sz="900">
              <a:latin typeface="Public Sans"/>
            </a:endParaRPr>
          </a:p>
        </p:txBody>
      </p:sp>
      <p:sp>
        <p:nvSpPr>
          <p:cNvPr id="3" name="Slide Number Placeholder 2">
            <a:extLst>
              <a:ext uri="{FF2B5EF4-FFF2-40B4-BE49-F238E27FC236}">
                <a16:creationId xmlns:a16="http://schemas.microsoft.com/office/drawing/2014/main" id="{ED5C682D-6E14-80F5-292A-C23D17BB97F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a:t>
            </a:fld>
            <a:endParaRPr lang="en-AU"/>
          </a:p>
        </p:txBody>
      </p:sp>
      <p:sp>
        <p:nvSpPr>
          <p:cNvPr id="4" name="TextBox 3">
            <a:extLst>
              <a:ext uri="{FF2B5EF4-FFF2-40B4-BE49-F238E27FC236}">
                <a16:creationId xmlns:a16="http://schemas.microsoft.com/office/drawing/2014/main" id="{0B86D95D-DE12-E1F0-49B5-2724B68F1A72}"/>
              </a:ext>
            </a:extLst>
          </p:cNvPr>
          <p:cNvSpPr txBox="1"/>
          <p:nvPr/>
        </p:nvSpPr>
        <p:spPr>
          <a:xfrm>
            <a:off x="3121396" y="3797347"/>
            <a:ext cx="2656116"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hlinkClick r:id="rId2"/>
              </a:rPr>
              <a:t>Click here to download: Social-1x1_Emma_15 sec.mp4</a:t>
            </a:r>
            <a:endParaRPr lang="en-US" sz="1100"/>
          </a:p>
        </p:txBody>
      </p:sp>
      <p:sp>
        <p:nvSpPr>
          <p:cNvPr id="6" name="TextBox 5">
            <a:extLst>
              <a:ext uri="{FF2B5EF4-FFF2-40B4-BE49-F238E27FC236}">
                <a16:creationId xmlns:a16="http://schemas.microsoft.com/office/drawing/2014/main" id="{3017E51D-D65B-B3B1-F3EA-7B4308BB228A}"/>
              </a:ext>
            </a:extLst>
          </p:cNvPr>
          <p:cNvSpPr txBox="1"/>
          <p:nvPr/>
        </p:nvSpPr>
        <p:spPr>
          <a:xfrm>
            <a:off x="281750" y="772887"/>
            <a:ext cx="4582886"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hlinkClick r:id="rId3"/>
              </a:rPr>
              <a:t>Click here to download: Long form-16x9.mp4</a:t>
            </a:r>
            <a:endParaRPr lang="en-US">
              <a:hlinkClick r:id="rId3"/>
            </a:endParaRPr>
          </a:p>
        </p:txBody>
      </p:sp>
      <p:sp>
        <p:nvSpPr>
          <p:cNvPr id="8" name="TextBox 7">
            <a:extLst>
              <a:ext uri="{FF2B5EF4-FFF2-40B4-BE49-F238E27FC236}">
                <a16:creationId xmlns:a16="http://schemas.microsoft.com/office/drawing/2014/main" id="{19B9A8A2-C284-6B91-3B2B-B6F7C2088F52}"/>
              </a:ext>
            </a:extLst>
          </p:cNvPr>
          <p:cNvSpPr txBox="1"/>
          <p:nvPr/>
        </p:nvSpPr>
        <p:spPr>
          <a:xfrm>
            <a:off x="6325812" y="1522341"/>
            <a:ext cx="2449286"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hlinkClick r:id="rId4"/>
              </a:rPr>
              <a:t>Click here to download: Social-9x16_Emma_15 sec.mp4</a:t>
            </a:r>
            <a:endParaRPr lang="en-US"/>
          </a:p>
        </p:txBody>
      </p:sp>
      <p:sp>
        <p:nvSpPr>
          <p:cNvPr id="10" name="TextBox 9">
            <a:extLst>
              <a:ext uri="{FF2B5EF4-FFF2-40B4-BE49-F238E27FC236}">
                <a16:creationId xmlns:a16="http://schemas.microsoft.com/office/drawing/2014/main" id="{73701960-50D0-DF7A-C8BF-4A560A9F227F}"/>
              </a:ext>
            </a:extLst>
          </p:cNvPr>
          <p:cNvSpPr txBox="1"/>
          <p:nvPr/>
        </p:nvSpPr>
        <p:spPr>
          <a:xfrm>
            <a:off x="304160" y="3798475"/>
            <a:ext cx="2659317"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rgbClr val="22272B"/>
                </a:solidFill>
                <a:hlinkClick r:id="rId5"/>
              </a:rPr>
              <a:t>Click here to download: Social-1x1_Blaze_15 sec.mp4</a:t>
            </a:r>
            <a:endParaRPr lang="en-US">
              <a:solidFill>
                <a:srgbClr val="22272B"/>
              </a:solidFill>
            </a:endParaRPr>
          </a:p>
        </p:txBody>
      </p:sp>
      <p:sp>
        <p:nvSpPr>
          <p:cNvPr id="12" name="TextBox 11">
            <a:extLst>
              <a:ext uri="{FF2B5EF4-FFF2-40B4-BE49-F238E27FC236}">
                <a16:creationId xmlns:a16="http://schemas.microsoft.com/office/drawing/2014/main" id="{62083526-98BD-90F8-D5D3-63AEB482D8CC}"/>
              </a:ext>
            </a:extLst>
          </p:cNvPr>
          <p:cNvSpPr txBox="1"/>
          <p:nvPr/>
        </p:nvSpPr>
        <p:spPr>
          <a:xfrm>
            <a:off x="9200920" y="1544112"/>
            <a:ext cx="2569029"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hlinkClick r:id="rId6"/>
              </a:rPr>
              <a:t>Click here to download: Social-9x16_Blaze_15 sec.mp4</a:t>
            </a:r>
            <a:endParaRPr lang="en-US"/>
          </a:p>
        </p:txBody>
      </p:sp>
      <p:pic>
        <p:nvPicPr>
          <p:cNvPr id="14" name="Picture 13" descr="A man in a hat and woman in a reflective vest">
            <a:extLst>
              <a:ext uri="{FF2B5EF4-FFF2-40B4-BE49-F238E27FC236}">
                <a16:creationId xmlns:a16="http://schemas.microsoft.com/office/drawing/2014/main" id="{589DF91B-7B4D-1E93-16BD-387853A5E565}"/>
              </a:ext>
            </a:extLst>
          </p:cNvPr>
          <p:cNvPicPr>
            <a:picLocks noChangeAspect="1"/>
          </p:cNvPicPr>
          <p:nvPr/>
        </p:nvPicPr>
        <p:blipFill>
          <a:blip r:embed="rId7"/>
          <a:stretch>
            <a:fillRect/>
          </a:stretch>
        </p:blipFill>
        <p:spPr>
          <a:xfrm>
            <a:off x="6382366" y="1981025"/>
            <a:ext cx="2325512" cy="4209934"/>
          </a:xfrm>
          <a:prstGeom prst="rect">
            <a:avLst/>
          </a:prstGeom>
        </p:spPr>
      </p:pic>
      <p:pic>
        <p:nvPicPr>
          <p:cNvPr id="15" name="Picture 14" descr="A man in a yellow jacket">
            <a:extLst>
              <a:ext uri="{FF2B5EF4-FFF2-40B4-BE49-F238E27FC236}">
                <a16:creationId xmlns:a16="http://schemas.microsoft.com/office/drawing/2014/main" id="{793ADAD6-33BF-505E-F401-D214CB252E43}"/>
              </a:ext>
            </a:extLst>
          </p:cNvPr>
          <p:cNvPicPr>
            <a:picLocks noChangeAspect="1"/>
          </p:cNvPicPr>
          <p:nvPr/>
        </p:nvPicPr>
        <p:blipFill>
          <a:blip r:embed="rId8"/>
          <a:stretch>
            <a:fillRect/>
          </a:stretch>
        </p:blipFill>
        <p:spPr>
          <a:xfrm>
            <a:off x="9199827" y="1976617"/>
            <a:ext cx="2353850" cy="4218753"/>
          </a:xfrm>
          <a:prstGeom prst="rect">
            <a:avLst/>
          </a:prstGeom>
        </p:spPr>
      </p:pic>
      <p:pic>
        <p:nvPicPr>
          <p:cNvPr id="7" name="Picture 6" descr="A man in a hat holding a tool in a forest">
            <a:extLst>
              <a:ext uri="{FF2B5EF4-FFF2-40B4-BE49-F238E27FC236}">
                <a16:creationId xmlns:a16="http://schemas.microsoft.com/office/drawing/2014/main" id="{3553C285-3D46-5401-2A9E-89152D4F6FF2}"/>
              </a:ext>
            </a:extLst>
          </p:cNvPr>
          <p:cNvPicPr>
            <a:picLocks noChangeAspect="1"/>
          </p:cNvPicPr>
          <p:nvPr/>
        </p:nvPicPr>
        <p:blipFill>
          <a:blip r:embed="rId9"/>
          <a:stretch>
            <a:fillRect/>
          </a:stretch>
        </p:blipFill>
        <p:spPr>
          <a:xfrm>
            <a:off x="396445" y="4231030"/>
            <a:ext cx="2471352" cy="2473670"/>
          </a:xfrm>
          <a:prstGeom prst="rect">
            <a:avLst/>
          </a:prstGeom>
        </p:spPr>
      </p:pic>
      <p:pic>
        <p:nvPicPr>
          <p:cNvPr id="11" name="Picture 10" descr="Two people sitting in grass">
            <a:extLst>
              <a:ext uri="{FF2B5EF4-FFF2-40B4-BE49-F238E27FC236}">
                <a16:creationId xmlns:a16="http://schemas.microsoft.com/office/drawing/2014/main" id="{D432729F-199B-F48B-28E8-8E4B7D5028C7}"/>
              </a:ext>
            </a:extLst>
          </p:cNvPr>
          <p:cNvPicPr>
            <a:picLocks noChangeAspect="1"/>
          </p:cNvPicPr>
          <p:nvPr/>
        </p:nvPicPr>
        <p:blipFill>
          <a:blip r:embed="rId10"/>
          <a:stretch>
            <a:fillRect/>
          </a:stretch>
        </p:blipFill>
        <p:spPr>
          <a:xfrm>
            <a:off x="3238500" y="4231803"/>
            <a:ext cx="2543433" cy="2472124"/>
          </a:xfrm>
          <a:prstGeom prst="rect">
            <a:avLst/>
          </a:prstGeom>
        </p:spPr>
      </p:pic>
      <p:pic>
        <p:nvPicPr>
          <p:cNvPr id="9" name="Picture 8" descr="A man in a yellow shirt">
            <a:extLst>
              <a:ext uri="{FF2B5EF4-FFF2-40B4-BE49-F238E27FC236}">
                <a16:creationId xmlns:a16="http://schemas.microsoft.com/office/drawing/2014/main" id="{83832121-7ADD-E781-E277-F9DC5B5CD601}"/>
              </a:ext>
            </a:extLst>
          </p:cNvPr>
          <p:cNvPicPr>
            <a:picLocks noChangeAspect="1"/>
          </p:cNvPicPr>
          <p:nvPr/>
        </p:nvPicPr>
        <p:blipFill>
          <a:blip r:embed="rId11"/>
          <a:stretch>
            <a:fillRect/>
          </a:stretch>
        </p:blipFill>
        <p:spPr>
          <a:xfrm>
            <a:off x="399169" y="1097419"/>
            <a:ext cx="4573294" cy="2405384"/>
          </a:xfrm>
          <a:prstGeom prst="rect">
            <a:avLst/>
          </a:prstGeom>
        </p:spPr>
      </p:pic>
    </p:spTree>
    <p:extLst>
      <p:ext uri="{BB962C8B-B14F-4D97-AF65-F5344CB8AC3E}">
        <p14:creationId xmlns:p14="http://schemas.microsoft.com/office/powerpoint/2010/main" val="18924586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77AE2-FEB9-C644-353C-0211B13D212F}"/>
              </a:ext>
            </a:extLst>
          </p:cNvPr>
          <p:cNvSpPr>
            <a:spLocks noGrp="1"/>
          </p:cNvSpPr>
          <p:nvPr>
            <p:ph type="title"/>
          </p:nvPr>
        </p:nvSpPr>
        <p:spPr>
          <a:xfrm>
            <a:off x="360000" y="360000"/>
            <a:ext cx="9720000" cy="683081"/>
          </a:xfrm>
        </p:spPr>
        <p:txBody>
          <a:bodyPr>
            <a:normAutofit/>
          </a:bodyPr>
          <a:lstStyle/>
          <a:p>
            <a:r>
              <a:rPr lang="en-US" sz="2800">
                <a:latin typeface="Public Sans"/>
              </a:rPr>
              <a:t>Website tiles</a:t>
            </a:r>
          </a:p>
        </p:txBody>
      </p:sp>
      <p:sp>
        <p:nvSpPr>
          <p:cNvPr id="4" name="Slide Number Placeholder 3">
            <a:extLst>
              <a:ext uri="{FF2B5EF4-FFF2-40B4-BE49-F238E27FC236}">
                <a16:creationId xmlns:a16="http://schemas.microsoft.com/office/drawing/2014/main" id="{054B43C6-616D-411C-F5A7-64C91D387E54}"/>
              </a:ext>
            </a:extLst>
          </p:cNvPr>
          <p:cNvSpPr>
            <a:spLocks noGrp="1"/>
          </p:cNvSpPr>
          <p:nvPr>
            <p:ph type="sldNum" sz="quarter" idx="12"/>
          </p:nvPr>
        </p:nvSpPr>
        <p:spPr/>
        <p:txBody>
          <a:bodyPr/>
          <a:lstStyle/>
          <a:p>
            <a:fld id="{10A01DC5-1685-4615-8240-15192985C6A2}" type="slidenum">
              <a:rPr lang="en-AU" smtClean="0"/>
              <a:t>9</a:t>
            </a:fld>
            <a:endParaRPr lang="en-AU"/>
          </a:p>
        </p:txBody>
      </p:sp>
      <p:sp>
        <p:nvSpPr>
          <p:cNvPr id="15" name="TextBox 14">
            <a:extLst>
              <a:ext uri="{FF2B5EF4-FFF2-40B4-BE49-F238E27FC236}">
                <a16:creationId xmlns:a16="http://schemas.microsoft.com/office/drawing/2014/main" id="{ADCAD99A-3F4D-A3EB-EBB8-85579C04677F}"/>
              </a:ext>
            </a:extLst>
          </p:cNvPr>
          <p:cNvSpPr txBox="1"/>
          <p:nvPr/>
        </p:nvSpPr>
        <p:spPr>
          <a:xfrm>
            <a:off x="286265" y="993836"/>
            <a:ext cx="5276335"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hlinkClick r:id="rId2"/>
              </a:rPr>
              <a:t>Click here to download: Web tile_728x90_1.png (68KB)</a:t>
            </a:r>
            <a:endParaRPr lang="en-US" sz="1100"/>
          </a:p>
        </p:txBody>
      </p:sp>
      <p:sp>
        <p:nvSpPr>
          <p:cNvPr id="16" name="TextBox 15">
            <a:extLst>
              <a:ext uri="{FF2B5EF4-FFF2-40B4-BE49-F238E27FC236}">
                <a16:creationId xmlns:a16="http://schemas.microsoft.com/office/drawing/2014/main" id="{C12AE00F-C427-6761-F99E-A3229C282651}"/>
              </a:ext>
            </a:extLst>
          </p:cNvPr>
          <p:cNvSpPr txBox="1"/>
          <p:nvPr/>
        </p:nvSpPr>
        <p:spPr>
          <a:xfrm>
            <a:off x="286267" y="2057398"/>
            <a:ext cx="527633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hlinkClick r:id="rId3"/>
              </a:rPr>
              <a:t>Click here to download Web tile_728x90.png_2.png (73KB)</a:t>
            </a:r>
            <a:endParaRPr lang="en-US"/>
          </a:p>
        </p:txBody>
      </p:sp>
      <p:sp>
        <p:nvSpPr>
          <p:cNvPr id="17" name="TextBox 16">
            <a:extLst>
              <a:ext uri="{FF2B5EF4-FFF2-40B4-BE49-F238E27FC236}">
                <a16:creationId xmlns:a16="http://schemas.microsoft.com/office/drawing/2014/main" id="{EF7C2336-E14B-A38B-916A-494F642D761C}"/>
              </a:ext>
            </a:extLst>
          </p:cNvPr>
          <p:cNvSpPr txBox="1"/>
          <p:nvPr/>
        </p:nvSpPr>
        <p:spPr>
          <a:xfrm>
            <a:off x="6330778" y="986849"/>
            <a:ext cx="4267199"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hlinkClick r:id="rId4"/>
              </a:rPr>
              <a:t>Click here to download: Web tile_320x50_1.gif (5KB)</a:t>
            </a:r>
            <a:endParaRPr lang="en-US"/>
          </a:p>
        </p:txBody>
      </p:sp>
      <p:sp>
        <p:nvSpPr>
          <p:cNvPr id="19" name="TextBox 18">
            <a:extLst>
              <a:ext uri="{FF2B5EF4-FFF2-40B4-BE49-F238E27FC236}">
                <a16:creationId xmlns:a16="http://schemas.microsoft.com/office/drawing/2014/main" id="{823585CB-01B5-5980-4B63-49A00BE61940}"/>
              </a:ext>
            </a:extLst>
          </p:cNvPr>
          <p:cNvSpPr txBox="1"/>
          <p:nvPr/>
        </p:nvSpPr>
        <p:spPr>
          <a:xfrm>
            <a:off x="365552" y="3303374"/>
            <a:ext cx="2964594"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hlinkClick r:id="rId5"/>
              </a:rPr>
              <a:t>Click here to download: Web tile_300x250_1.png (85KB)</a:t>
            </a:r>
            <a:endParaRPr lang="en-US" sz="1100"/>
          </a:p>
        </p:txBody>
      </p:sp>
      <p:sp>
        <p:nvSpPr>
          <p:cNvPr id="20" name="TextBox 19">
            <a:extLst>
              <a:ext uri="{FF2B5EF4-FFF2-40B4-BE49-F238E27FC236}">
                <a16:creationId xmlns:a16="http://schemas.microsoft.com/office/drawing/2014/main" id="{F467D8E6-D870-802B-A98C-2ED6D8EDE928}"/>
              </a:ext>
            </a:extLst>
          </p:cNvPr>
          <p:cNvSpPr txBox="1"/>
          <p:nvPr/>
        </p:nvSpPr>
        <p:spPr>
          <a:xfrm>
            <a:off x="3471219" y="3303374"/>
            <a:ext cx="3127289"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hlinkClick r:id="rId6"/>
              </a:rPr>
              <a:t>Click here to download: Web tile_300x250_2.png (99KB)</a:t>
            </a:r>
            <a:endParaRPr lang="en-US" sz="1100"/>
          </a:p>
        </p:txBody>
      </p:sp>
      <p:pic>
        <p:nvPicPr>
          <p:cNvPr id="3" name="Picture 2" descr="A web banner featuring a woman wearing a reflective vest ">
            <a:extLst>
              <a:ext uri="{FF2B5EF4-FFF2-40B4-BE49-F238E27FC236}">
                <a16:creationId xmlns:a16="http://schemas.microsoft.com/office/drawing/2014/main" id="{1CB47CCA-C4DB-899A-4067-DDE5085A7E23}"/>
              </a:ext>
            </a:extLst>
          </p:cNvPr>
          <p:cNvPicPr>
            <a:picLocks noChangeAspect="1"/>
          </p:cNvPicPr>
          <p:nvPr/>
        </p:nvPicPr>
        <p:blipFill>
          <a:blip r:embed="rId7"/>
          <a:stretch>
            <a:fillRect/>
          </a:stretch>
        </p:blipFill>
        <p:spPr>
          <a:xfrm>
            <a:off x="363495" y="1226297"/>
            <a:ext cx="5358714" cy="692494"/>
          </a:xfrm>
          <a:prstGeom prst="rect">
            <a:avLst/>
          </a:prstGeom>
        </p:spPr>
      </p:pic>
      <p:pic>
        <p:nvPicPr>
          <p:cNvPr id="5" name="Picture 4" descr="A web banner featuring a man in a hat">
            <a:extLst>
              <a:ext uri="{FF2B5EF4-FFF2-40B4-BE49-F238E27FC236}">
                <a16:creationId xmlns:a16="http://schemas.microsoft.com/office/drawing/2014/main" id="{6DD6471B-37D2-D63E-1129-429A6DAC246B}"/>
              </a:ext>
            </a:extLst>
          </p:cNvPr>
          <p:cNvPicPr>
            <a:picLocks noChangeAspect="1"/>
          </p:cNvPicPr>
          <p:nvPr/>
        </p:nvPicPr>
        <p:blipFill>
          <a:blip r:embed="rId8"/>
          <a:stretch>
            <a:fillRect/>
          </a:stretch>
        </p:blipFill>
        <p:spPr>
          <a:xfrm>
            <a:off x="363495" y="2310456"/>
            <a:ext cx="5358714" cy="692494"/>
          </a:xfrm>
          <a:prstGeom prst="rect">
            <a:avLst/>
          </a:prstGeom>
        </p:spPr>
      </p:pic>
      <p:pic>
        <p:nvPicPr>
          <p:cNvPr id="6" name="Picture 5" descr="A web tile featuring a person in a reflective vest">
            <a:extLst>
              <a:ext uri="{FF2B5EF4-FFF2-40B4-BE49-F238E27FC236}">
                <a16:creationId xmlns:a16="http://schemas.microsoft.com/office/drawing/2014/main" id="{40933FFA-A045-66F9-B57E-0552A5EB4198}"/>
              </a:ext>
            </a:extLst>
          </p:cNvPr>
          <p:cNvPicPr>
            <a:picLocks noChangeAspect="1"/>
          </p:cNvPicPr>
          <p:nvPr/>
        </p:nvPicPr>
        <p:blipFill>
          <a:blip r:embed="rId9"/>
          <a:stretch>
            <a:fillRect/>
          </a:stretch>
        </p:blipFill>
        <p:spPr>
          <a:xfrm>
            <a:off x="290899" y="3927132"/>
            <a:ext cx="2857500" cy="2381250"/>
          </a:xfrm>
          <a:prstGeom prst="rect">
            <a:avLst/>
          </a:prstGeom>
        </p:spPr>
      </p:pic>
      <p:pic>
        <p:nvPicPr>
          <p:cNvPr id="21" name="Picture 20" descr="A web tile featuring a person in a hat">
            <a:extLst>
              <a:ext uri="{FF2B5EF4-FFF2-40B4-BE49-F238E27FC236}">
                <a16:creationId xmlns:a16="http://schemas.microsoft.com/office/drawing/2014/main" id="{7E963FB0-783C-5BA3-7BC3-CFADB6DD36C2}"/>
              </a:ext>
            </a:extLst>
          </p:cNvPr>
          <p:cNvPicPr>
            <a:picLocks noChangeAspect="1"/>
          </p:cNvPicPr>
          <p:nvPr/>
        </p:nvPicPr>
        <p:blipFill>
          <a:blip r:embed="rId10"/>
          <a:stretch>
            <a:fillRect/>
          </a:stretch>
        </p:blipFill>
        <p:spPr>
          <a:xfrm>
            <a:off x="3472764" y="3927132"/>
            <a:ext cx="2857500" cy="2381250"/>
          </a:xfrm>
          <a:prstGeom prst="rect">
            <a:avLst/>
          </a:prstGeom>
        </p:spPr>
      </p:pic>
      <p:pic>
        <p:nvPicPr>
          <p:cNvPr id="22" name="Picture 21" descr="A blue rectangle with black text">
            <a:extLst>
              <a:ext uri="{FF2B5EF4-FFF2-40B4-BE49-F238E27FC236}">
                <a16:creationId xmlns:a16="http://schemas.microsoft.com/office/drawing/2014/main" id="{9D939B56-CA68-B02D-5179-116CAF998EF9}"/>
              </a:ext>
            </a:extLst>
          </p:cNvPr>
          <p:cNvPicPr>
            <a:picLocks noChangeAspect="1"/>
          </p:cNvPicPr>
          <p:nvPr/>
        </p:nvPicPr>
        <p:blipFill>
          <a:blip r:embed="rId11"/>
          <a:stretch>
            <a:fillRect/>
          </a:stretch>
        </p:blipFill>
        <p:spPr>
          <a:xfrm>
            <a:off x="6425514" y="1265649"/>
            <a:ext cx="3048000" cy="476250"/>
          </a:xfrm>
          <a:prstGeom prst="rect">
            <a:avLst/>
          </a:prstGeom>
        </p:spPr>
      </p:pic>
    </p:spTree>
    <p:extLst>
      <p:ext uri="{BB962C8B-B14F-4D97-AF65-F5344CB8AC3E}">
        <p14:creationId xmlns:p14="http://schemas.microsoft.com/office/powerpoint/2010/main" val="2829145978"/>
      </p:ext>
    </p:extLst>
  </p:cSld>
  <p:clrMapOvr>
    <a:masterClrMapping/>
  </p:clrMapOvr>
</p:sld>
</file>

<file path=ppt/theme/theme1.xml><?xml version="1.0" encoding="utf-8"?>
<a:theme xmlns:a="http://schemas.openxmlformats.org/drawingml/2006/main" name="NSWG Corporate">
  <a:themeElements>
    <a:clrScheme name="NSWG Corporate">
      <a:dk1>
        <a:srgbClr val="22272B"/>
      </a:dk1>
      <a:lt1>
        <a:srgbClr val="FFFFFF"/>
      </a:lt1>
      <a:dk2>
        <a:srgbClr val="D7153A"/>
      </a:dk2>
      <a:lt2>
        <a:srgbClr val="002664"/>
      </a:lt2>
      <a:accent1>
        <a:srgbClr val="002664"/>
      </a:accent1>
      <a:accent2>
        <a:srgbClr val="CBEDFD"/>
      </a:accent2>
      <a:accent3>
        <a:srgbClr val="146CFD"/>
      </a:accent3>
      <a:accent4>
        <a:srgbClr val="8CE0FF"/>
      </a:accent4>
      <a:accent5>
        <a:srgbClr val="495054"/>
      </a:accent5>
      <a:accent6>
        <a:srgbClr val="FFB8C1"/>
      </a:accent6>
      <a:hlink>
        <a:srgbClr val="22272B"/>
      </a:hlink>
      <a:folHlink>
        <a:srgbClr val="22272B"/>
      </a:folHlink>
    </a:clrScheme>
    <a:fontScheme name="NSW Government">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PHI_MC_PowerPoint" id="{C40E7F5C-67DA-FD49-9A0B-C27913E83B7E}" vid="{69CAFA7A-DCA9-C745-8C23-DD0AA0D63270}"/>
    </a:ext>
  </a:extLst>
</a:theme>
</file>

<file path=ppt/theme/theme2.xml><?xml version="1.0" encoding="utf-8"?>
<a:theme xmlns:a="http://schemas.openxmlformats.org/drawingml/2006/main" name="Placeholder">
  <a:themeElements>
    <a:clrScheme name="NSWGOV Corporate Red04 Sept 2022">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22272B"/>
      </a:hlink>
      <a:folHlink>
        <a:srgbClr val="22272B"/>
      </a:folHlink>
    </a:clrScheme>
    <a:fontScheme name="NSWCC PPT Sept 2022">
      <a:majorFont>
        <a:latin typeface="Public Sans"/>
        <a:ea typeface=""/>
        <a:cs typeface=""/>
      </a:majorFont>
      <a:minorFont>
        <a:latin typeface="Public Sa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lIns="0" tIns="0" rIns="0" bIns="0" rtlCol="0" anchor="t" anchorCtr="0"/>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dirty="0"/>
        </a:defPPr>
      </a:lstStyle>
    </a:txDef>
  </a:objectDefaults>
  <a:extraClrSchemeLst/>
  <a:extLst>
    <a:ext uri="{05A4C25C-085E-4340-85A3-A5531E510DB2}">
      <thm15:themeFamily xmlns:thm15="http://schemas.microsoft.com/office/thememl/2012/main" name="Presentation44" id="{A9442CE9-87F9-42A7-8C5D-8D58B0DCFE30}" vid="{9CFA4899-32EA-4BE4-B0B6-ED3529DF159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61124d02-a506-4a4e-a704-85d172cd7910">
      <Terms xmlns="http://schemas.microsoft.com/office/infopath/2007/PartnerControls"/>
    </lcf76f155ced4ddcb4097134ff3c332f>
    <SharedWithUsers xmlns="177b1aba-bed7-4f49-b2c9-012e54c0234e">
      <UserInfo>
        <DisplayName>Chiara Brophy</DisplayName>
        <AccountId>18357</AccountId>
        <AccountType/>
      </UserInfo>
      <UserInfo>
        <DisplayName>Su Fei Tan</DisplayName>
        <AccountId>18358</AccountId>
        <AccountType/>
      </UserInfo>
      <UserInfo>
        <DisplayName>Terry Aylett</DisplayName>
        <AccountId>1251</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A4C21FFA1B472429755470288D67054" ma:contentTypeVersion="18" ma:contentTypeDescription="Create a new document." ma:contentTypeScope="" ma:versionID="39d474ac0ff21b3f084b9e92227d9783">
  <xsd:schema xmlns:xsd="http://www.w3.org/2001/XMLSchema" xmlns:xs="http://www.w3.org/2001/XMLSchema" xmlns:p="http://schemas.microsoft.com/office/2006/metadata/properties" xmlns:ns2="61124d02-a506-4a4e-a704-85d172cd7910" xmlns:ns3="177b1aba-bed7-4f49-b2c9-012e54c0234e" targetNamespace="http://schemas.microsoft.com/office/2006/metadata/properties" ma:root="true" ma:fieldsID="67e5c08ea97f21c822d26dc23432e12d" ns2:_="" ns3:_="">
    <xsd:import namespace="61124d02-a506-4a4e-a704-85d172cd7910"/>
    <xsd:import namespace="177b1aba-bed7-4f49-b2c9-012e54c0234e"/>
    <xsd:element name="properties">
      <xsd:complexType>
        <xsd:sequence>
          <xsd:element name="documentManagement">
            <xsd:complexType>
              <xsd:all>
                <xsd:element ref="ns2:MediaServiceMetadata" minOccurs="0"/>
                <xsd:element ref="ns2:MediaServiceFastMetadata" minOccurs="0"/>
                <xsd:element ref="ns2:MediaLengthInSeconds"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lcf76f155ced4ddcb4097134ff3c332f"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124d02-a506-4a4e-a704-85d172cd791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444c108-d34f-4c01-85d9-27842d74072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77b1aba-bed7-4f49-b2c9-012e54c0234e"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9C3C296-2113-44B4-84A7-0453C1AB6B87}">
  <ds:schemaRefs>
    <ds:schemaRef ds:uri="http://schemas.microsoft.com/sharepoint/v3/contenttype/forms"/>
  </ds:schemaRefs>
</ds:datastoreItem>
</file>

<file path=customXml/itemProps2.xml><?xml version="1.0" encoding="utf-8"?>
<ds:datastoreItem xmlns:ds="http://schemas.openxmlformats.org/officeDocument/2006/customXml" ds:itemID="{19305458-4C64-4A99-BD4F-6912C5498980}">
  <ds:schemaRefs>
    <ds:schemaRef ds:uri="177b1aba-bed7-4f49-b2c9-012e54c0234e"/>
    <ds:schemaRef ds:uri="61124d02-a506-4a4e-a704-85d172cd791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E5EF4E0F-9801-4AAE-9904-936EEF49188C}">
  <ds:schemaRefs>
    <ds:schemaRef ds:uri="177b1aba-bed7-4f49-b2c9-012e54c0234e"/>
    <ds:schemaRef ds:uri="61124d02-a506-4a4e-a704-85d172cd791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DPHI_MC_PowerPoint</Template>
  <TotalTime>0</TotalTime>
  <Words>1721</Words>
  <Application>Microsoft Office PowerPoint</Application>
  <PresentationFormat>Widescreen</PresentationFormat>
  <Paragraphs>161</Paragraphs>
  <Slides>13</Slides>
  <Notes>1</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13</vt:i4>
      </vt:variant>
    </vt:vector>
  </HeadingPairs>
  <TitlesOfParts>
    <vt:vector size="24" baseType="lpstr">
      <vt:lpstr>Arial</vt:lpstr>
      <vt:lpstr>Arial,Sans-Serif</vt:lpstr>
      <vt:lpstr>Calibri</vt:lpstr>
      <vt:lpstr>Public Sans</vt:lpstr>
      <vt:lpstr>Public Sans ExtraLight</vt:lpstr>
      <vt:lpstr>Public Sans Light</vt:lpstr>
      <vt:lpstr>Public Sans SemiBold</vt:lpstr>
      <vt:lpstr>Segoe UI</vt:lpstr>
      <vt:lpstr>Times New Roman</vt:lpstr>
      <vt:lpstr>NSWG Corporate</vt:lpstr>
      <vt:lpstr>Placeholder</vt:lpstr>
      <vt:lpstr>A fresh start for local government apprentices, trainees and cadets program Round 2  </vt:lpstr>
      <vt:lpstr>Purpose of this toolkit</vt:lpstr>
      <vt:lpstr>Key websites and links</vt:lpstr>
      <vt:lpstr>Newsletter / website copy</vt:lpstr>
      <vt:lpstr>Resources: sample media release</vt:lpstr>
      <vt:lpstr>Resources: sample Expression of Interest form</vt:lpstr>
      <vt:lpstr>Resources: suggested script </vt:lpstr>
      <vt:lpstr>Video content</vt:lpstr>
      <vt:lpstr>Website tiles</vt:lpstr>
      <vt:lpstr>Social content</vt:lpstr>
      <vt:lpstr>Social content</vt:lpstr>
      <vt:lpstr>Social content – additional images</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Local Government Elections   Information for candidates</dc:title>
  <dc:subject/>
  <dc:creator>Chiara Brophy</dc:creator>
  <cp:keywords/>
  <dc:description/>
  <cp:lastModifiedBy>Daniel Kielly</cp:lastModifiedBy>
  <cp:revision>60</cp:revision>
  <dcterms:created xsi:type="dcterms:W3CDTF">2024-06-27T05:03:47Z</dcterms:created>
  <dcterms:modified xsi:type="dcterms:W3CDTF">2025-05-21T04:49:11Z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0x0101000A4C21FFA1B472429755470288D67054</vt:lpwstr>
  </property>
  <property fmtid="{D5CDD505-2E9C-101B-9397-08002B2CF9AE}" pid="3" name="Order">
    <vt:r8>686300</vt:r8>
  </property>
  <property fmtid="{D5CDD505-2E9C-101B-9397-08002B2CF9AE}" pid="4" name="_ExtendedDescription">
    <vt:lpwstr/>
  </property>
  <property fmtid="{D5CDD505-2E9C-101B-9397-08002B2CF9AE}" pid="5" name="TriggerFlowInfo">
    <vt:lpwstr/>
  </property>
  <property fmtid="{D5CDD505-2E9C-101B-9397-08002B2CF9AE}" pid="6" name="ComplianceAssetId">
    <vt:lpwstr/>
  </property>
  <property fmtid="{D5CDD505-2E9C-101B-9397-08002B2CF9AE}" pid="7" name="xd_Signature">
    <vt:bool>false</vt:bool>
  </property>
  <property fmtid="{D5CDD505-2E9C-101B-9397-08002B2CF9AE}" pid="8" name="xd_ProgID">
    <vt:lpwstr/>
  </property>
  <property fmtid="{D5CDD505-2E9C-101B-9397-08002B2CF9AE}" pid="9" name="TemplateUrl">
    <vt:lpwstr/>
  </property>
  <property fmtid="{D5CDD505-2E9C-101B-9397-08002B2CF9AE}" pid="10" name="MediaServiceImageTags">
    <vt:lpwstr/>
  </property>
</Properties>
</file>