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83" r:id="rId3"/>
    <p:sldId id="286" r:id="rId4"/>
  </p:sldIdLst>
  <p:sldSz cx="12192000" cy="6858000"/>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3F5EF6F-1CE0-B75F-275F-79E06AFBA353}" name="Emily Vrech" initials="EV" userId="S::emily.vrech@olg.nsw.gov.au::27865e5a-699c-49f8-8cb1-465b68e8047e" providerId="AD"/>
  <p188:author id="{F537A1C5-69E6-A9DC-62B0-119AAE6E6BC7}" name="Anita Gambhir" initials="AG" userId="S::anita.gambhir@olg.nsw.gov.au::19e85a7e-9e6f-463e-a900-f20bd501749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D8ED"/>
    <a:srgbClr val="D3E8C6"/>
    <a:srgbClr val="F9D5BD"/>
    <a:srgbClr val="D7BCEA"/>
    <a:srgbClr val="FFECB7"/>
    <a:srgbClr val="B7DCEF"/>
    <a:srgbClr val="DFCAEE"/>
    <a:srgbClr val="F9D9C3"/>
    <a:srgbClr val="D1E7C3"/>
    <a:srgbClr val="FFEB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53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 Id="rId9" Type="http://schemas.microsoft.com/office/2018/10/relationships/authors" Targe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3D979-D3AA-C7BF-A5FA-D5BA70273C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8AC8B5E-E969-4C45-CE5A-5E9B088E24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D65B569-2A8E-A970-5650-BACC0172BA63}"/>
              </a:ext>
            </a:extLst>
          </p:cNvPr>
          <p:cNvSpPr>
            <a:spLocks noGrp="1"/>
          </p:cNvSpPr>
          <p:nvPr>
            <p:ph type="dt" sz="half" idx="10"/>
          </p:nvPr>
        </p:nvSpPr>
        <p:spPr/>
        <p:txBody>
          <a:bodyPr/>
          <a:lstStyle/>
          <a:p>
            <a:fld id="{64865369-C498-43DF-95FB-3D34E490C81C}" type="datetimeFigureOut">
              <a:rPr lang="en-GB" smtClean="0"/>
              <a:t>21/07/2025</a:t>
            </a:fld>
            <a:endParaRPr lang="en-GB" dirty="0"/>
          </a:p>
        </p:txBody>
      </p:sp>
      <p:sp>
        <p:nvSpPr>
          <p:cNvPr id="5" name="Footer Placeholder 4">
            <a:extLst>
              <a:ext uri="{FF2B5EF4-FFF2-40B4-BE49-F238E27FC236}">
                <a16:creationId xmlns:a16="http://schemas.microsoft.com/office/drawing/2014/main" id="{B4C77719-2795-D341-7156-4289859C46B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26F9B88-FCF0-C05D-B37C-C159E92E36A7}"/>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2218146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8338C-80C3-26A4-0EC6-C0396CBEA76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97B33B5-8058-E532-B93F-F9A327DC04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E6B263-83A4-4065-F695-EE41AA781B7E}"/>
              </a:ext>
            </a:extLst>
          </p:cNvPr>
          <p:cNvSpPr>
            <a:spLocks noGrp="1"/>
          </p:cNvSpPr>
          <p:nvPr>
            <p:ph type="dt" sz="half" idx="10"/>
          </p:nvPr>
        </p:nvSpPr>
        <p:spPr/>
        <p:txBody>
          <a:bodyPr/>
          <a:lstStyle/>
          <a:p>
            <a:fld id="{64865369-C498-43DF-95FB-3D34E490C81C}" type="datetimeFigureOut">
              <a:rPr lang="en-GB" smtClean="0"/>
              <a:t>21/07/2025</a:t>
            </a:fld>
            <a:endParaRPr lang="en-GB" dirty="0"/>
          </a:p>
        </p:txBody>
      </p:sp>
      <p:sp>
        <p:nvSpPr>
          <p:cNvPr id="5" name="Footer Placeholder 4">
            <a:extLst>
              <a:ext uri="{FF2B5EF4-FFF2-40B4-BE49-F238E27FC236}">
                <a16:creationId xmlns:a16="http://schemas.microsoft.com/office/drawing/2014/main" id="{C0D7511A-7C22-A0E8-AB1C-BF4BBF5A4D4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946D9D7-A925-8BFA-BB4E-DCC815925E21}"/>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73483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6BF16C-F47F-0C10-8AAE-A563D533C3F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E8803B-8B34-8538-88EE-46F3A9149C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90562C-C34A-3C31-ACFB-187E2BFC2B14}"/>
              </a:ext>
            </a:extLst>
          </p:cNvPr>
          <p:cNvSpPr>
            <a:spLocks noGrp="1"/>
          </p:cNvSpPr>
          <p:nvPr>
            <p:ph type="dt" sz="half" idx="10"/>
          </p:nvPr>
        </p:nvSpPr>
        <p:spPr/>
        <p:txBody>
          <a:bodyPr/>
          <a:lstStyle/>
          <a:p>
            <a:fld id="{64865369-C498-43DF-95FB-3D34E490C81C}" type="datetimeFigureOut">
              <a:rPr lang="en-GB" smtClean="0"/>
              <a:t>21/07/2025</a:t>
            </a:fld>
            <a:endParaRPr lang="en-GB" dirty="0"/>
          </a:p>
        </p:txBody>
      </p:sp>
      <p:sp>
        <p:nvSpPr>
          <p:cNvPr id="5" name="Footer Placeholder 4">
            <a:extLst>
              <a:ext uri="{FF2B5EF4-FFF2-40B4-BE49-F238E27FC236}">
                <a16:creationId xmlns:a16="http://schemas.microsoft.com/office/drawing/2014/main" id="{86EF86AC-562B-8F1D-06B0-207931B1C65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D36EECB-BD2E-4B53-9F40-11B21F579746}"/>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3977809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04CBD-7627-1E8F-D7EC-34F4A28BFE2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0DEF17E-D922-A666-115C-1B1C4F0944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09F427-9A6A-EA2A-4D4B-14CB38D9CB60}"/>
              </a:ext>
            </a:extLst>
          </p:cNvPr>
          <p:cNvSpPr>
            <a:spLocks noGrp="1"/>
          </p:cNvSpPr>
          <p:nvPr>
            <p:ph type="dt" sz="half" idx="10"/>
          </p:nvPr>
        </p:nvSpPr>
        <p:spPr/>
        <p:txBody>
          <a:bodyPr/>
          <a:lstStyle/>
          <a:p>
            <a:fld id="{64865369-C498-43DF-95FB-3D34E490C81C}" type="datetimeFigureOut">
              <a:rPr lang="en-GB" smtClean="0"/>
              <a:t>21/07/2025</a:t>
            </a:fld>
            <a:endParaRPr lang="en-GB" dirty="0"/>
          </a:p>
        </p:txBody>
      </p:sp>
      <p:sp>
        <p:nvSpPr>
          <p:cNvPr id="5" name="Footer Placeholder 4">
            <a:extLst>
              <a:ext uri="{FF2B5EF4-FFF2-40B4-BE49-F238E27FC236}">
                <a16:creationId xmlns:a16="http://schemas.microsoft.com/office/drawing/2014/main" id="{DDB31BA6-59E3-01F8-0754-C41D5E42352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DB5F8B8-905E-8D68-F6D8-3BA5D3B71924}"/>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1946639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8C580-9722-2B2F-E3C7-D2804C9892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885310B-6107-217B-752F-FB16B85901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6F502E-812F-9BAB-BEAD-FDAE60640F30}"/>
              </a:ext>
            </a:extLst>
          </p:cNvPr>
          <p:cNvSpPr>
            <a:spLocks noGrp="1"/>
          </p:cNvSpPr>
          <p:nvPr>
            <p:ph type="dt" sz="half" idx="10"/>
          </p:nvPr>
        </p:nvSpPr>
        <p:spPr/>
        <p:txBody>
          <a:bodyPr/>
          <a:lstStyle/>
          <a:p>
            <a:fld id="{64865369-C498-43DF-95FB-3D34E490C81C}" type="datetimeFigureOut">
              <a:rPr lang="en-GB" smtClean="0"/>
              <a:t>21/07/2025</a:t>
            </a:fld>
            <a:endParaRPr lang="en-GB" dirty="0"/>
          </a:p>
        </p:txBody>
      </p:sp>
      <p:sp>
        <p:nvSpPr>
          <p:cNvPr id="5" name="Footer Placeholder 4">
            <a:extLst>
              <a:ext uri="{FF2B5EF4-FFF2-40B4-BE49-F238E27FC236}">
                <a16:creationId xmlns:a16="http://schemas.microsoft.com/office/drawing/2014/main" id="{F40AB9C4-B2CC-5F4D-79F0-FC656A0ACBF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9BEBF4D-42E3-D2E9-8DB8-0B2B6B2E443E}"/>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211793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5FE12-6C02-6A8F-4B7D-78CFDBBF333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6B41A84-DB9F-4622-255F-5F70D6A0F63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19D6074-5644-A7C4-221C-CD1700BC3F0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6B5C12E-E355-B8F8-6481-B07E4F297355}"/>
              </a:ext>
            </a:extLst>
          </p:cNvPr>
          <p:cNvSpPr>
            <a:spLocks noGrp="1"/>
          </p:cNvSpPr>
          <p:nvPr>
            <p:ph type="dt" sz="half" idx="10"/>
          </p:nvPr>
        </p:nvSpPr>
        <p:spPr/>
        <p:txBody>
          <a:bodyPr/>
          <a:lstStyle/>
          <a:p>
            <a:fld id="{64865369-C498-43DF-95FB-3D34E490C81C}" type="datetimeFigureOut">
              <a:rPr lang="en-GB" smtClean="0"/>
              <a:t>21/07/2025</a:t>
            </a:fld>
            <a:endParaRPr lang="en-GB" dirty="0"/>
          </a:p>
        </p:txBody>
      </p:sp>
      <p:sp>
        <p:nvSpPr>
          <p:cNvPr id="6" name="Footer Placeholder 5">
            <a:extLst>
              <a:ext uri="{FF2B5EF4-FFF2-40B4-BE49-F238E27FC236}">
                <a16:creationId xmlns:a16="http://schemas.microsoft.com/office/drawing/2014/main" id="{E86FE156-90AD-8A91-E815-DA3B034CC24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3CB6FAB7-ADC6-6118-4A3C-94F1F75C7154}"/>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89823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AAB79-7D9C-942E-7B6A-067A0BB52F7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34F302B-8020-A397-B61B-0FC459E9F2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ED3A52-C5FB-123D-B212-5D76070167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C4CA147-F262-099E-8DC8-A0F84F2566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577C96-A0B4-4F45-50BB-D6A562D8EB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BF437F8-271C-8546-15BB-3A1EE3014155}"/>
              </a:ext>
            </a:extLst>
          </p:cNvPr>
          <p:cNvSpPr>
            <a:spLocks noGrp="1"/>
          </p:cNvSpPr>
          <p:nvPr>
            <p:ph type="dt" sz="half" idx="10"/>
          </p:nvPr>
        </p:nvSpPr>
        <p:spPr/>
        <p:txBody>
          <a:bodyPr/>
          <a:lstStyle/>
          <a:p>
            <a:fld id="{64865369-C498-43DF-95FB-3D34E490C81C}" type="datetimeFigureOut">
              <a:rPr lang="en-GB" smtClean="0"/>
              <a:t>21/07/2025</a:t>
            </a:fld>
            <a:endParaRPr lang="en-GB" dirty="0"/>
          </a:p>
        </p:txBody>
      </p:sp>
      <p:sp>
        <p:nvSpPr>
          <p:cNvPr id="8" name="Footer Placeholder 7">
            <a:extLst>
              <a:ext uri="{FF2B5EF4-FFF2-40B4-BE49-F238E27FC236}">
                <a16:creationId xmlns:a16="http://schemas.microsoft.com/office/drawing/2014/main" id="{EC25E131-AB5F-A27C-20EC-860C31C24F5E}"/>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E655F8C1-1D7B-7078-400B-B0C3ACBDAF83}"/>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3072924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8FF36-7279-AFB4-E6F4-C2A079B16BD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E28E937-8EC9-969E-686C-CCD708A474EA}"/>
              </a:ext>
            </a:extLst>
          </p:cNvPr>
          <p:cNvSpPr>
            <a:spLocks noGrp="1"/>
          </p:cNvSpPr>
          <p:nvPr>
            <p:ph type="dt" sz="half" idx="10"/>
          </p:nvPr>
        </p:nvSpPr>
        <p:spPr/>
        <p:txBody>
          <a:bodyPr/>
          <a:lstStyle/>
          <a:p>
            <a:fld id="{64865369-C498-43DF-95FB-3D34E490C81C}" type="datetimeFigureOut">
              <a:rPr lang="en-GB" smtClean="0"/>
              <a:t>21/07/2025</a:t>
            </a:fld>
            <a:endParaRPr lang="en-GB" dirty="0"/>
          </a:p>
        </p:txBody>
      </p:sp>
      <p:sp>
        <p:nvSpPr>
          <p:cNvPr id="4" name="Footer Placeholder 3">
            <a:extLst>
              <a:ext uri="{FF2B5EF4-FFF2-40B4-BE49-F238E27FC236}">
                <a16:creationId xmlns:a16="http://schemas.microsoft.com/office/drawing/2014/main" id="{6083D6CF-2155-6361-E246-0545E7B85FCD}"/>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DAA4834-3FD3-65A2-3C0A-CFEE15C35083}"/>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1699241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351CA8-F5E7-E134-D518-8AB4341D7B75}"/>
              </a:ext>
            </a:extLst>
          </p:cNvPr>
          <p:cNvSpPr>
            <a:spLocks noGrp="1"/>
          </p:cNvSpPr>
          <p:nvPr>
            <p:ph type="dt" sz="half" idx="10"/>
          </p:nvPr>
        </p:nvSpPr>
        <p:spPr/>
        <p:txBody>
          <a:bodyPr/>
          <a:lstStyle/>
          <a:p>
            <a:fld id="{64865369-C498-43DF-95FB-3D34E490C81C}" type="datetimeFigureOut">
              <a:rPr lang="en-GB" smtClean="0"/>
              <a:t>21/07/2025</a:t>
            </a:fld>
            <a:endParaRPr lang="en-GB" dirty="0"/>
          </a:p>
        </p:txBody>
      </p:sp>
      <p:sp>
        <p:nvSpPr>
          <p:cNvPr id="3" name="Footer Placeholder 2">
            <a:extLst>
              <a:ext uri="{FF2B5EF4-FFF2-40B4-BE49-F238E27FC236}">
                <a16:creationId xmlns:a16="http://schemas.microsoft.com/office/drawing/2014/main" id="{9130B5E3-AFF9-79F2-F515-2BC8859F538B}"/>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174F0C31-D218-DA20-F60B-7485FEAA48A4}"/>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2506944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5B25-BDE3-0D95-4C05-A199E7FFAD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9337C4B-0DE3-A8E8-76C1-DB236595E4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FEDAC8-B58E-490F-3170-A0344D3E44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15D4A9-E7C1-9FD6-4DD1-FCD9E4691177}"/>
              </a:ext>
            </a:extLst>
          </p:cNvPr>
          <p:cNvSpPr>
            <a:spLocks noGrp="1"/>
          </p:cNvSpPr>
          <p:nvPr>
            <p:ph type="dt" sz="half" idx="10"/>
          </p:nvPr>
        </p:nvSpPr>
        <p:spPr/>
        <p:txBody>
          <a:bodyPr/>
          <a:lstStyle/>
          <a:p>
            <a:fld id="{64865369-C498-43DF-95FB-3D34E490C81C}" type="datetimeFigureOut">
              <a:rPr lang="en-GB" smtClean="0"/>
              <a:t>21/07/2025</a:t>
            </a:fld>
            <a:endParaRPr lang="en-GB" dirty="0"/>
          </a:p>
        </p:txBody>
      </p:sp>
      <p:sp>
        <p:nvSpPr>
          <p:cNvPr id="6" name="Footer Placeholder 5">
            <a:extLst>
              <a:ext uri="{FF2B5EF4-FFF2-40B4-BE49-F238E27FC236}">
                <a16:creationId xmlns:a16="http://schemas.microsoft.com/office/drawing/2014/main" id="{4EE8C1DF-29DC-A7E3-D542-4A9A27466EC2}"/>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3475B9A9-0BF5-BAF2-F850-7CAB6ABE4CFA}"/>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1496186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6DF8F-18EB-4AA9-AA90-1B14B8BAB9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967BDC2-9858-F019-1632-58B553BAC5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C0F01506-4DC5-F65C-9528-7DD7AEEB8F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F97244-2B94-17E3-2FDD-C29DA44961F4}"/>
              </a:ext>
            </a:extLst>
          </p:cNvPr>
          <p:cNvSpPr>
            <a:spLocks noGrp="1"/>
          </p:cNvSpPr>
          <p:nvPr>
            <p:ph type="dt" sz="half" idx="10"/>
          </p:nvPr>
        </p:nvSpPr>
        <p:spPr/>
        <p:txBody>
          <a:bodyPr/>
          <a:lstStyle/>
          <a:p>
            <a:fld id="{64865369-C498-43DF-95FB-3D34E490C81C}" type="datetimeFigureOut">
              <a:rPr lang="en-GB" smtClean="0"/>
              <a:t>21/07/2025</a:t>
            </a:fld>
            <a:endParaRPr lang="en-GB" dirty="0"/>
          </a:p>
        </p:txBody>
      </p:sp>
      <p:sp>
        <p:nvSpPr>
          <p:cNvPr id="6" name="Footer Placeholder 5">
            <a:extLst>
              <a:ext uri="{FF2B5EF4-FFF2-40B4-BE49-F238E27FC236}">
                <a16:creationId xmlns:a16="http://schemas.microsoft.com/office/drawing/2014/main" id="{FBEA7BD7-DD44-36D7-A220-CED8DC97B7E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B8AA0FD-F907-5DE6-CF71-7D4B8FC8F9C6}"/>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2468519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4917F7-FD33-6914-C5CB-285CD5C3CC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BC55AE-03BC-9A70-4AB3-24907E9FAE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1DF0BE-4C5C-7CF2-80DE-86962374E5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865369-C498-43DF-95FB-3D34E490C81C}" type="datetimeFigureOut">
              <a:rPr lang="en-GB" smtClean="0"/>
              <a:t>21/07/2025</a:t>
            </a:fld>
            <a:endParaRPr lang="en-GB" dirty="0"/>
          </a:p>
        </p:txBody>
      </p:sp>
      <p:sp>
        <p:nvSpPr>
          <p:cNvPr id="5" name="Footer Placeholder 4">
            <a:extLst>
              <a:ext uri="{FF2B5EF4-FFF2-40B4-BE49-F238E27FC236}">
                <a16:creationId xmlns:a16="http://schemas.microsoft.com/office/drawing/2014/main" id="{7C74B6FD-3C79-9E57-1526-B1D536F9EF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62612321-6C7E-001E-03B9-789B5A43AF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98AEA6-3301-48B1-947D-312017C8671B}" type="slidenum">
              <a:rPr lang="en-GB" smtClean="0"/>
              <a:t>‹#›</a:t>
            </a:fld>
            <a:endParaRPr lang="en-GB" dirty="0"/>
          </a:p>
        </p:txBody>
      </p:sp>
    </p:spTree>
    <p:extLst>
      <p:ext uri="{BB962C8B-B14F-4D97-AF65-F5344CB8AC3E}">
        <p14:creationId xmlns:p14="http://schemas.microsoft.com/office/powerpoint/2010/main" val="3103840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9" Type="http://schemas.openxmlformats.org/officeDocument/2006/relationships/tags" Target="../tags/tag39.xml"/><Relationship Id="rId21" Type="http://schemas.openxmlformats.org/officeDocument/2006/relationships/tags" Target="../tags/tag21.xml"/><Relationship Id="rId34" Type="http://schemas.openxmlformats.org/officeDocument/2006/relationships/tags" Target="../tags/tag34.xml"/><Relationship Id="rId42" Type="http://schemas.openxmlformats.org/officeDocument/2006/relationships/tags" Target="../tags/tag42.xml"/><Relationship Id="rId47" Type="http://schemas.openxmlformats.org/officeDocument/2006/relationships/tags" Target="../tags/tag47.xml"/><Relationship Id="rId50" Type="http://schemas.openxmlformats.org/officeDocument/2006/relationships/tags" Target="../tags/tag50.xml"/><Relationship Id="rId55" Type="http://schemas.openxmlformats.org/officeDocument/2006/relationships/tags" Target="../tags/tag55.xml"/><Relationship Id="rId63" Type="http://schemas.openxmlformats.org/officeDocument/2006/relationships/tags" Target="../tags/tag63.xml"/><Relationship Id="rId68" Type="http://schemas.openxmlformats.org/officeDocument/2006/relationships/tags" Target="../tags/tag68.xml"/><Relationship Id="rId76" Type="http://schemas.openxmlformats.org/officeDocument/2006/relationships/tags" Target="../tags/tag76.xml"/><Relationship Id="rId84" Type="http://schemas.openxmlformats.org/officeDocument/2006/relationships/tags" Target="../tags/tag84.xml"/><Relationship Id="rId89" Type="http://schemas.openxmlformats.org/officeDocument/2006/relationships/slideLayout" Target="../slideLayouts/slideLayout7.xml"/><Relationship Id="rId7" Type="http://schemas.openxmlformats.org/officeDocument/2006/relationships/tags" Target="../tags/tag7.xml"/><Relationship Id="rId71" Type="http://schemas.openxmlformats.org/officeDocument/2006/relationships/tags" Target="../tags/tag71.xml"/><Relationship Id="rId2" Type="http://schemas.openxmlformats.org/officeDocument/2006/relationships/tags" Target="../tags/tag2.xml"/><Relationship Id="rId16" Type="http://schemas.openxmlformats.org/officeDocument/2006/relationships/tags" Target="../tags/tag16.xml"/><Relationship Id="rId29" Type="http://schemas.openxmlformats.org/officeDocument/2006/relationships/tags" Target="../tags/tag29.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45" Type="http://schemas.openxmlformats.org/officeDocument/2006/relationships/tags" Target="../tags/tag45.xml"/><Relationship Id="rId53" Type="http://schemas.openxmlformats.org/officeDocument/2006/relationships/tags" Target="../tags/tag53.xml"/><Relationship Id="rId58" Type="http://schemas.openxmlformats.org/officeDocument/2006/relationships/tags" Target="../tags/tag58.xml"/><Relationship Id="rId66" Type="http://schemas.openxmlformats.org/officeDocument/2006/relationships/tags" Target="../tags/tag66.xml"/><Relationship Id="rId74" Type="http://schemas.openxmlformats.org/officeDocument/2006/relationships/tags" Target="../tags/tag74.xml"/><Relationship Id="rId79" Type="http://schemas.openxmlformats.org/officeDocument/2006/relationships/tags" Target="../tags/tag79.xml"/><Relationship Id="rId87" Type="http://schemas.openxmlformats.org/officeDocument/2006/relationships/tags" Target="../tags/tag87.xml"/><Relationship Id="rId5" Type="http://schemas.openxmlformats.org/officeDocument/2006/relationships/tags" Target="../tags/tag5.xml"/><Relationship Id="rId61" Type="http://schemas.openxmlformats.org/officeDocument/2006/relationships/tags" Target="../tags/tag61.xml"/><Relationship Id="rId82" Type="http://schemas.openxmlformats.org/officeDocument/2006/relationships/tags" Target="../tags/tag82.xml"/><Relationship Id="rId90" Type="http://schemas.openxmlformats.org/officeDocument/2006/relationships/hyperlink" Target="https://www.olg.nsw.gov.au/councils/policy-and-legislation/guidelines-and-policy-information-resources-for-councils/council-annual-reporting-requirements/" TargetMode="External"/><Relationship Id="rId19" Type="http://schemas.openxmlformats.org/officeDocument/2006/relationships/tags" Target="../tags/tag1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tags" Target="../tags/tag43.xml"/><Relationship Id="rId48" Type="http://schemas.openxmlformats.org/officeDocument/2006/relationships/tags" Target="../tags/tag48.xml"/><Relationship Id="rId56" Type="http://schemas.openxmlformats.org/officeDocument/2006/relationships/tags" Target="../tags/tag56.xml"/><Relationship Id="rId64" Type="http://schemas.openxmlformats.org/officeDocument/2006/relationships/tags" Target="../tags/tag64.xml"/><Relationship Id="rId69" Type="http://schemas.openxmlformats.org/officeDocument/2006/relationships/tags" Target="../tags/tag69.xml"/><Relationship Id="rId77" Type="http://schemas.openxmlformats.org/officeDocument/2006/relationships/tags" Target="../tags/tag77.xml"/><Relationship Id="rId8" Type="http://schemas.openxmlformats.org/officeDocument/2006/relationships/tags" Target="../tags/tag8.xml"/><Relationship Id="rId51" Type="http://schemas.openxmlformats.org/officeDocument/2006/relationships/tags" Target="../tags/tag51.xml"/><Relationship Id="rId72" Type="http://schemas.openxmlformats.org/officeDocument/2006/relationships/tags" Target="../tags/tag72.xml"/><Relationship Id="rId80" Type="http://schemas.openxmlformats.org/officeDocument/2006/relationships/tags" Target="../tags/tag80.xml"/><Relationship Id="rId85" Type="http://schemas.openxmlformats.org/officeDocument/2006/relationships/tags" Target="../tags/tag85.xml"/><Relationship Id="rId3" Type="http://schemas.openxmlformats.org/officeDocument/2006/relationships/tags" Target="../tags/tag3.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59" Type="http://schemas.openxmlformats.org/officeDocument/2006/relationships/tags" Target="../tags/tag59.xml"/><Relationship Id="rId67" Type="http://schemas.openxmlformats.org/officeDocument/2006/relationships/tags" Target="../tags/tag67.xml"/><Relationship Id="rId20" Type="http://schemas.openxmlformats.org/officeDocument/2006/relationships/tags" Target="../tags/tag20.xml"/><Relationship Id="rId41" Type="http://schemas.openxmlformats.org/officeDocument/2006/relationships/tags" Target="../tags/tag41.xml"/><Relationship Id="rId54" Type="http://schemas.openxmlformats.org/officeDocument/2006/relationships/tags" Target="../tags/tag54.xml"/><Relationship Id="rId62" Type="http://schemas.openxmlformats.org/officeDocument/2006/relationships/tags" Target="../tags/tag62.xml"/><Relationship Id="rId70" Type="http://schemas.openxmlformats.org/officeDocument/2006/relationships/tags" Target="../tags/tag70.xml"/><Relationship Id="rId75" Type="http://schemas.openxmlformats.org/officeDocument/2006/relationships/tags" Target="../tags/tag75.xml"/><Relationship Id="rId83" Type="http://schemas.openxmlformats.org/officeDocument/2006/relationships/tags" Target="../tags/tag83.xml"/><Relationship Id="rId88" Type="http://schemas.openxmlformats.org/officeDocument/2006/relationships/tags" Target="../tags/tag88.xml"/><Relationship Id="rId91" Type="http://schemas.openxmlformats.org/officeDocument/2006/relationships/hyperlink" Target="https://www.olg.nsw.gov.au/council-portal/council-surveys/" TargetMode="External"/><Relationship Id="rId1" Type="http://schemas.openxmlformats.org/officeDocument/2006/relationships/tags" Target="../tags/tag1.xml"/><Relationship Id="rId6" Type="http://schemas.openxmlformats.org/officeDocument/2006/relationships/tags" Target="../tags/tag6.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tags" Target="../tags/tag49.xml"/><Relationship Id="rId57" Type="http://schemas.openxmlformats.org/officeDocument/2006/relationships/tags" Target="../tags/tag57.xml"/><Relationship Id="rId10" Type="http://schemas.openxmlformats.org/officeDocument/2006/relationships/tags" Target="../tags/tag10.xml"/><Relationship Id="rId31" Type="http://schemas.openxmlformats.org/officeDocument/2006/relationships/tags" Target="../tags/tag31.xml"/><Relationship Id="rId44" Type="http://schemas.openxmlformats.org/officeDocument/2006/relationships/tags" Target="../tags/tag44.xml"/><Relationship Id="rId52" Type="http://schemas.openxmlformats.org/officeDocument/2006/relationships/tags" Target="../tags/tag52.xml"/><Relationship Id="rId60" Type="http://schemas.openxmlformats.org/officeDocument/2006/relationships/tags" Target="../tags/tag60.xml"/><Relationship Id="rId65" Type="http://schemas.openxmlformats.org/officeDocument/2006/relationships/tags" Target="../tags/tag65.xml"/><Relationship Id="rId73" Type="http://schemas.openxmlformats.org/officeDocument/2006/relationships/tags" Target="../tags/tag73.xml"/><Relationship Id="rId78" Type="http://schemas.openxmlformats.org/officeDocument/2006/relationships/tags" Target="../tags/tag78.xml"/><Relationship Id="rId81" Type="http://schemas.openxmlformats.org/officeDocument/2006/relationships/tags" Target="../tags/tag81.xml"/><Relationship Id="rId86" Type="http://schemas.openxmlformats.org/officeDocument/2006/relationships/tags" Target="../tags/tag86.xml"/><Relationship Id="rId4" Type="http://schemas.openxmlformats.org/officeDocument/2006/relationships/tags" Target="../tags/tag4.xml"/><Relationship Id="rId9" Type="http://schemas.openxmlformats.org/officeDocument/2006/relationships/tags" Target="../tags/tag9.xml"/></Relationships>
</file>

<file path=ppt/slides/_rels/slide2.xml.rels><?xml version="1.0" encoding="UTF-8" standalone="yes"?>
<Relationships xmlns="http://schemas.openxmlformats.org/package/2006/relationships"><Relationship Id="rId13" Type="http://schemas.openxmlformats.org/officeDocument/2006/relationships/tags" Target="../tags/tag101.xml"/><Relationship Id="rId18" Type="http://schemas.openxmlformats.org/officeDocument/2006/relationships/tags" Target="../tags/tag106.xml"/><Relationship Id="rId26" Type="http://schemas.openxmlformats.org/officeDocument/2006/relationships/tags" Target="../tags/tag114.xml"/><Relationship Id="rId39" Type="http://schemas.openxmlformats.org/officeDocument/2006/relationships/tags" Target="../tags/tag127.xml"/><Relationship Id="rId21" Type="http://schemas.openxmlformats.org/officeDocument/2006/relationships/tags" Target="../tags/tag109.xml"/><Relationship Id="rId34" Type="http://schemas.openxmlformats.org/officeDocument/2006/relationships/tags" Target="../tags/tag122.xml"/><Relationship Id="rId42" Type="http://schemas.openxmlformats.org/officeDocument/2006/relationships/tags" Target="../tags/tag130.xml"/><Relationship Id="rId47" Type="http://schemas.openxmlformats.org/officeDocument/2006/relationships/tags" Target="../tags/tag135.xml"/><Relationship Id="rId50" Type="http://schemas.openxmlformats.org/officeDocument/2006/relationships/tags" Target="../tags/tag138.xml"/><Relationship Id="rId55" Type="http://schemas.openxmlformats.org/officeDocument/2006/relationships/tags" Target="../tags/tag143.xml"/><Relationship Id="rId63" Type="http://schemas.openxmlformats.org/officeDocument/2006/relationships/hyperlink" Target="https://lgnsw.org.au/Public/Public/Events/Learning-and-Development/Learning-Development.aspx" TargetMode="External"/><Relationship Id="rId7" Type="http://schemas.openxmlformats.org/officeDocument/2006/relationships/tags" Target="../tags/tag95.xml"/><Relationship Id="rId2" Type="http://schemas.openxmlformats.org/officeDocument/2006/relationships/tags" Target="../tags/tag90.xml"/><Relationship Id="rId16" Type="http://schemas.openxmlformats.org/officeDocument/2006/relationships/tags" Target="../tags/tag104.xml"/><Relationship Id="rId20" Type="http://schemas.openxmlformats.org/officeDocument/2006/relationships/tags" Target="../tags/tag108.xml"/><Relationship Id="rId29" Type="http://schemas.openxmlformats.org/officeDocument/2006/relationships/tags" Target="../tags/tag117.xml"/><Relationship Id="rId41" Type="http://schemas.openxmlformats.org/officeDocument/2006/relationships/tags" Target="../tags/tag129.xml"/><Relationship Id="rId54" Type="http://schemas.openxmlformats.org/officeDocument/2006/relationships/tags" Target="../tags/tag142.xml"/><Relationship Id="rId62" Type="http://schemas.openxmlformats.org/officeDocument/2006/relationships/hyperlink" Target="https://www.lgprofessionals.com.au/Web/Web/Events/Event-Listing.aspx?hkey=a352b71e-2625-4e79-8974-50bcee276031" TargetMode="External"/><Relationship Id="rId1" Type="http://schemas.openxmlformats.org/officeDocument/2006/relationships/tags" Target="../tags/tag89.xml"/><Relationship Id="rId6" Type="http://schemas.openxmlformats.org/officeDocument/2006/relationships/tags" Target="../tags/tag94.xml"/><Relationship Id="rId11" Type="http://schemas.openxmlformats.org/officeDocument/2006/relationships/tags" Target="../tags/tag99.xml"/><Relationship Id="rId24" Type="http://schemas.openxmlformats.org/officeDocument/2006/relationships/tags" Target="../tags/tag112.xml"/><Relationship Id="rId32" Type="http://schemas.openxmlformats.org/officeDocument/2006/relationships/tags" Target="../tags/tag120.xml"/><Relationship Id="rId37" Type="http://schemas.openxmlformats.org/officeDocument/2006/relationships/tags" Target="../tags/tag125.xml"/><Relationship Id="rId40" Type="http://schemas.openxmlformats.org/officeDocument/2006/relationships/tags" Target="../tags/tag128.xml"/><Relationship Id="rId45" Type="http://schemas.openxmlformats.org/officeDocument/2006/relationships/tags" Target="../tags/tag133.xml"/><Relationship Id="rId53" Type="http://schemas.openxmlformats.org/officeDocument/2006/relationships/tags" Target="../tags/tag141.xml"/><Relationship Id="rId58" Type="http://schemas.openxmlformats.org/officeDocument/2006/relationships/tags" Target="../tags/tag146.xml"/><Relationship Id="rId5" Type="http://schemas.openxmlformats.org/officeDocument/2006/relationships/tags" Target="../tags/tag93.xml"/><Relationship Id="rId15" Type="http://schemas.openxmlformats.org/officeDocument/2006/relationships/tags" Target="../tags/tag103.xml"/><Relationship Id="rId23" Type="http://schemas.openxmlformats.org/officeDocument/2006/relationships/tags" Target="../tags/tag111.xml"/><Relationship Id="rId28" Type="http://schemas.openxmlformats.org/officeDocument/2006/relationships/tags" Target="../tags/tag116.xml"/><Relationship Id="rId36" Type="http://schemas.openxmlformats.org/officeDocument/2006/relationships/tags" Target="../tags/tag124.xml"/><Relationship Id="rId49" Type="http://schemas.openxmlformats.org/officeDocument/2006/relationships/tags" Target="../tags/tag137.xml"/><Relationship Id="rId57" Type="http://schemas.openxmlformats.org/officeDocument/2006/relationships/tags" Target="../tags/tag145.xml"/><Relationship Id="rId61" Type="http://schemas.openxmlformats.org/officeDocument/2006/relationships/hyperlink" Target="https://www.olg.nsw.gov.au/create-account/" TargetMode="External"/><Relationship Id="rId10" Type="http://schemas.openxmlformats.org/officeDocument/2006/relationships/tags" Target="../tags/tag98.xml"/><Relationship Id="rId19" Type="http://schemas.openxmlformats.org/officeDocument/2006/relationships/tags" Target="../tags/tag107.xml"/><Relationship Id="rId31" Type="http://schemas.openxmlformats.org/officeDocument/2006/relationships/tags" Target="../tags/tag119.xml"/><Relationship Id="rId44" Type="http://schemas.openxmlformats.org/officeDocument/2006/relationships/tags" Target="../tags/tag132.xml"/><Relationship Id="rId52" Type="http://schemas.openxmlformats.org/officeDocument/2006/relationships/tags" Target="../tags/tag140.xml"/><Relationship Id="rId60" Type="http://schemas.openxmlformats.org/officeDocument/2006/relationships/hyperlink" Target="https://www.ipc.nsw.gov.au/information-access-guideline-6" TargetMode="External"/><Relationship Id="rId4" Type="http://schemas.openxmlformats.org/officeDocument/2006/relationships/tags" Target="../tags/tag92.xml"/><Relationship Id="rId9" Type="http://schemas.openxmlformats.org/officeDocument/2006/relationships/tags" Target="../tags/tag97.xml"/><Relationship Id="rId14" Type="http://schemas.openxmlformats.org/officeDocument/2006/relationships/tags" Target="../tags/tag102.xml"/><Relationship Id="rId22" Type="http://schemas.openxmlformats.org/officeDocument/2006/relationships/tags" Target="../tags/tag110.xml"/><Relationship Id="rId27" Type="http://schemas.openxmlformats.org/officeDocument/2006/relationships/tags" Target="../tags/tag115.xml"/><Relationship Id="rId30" Type="http://schemas.openxmlformats.org/officeDocument/2006/relationships/tags" Target="../tags/tag118.xml"/><Relationship Id="rId35" Type="http://schemas.openxmlformats.org/officeDocument/2006/relationships/tags" Target="../tags/tag123.xml"/><Relationship Id="rId43" Type="http://schemas.openxmlformats.org/officeDocument/2006/relationships/tags" Target="../tags/tag131.xml"/><Relationship Id="rId48" Type="http://schemas.openxmlformats.org/officeDocument/2006/relationships/tags" Target="../tags/tag136.xml"/><Relationship Id="rId56" Type="http://schemas.openxmlformats.org/officeDocument/2006/relationships/tags" Target="../tags/tag144.xml"/><Relationship Id="rId8" Type="http://schemas.openxmlformats.org/officeDocument/2006/relationships/tags" Target="../tags/tag96.xml"/><Relationship Id="rId51" Type="http://schemas.openxmlformats.org/officeDocument/2006/relationships/tags" Target="../tags/tag139.xml"/><Relationship Id="rId3" Type="http://schemas.openxmlformats.org/officeDocument/2006/relationships/tags" Target="../tags/tag91.xml"/><Relationship Id="rId12" Type="http://schemas.openxmlformats.org/officeDocument/2006/relationships/tags" Target="../tags/tag100.xml"/><Relationship Id="rId17" Type="http://schemas.openxmlformats.org/officeDocument/2006/relationships/tags" Target="../tags/tag105.xml"/><Relationship Id="rId25" Type="http://schemas.openxmlformats.org/officeDocument/2006/relationships/tags" Target="../tags/tag113.xml"/><Relationship Id="rId33" Type="http://schemas.openxmlformats.org/officeDocument/2006/relationships/tags" Target="../tags/tag121.xml"/><Relationship Id="rId38" Type="http://schemas.openxmlformats.org/officeDocument/2006/relationships/tags" Target="../tags/tag126.xml"/><Relationship Id="rId46" Type="http://schemas.openxmlformats.org/officeDocument/2006/relationships/tags" Target="../tags/tag134.xml"/><Relationship Id="rId59"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 name="OTLSHAPE_SL_7509f197983849ccaeb391292b375f30_BackgroundRectangle">
            <a:extLst>
              <a:ext uri="{FF2B5EF4-FFF2-40B4-BE49-F238E27FC236}">
                <a16:creationId xmlns:a16="http://schemas.microsoft.com/office/drawing/2014/main" id="{AD2CBAE8-303D-84C7-B24D-ED01B3DFB97B}"/>
              </a:ext>
            </a:extLst>
          </p:cNvPr>
          <p:cNvSpPr/>
          <p:nvPr>
            <p:custDataLst>
              <p:tags r:id="rId2"/>
            </p:custDataLst>
          </p:nvPr>
        </p:nvSpPr>
        <p:spPr>
          <a:xfrm>
            <a:off x="510486" y="885483"/>
            <a:ext cx="11629619" cy="2839303"/>
          </a:xfrm>
          <a:prstGeom prst="rect">
            <a:avLst/>
          </a:prstGeom>
          <a:solidFill>
            <a:srgbClr val="ADD8ED">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TLSHAPE_SL_060d9ebafa3743c7a3ef748734502d4f_BackgroundRectangle">
            <a:extLst>
              <a:ext uri="{FF2B5EF4-FFF2-40B4-BE49-F238E27FC236}">
                <a16:creationId xmlns:a16="http://schemas.microsoft.com/office/drawing/2014/main" id="{99AD34D5-5413-E6ED-8560-E267CE5B71D1}"/>
              </a:ext>
            </a:extLst>
          </p:cNvPr>
          <p:cNvSpPr/>
          <p:nvPr>
            <p:custDataLst>
              <p:tags r:id="rId3"/>
            </p:custDataLst>
          </p:nvPr>
        </p:nvSpPr>
        <p:spPr>
          <a:xfrm>
            <a:off x="563170" y="3734763"/>
            <a:ext cx="11629619" cy="2974445"/>
          </a:xfrm>
          <a:prstGeom prst="rect">
            <a:avLst/>
          </a:prstGeom>
          <a:solidFill>
            <a:srgbClr val="D3E8C6">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7" name="OTLSHAPE_SL2A_b0f01a3f4f3140f7ac5fa1813f6b8b4f_BackgroundRectangle" hidden="1">
            <a:extLst>
              <a:ext uri="{FF2B5EF4-FFF2-40B4-BE49-F238E27FC236}">
                <a16:creationId xmlns:a16="http://schemas.microsoft.com/office/drawing/2014/main" id="{E6819D36-98CC-D9B5-EB3B-5CA7924545F4}"/>
              </a:ext>
            </a:extLst>
          </p:cNvPr>
          <p:cNvSpPr/>
          <p:nvPr>
            <p:custDataLst>
              <p:tags r:id="rId4"/>
            </p:custDataLst>
          </p:nvPr>
        </p:nvSpPr>
        <p:spPr>
          <a:xfrm>
            <a:off x="1028700" y="2276856"/>
            <a:ext cx="10325100" cy="913511"/>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0" name="OTLSHAPE_SL2A_e72d06d387af4837b64727b260a55631_BackgroundRectangle" hidden="1">
            <a:extLst>
              <a:ext uri="{FF2B5EF4-FFF2-40B4-BE49-F238E27FC236}">
                <a16:creationId xmlns:a16="http://schemas.microsoft.com/office/drawing/2014/main" id="{20498D76-9C27-FEE9-D987-9B6B3BE3E23B}"/>
              </a:ext>
            </a:extLst>
          </p:cNvPr>
          <p:cNvSpPr/>
          <p:nvPr>
            <p:custDataLst>
              <p:tags r:id="rId5"/>
            </p:custDataLst>
          </p:nvPr>
        </p:nvSpPr>
        <p:spPr>
          <a:xfrm>
            <a:off x="1028700" y="3253867"/>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8" name="OTLSHAPE_SL2A_f770735feb924d8fa84d1d4b239cc959_BackgroundRectangle" hidden="1">
            <a:extLst>
              <a:ext uri="{FF2B5EF4-FFF2-40B4-BE49-F238E27FC236}">
                <a16:creationId xmlns:a16="http://schemas.microsoft.com/office/drawing/2014/main" id="{FF0726E5-27DB-4094-983E-2E243F063036}"/>
              </a:ext>
            </a:extLst>
          </p:cNvPr>
          <p:cNvSpPr/>
          <p:nvPr>
            <p:custDataLst>
              <p:tags r:id="rId6"/>
            </p:custDataLst>
          </p:nvPr>
        </p:nvSpPr>
        <p:spPr>
          <a:xfrm>
            <a:off x="1028700" y="4075853"/>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1" name="OTLSHAPE_SL2A_cef11559851540deb88a9562518b1afc_BackgroundRectangle" hidden="1">
            <a:extLst>
              <a:ext uri="{FF2B5EF4-FFF2-40B4-BE49-F238E27FC236}">
                <a16:creationId xmlns:a16="http://schemas.microsoft.com/office/drawing/2014/main" id="{2C7FFE27-9677-833D-3C24-EB62B15366A8}"/>
              </a:ext>
            </a:extLst>
          </p:cNvPr>
          <p:cNvSpPr/>
          <p:nvPr>
            <p:custDataLst>
              <p:tags r:id="rId7"/>
            </p:custDataLst>
          </p:nvPr>
        </p:nvSpPr>
        <p:spPr>
          <a:xfrm>
            <a:off x="1028700" y="4897840"/>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0" name="OTLSHAPE_TB_00000000000000000000000000000000_LeftEndCaps" hidden="1">
            <a:extLst>
              <a:ext uri="{FF2B5EF4-FFF2-40B4-BE49-F238E27FC236}">
                <a16:creationId xmlns:a16="http://schemas.microsoft.com/office/drawing/2014/main" id="{B6C81CAC-3ABA-A046-76A5-701AF934BC98}"/>
              </a:ext>
            </a:extLst>
          </p:cNvPr>
          <p:cNvSpPr txBox="1"/>
          <p:nvPr>
            <p:custDataLst>
              <p:tags r:id="rId8"/>
            </p:custDataLst>
          </p:nvPr>
        </p:nvSpPr>
        <p:spPr>
          <a:xfrm>
            <a:off x="-221339" y="12700"/>
            <a:ext cx="469900" cy="276999"/>
          </a:xfrm>
          <a:prstGeom prst="rect">
            <a:avLst/>
          </a:prstGeom>
          <a:noFill/>
        </p:spPr>
        <p:txBody>
          <a:bodyPr vert="horz" wrap="none" lIns="0" tIns="0" rIns="0" bIns="0" rtlCol="0" anchor="ctr" anchorCtr="0">
            <a:spAutoFit/>
          </a:bodyPr>
          <a:lstStyle/>
          <a:p>
            <a:pPr algn="ctr"/>
            <a:r>
              <a:rPr lang="en-US" b="1" dirty="0">
                <a:solidFill>
                  <a:schemeClr val="accent2"/>
                </a:solidFill>
                <a:latin typeface="Calibri" panose="020F0502020204030204" pitchFamily="34" charset="0"/>
              </a:rPr>
              <a:t>2022</a:t>
            </a:r>
          </a:p>
        </p:txBody>
      </p:sp>
      <p:sp>
        <p:nvSpPr>
          <p:cNvPr id="251" name="OTLSHAPE_TB_00000000000000000000000000000000_RightEndCaps" hidden="1">
            <a:extLst>
              <a:ext uri="{FF2B5EF4-FFF2-40B4-BE49-F238E27FC236}">
                <a16:creationId xmlns:a16="http://schemas.microsoft.com/office/drawing/2014/main" id="{33F7E747-A1A9-FAD0-37DC-E46DAFA62F46}"/>
              </a:ext>
            </a:extLst>
          </p:cNvPr>
          <p:cNvSpPr txBox="1"/>
          <p:nvPr>
            <p:custDataLst>
              <p:tags r:id="rId9"/>
            </p:custDataLst>
          </p:nvPr>
        </p:nvSpPr>
        <p:spPr>
          <a:xfrm>
            <a:off x="-221339" y="12700"/>
            <a:ext cx="469900" cy="276999"/>
          </a:xfrm>
          <a:prstGeom prst="rect">
            <a:avLst/>
          </a:prstGeom>
          <a:noFill/>
        </p:spPr>
        <p:txBody>
          <a:bodyPr vert="horz" wrap="none" lIns="0" tIns="0" rIns="0" bIns="0" rtlCol="0" anchor="ctr" anchorCtr="0">
            <a:spAutoFit/>
          </a:bodyPr>
          <a:lstStyle/>
          <a:p>
            <a:pPr algn="ctr"/>
            <a:r>
              <a:rPr lang="en-US" b="1" dirty="0">
                <a:solidFill>
                  <a:schemeClr val="accent2"/>
                </a:solidFill>
                <a:latin typeface="Calibri" panose="020F0502020204030204" pitchFamily="34" charset="0"/>
              </a:rPr>
              <a:t>2023</a:t>
            </a:r>
          </a:p>
        </p:txBody>
      </p:sp>
      <p:sp>
        <p:nvSpPr>
          <p:cNvPr id="83" name="OTLSHAPE_SL_7509f197983849ccaeb391292b375f30_HeaderRectangle">
            <a:extLst>
              <a:ext uri="{FF2B5EF4-FFF2-40B4-BE49-F238E27FC236}">
                <a16:creationId xmlns:a16="http://schemas.microsoft.com/office/drawing/2014/main" id="{7637D004-9E30-48A3-F8BE-71ADBE4E81D8}"/>
              </a:ext>
            </a:extLst>
          </p:cNvPr>
          <p:cNvSpPr/>
          <p:nvPr>
            <p:custDataLst>
              <p:tags r:id="rId10"/>
            </p:custDataLst>
          </p:nvPr>
        </p:nvSpPr>
        <p:spPr>
          <a:xfrm>
            <a:off x="87928" y="872776"/>
            <a:ext cx="386525" cy="2839303"/>
          </a:xfrm>
          <a:prstGeom prst="rect">
            <a:avLst/>
          </a:prstGeom>
          <a:solidFill>
            <a:srgbClr val="BBDEF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OTLSHAPE_SL_060d9ebafa3743c7a3ef748734502d4f_HeaderRectangle">
            <a:extLst>
              <a:ext uri="{FF2B5EF4-FFF2-40B4-BE49-F238E27FC236}">
                <a16:creationId xmlns:a16="http://schemas.microsoft.com/office/drawing/2014/main" id="{8DF2F0CB-A972-A6DE-FAEA-7AFE6E75F53D}"/>
              </a:ext>
            </a:extLst>
          </p:cNvPr>
          <p:cNvSpPr/>
          <p:nvPr>
            <p:custDataLst>
              <p:tags r:id="rId11"/>
            </p:custDataLst>
          </p:nvPr>
        </p:nvSpPr>
        <p:spPr>
          <a:xfrm>
            <a:off x="107529" y="3734763"/>
            <a:ext cx="361531" cy="2974445"/>
          </a:xfrm>
          <a:prstGeom prst="rect">
            <a:avLst/>
          </a:prstGeom>
          <a:solidFill>
            <a:schemeClr val="accent6">
              <a:lumMod val="20000"/>
              <a:lumOff val="8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5" name="OTLSHAPE_SL2A_b0f01a3f4f3140f7ac5fa1813f6b8b4f_HeaderRectangle" hidden="1">
            <a:extLst>
              <a:ext uri="{FF2B5EF4-FFF2-40B4-BE49-F238E27FC236}">
                <a16:creationId xmlns:a16="http://schemas.microsoft.com/office/drawing/2014/main" id="{D958ECE8-C6E0-345A-F9ED-52F6A9D8CF48}"/>
              </a:ext>
            </a:extLst>
          </p:cNvPr>
          <p:cNvSpPr/>
          <p:nvPr>
            <p:custDataLst>
              <p:tags r:id="rId12"/>
            </p:custDataLst>
          </p:nvPr>
        </p:nvSpPr>
        <p:spPr>
          <a:xfrm>
            <a:off x="1028700" y="2276856"/>
            <a:ext cx="0" cy="0"/>
          </a:xfrm>
          <a:prstGeom prst="rect">
            <a:avLst/>
          </a:prstGeom>
          <a:solidFill>
            <a:schemeClr val="accent1">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8" name="OTLSHAPE_SL2A_e72d06d387af4837b64727b260a55631_HeaderRectangle" hidden="1">
            <a:extLst>
              <a:ext uri="{FF2B5EF4-FFF2-40B4-BE49-F238E27FC236}">
                <a16:creationId xmlns:a16="http://schemas.microsoft.com/office/drawing/2014/main" id="{237BD1A1-D071-C273-8DAE-53128C64D53B}"/>
              </a:ext>
            </a:extLst>
          </p:cNvPr>
          <p:cNvSpPr/>
          <p:nvPr>
            <p:custDataLst>
              <p:tags r:id="rId13"/>
            </p:custDataLst>
          </p:nvPr>
        </p:nvSpPr>
        <p:spPr>
          <a:xfrm>
            <a:off x="1028700" y="3253867"/>
            <a:ext cx="0" cy="0"/>
          </a:xfrm>
          <a:prstGeom prst="rect">
            <a:avLst/>
          </a:prstGeom>
          <a:solidFill>
            <a:schemeClr val="accent2">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6" name="OTLSHAPE_SL2A_f770735feb924d8fa84d1d4b239cc959_HeaderRectangle" hidden="1">
            <a:extLst>
              <a:ext uri="{FF2B5EF4-FFF2-40B4-BE49-F238E27FC236}">
                <a16:creationId xmlns:a16="http://schemas.microsoft.com/office/drawing/2014/main" id="{53BC0740-5172-B592-2F52-158C43EECA80}"/>
              </a:ext>
            </a:extLst>
          </p:cNvPr>
          <p:cNvSpPr/>
          <p:nvPr>
            <p:custDataLst>
              <p:tags r:id="rId14"/>
            </p:custDataLst>
          </p:nvPr>
        </p:nvSpPr>
        <p:spPr>
          <a:xfrm>
            <a:off x="1028700" y="4075853"/>
            <a:ext cx="0" cy="0"/>
          </a:xfrm>
          <a:prstGeom prst="rect">
            <a:avLst/>
          </a:prstGeom>
          <a:solidFill>
            <a:schemeClr val="accent3">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9" name="OTLSHAPE_SL2A_cef11559851540deb88a9562518b1afc_HeaderRectangle" hidden="1">
            <a:extLst>
              <a:ext uri="{FF2B5EF4-FFF2-40B4-BE49-F238E27FC236}">
                <a16:creationId xmlns:a16="http://schemas.microsoft.com/office/drawing/2014/main" id="{DB4A555F-C5B6-B99B-55B4-C8CBF31D5B6B}"/>
              </a:ext>
            </a:extLst>
          </p:cNvPr>
          <p:cNvSpPr/>
          <p:nvPr>
            <p:custDataLst>
              <p:tags r:id="rId15"/>
            </p:custDataLst>
          </p:nvPr>
        </p:nvSpPr>
        <p:spPr>
          <a:xfrm>
            <a:off x="1028700" y="4897840"/>
            <a:ext cx="0" cy="0"/>
          </a:xfrm>
          <a:prstGeom prst="rect">
            <a:avLst/>
          </a:prstGeom>
          <a:solidFill>
            <a:schemeClr val="accent4">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2" name="OTLSHAPE_TB_00000000000000000000000000000000_ElapsedTime" hidden="1">
            <a:extLst>
              <a:ext uri="{FF2B5EF4-FFF2-40B4-BE49-F238E27FC236}">
                <a16:creationId xmlns:a16="http://schemas.microsoft.com/office/drawing/2014/main" id="{69B5A85A-C735-BBDE-4FEF-1DB5DD600062}"/>
              </a:ext>
            </a:extLst>
          </p:cNvPr>
          <p:cNvSpPr/>
          <p:nvPr>
            <p:custDataLst>
              <p:tags r:id="rId16"/>
            </p:custDataLst>
          </p:nvPr>
        </p:nvSpPr>
        <p:spPr>
          <a:xfrm>
            <a:off x="1155700" y="1506728"/>
            <a:ext cx="0" cy="0"/>
          </a:xfrm>
          <a:prstGeom prst="rect">
            <a:avLst/>
          </a:prstGeom>
          <a:solidFill>
            <a:srgbClr val="FF0000">
              <a:alpha val="74902"/>
            </a:srgb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8" name="OTLSHAPE_SLT_a49df5de215444d7b687cbabedd0f2bb_ShapePercentage" hidden="1">
            <a:extLst>
              <a:ext uri="{FF2B5EF4-FFF2-40B4-BE49-F238E27FC236}">
                <a16:creationId xmlns:a16="http://schemas.microsoft.com/office/drawing/2014/main" id="{8C18DDEF-1691-5635-B463-F2997E2B209D}"/>
              </a:ext>
            </a:extLst>
          </p:cNvPr>
          <p:cNvSpPr/>
          <p:nvPr>
            <p:custDataLst>
              <p:tags r:id="rId17"/>
            </p:custDataLst>
          </p:nvPr>
        </p:nvSpPr>
        <p:spPr>
          <a:xfrm>
            <a:off x="1659000" y="2780199"/>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3" name="OTLSHAPE_SLT_ee80e1a06eb7488ea5515e74033ca1d7_ShapePercentage" hidden="1">
            <a:extLst>
              <a:ext uri="{FF2B5EF4-FFF2-40B4-BE49-F238E27FC236}">
                <a16:creationId xmlns:a16="http://schemas.microsoft.com/office/drawing/2014/main" id="{97CD2F7B-9D88-4D6C-9134-D81BC5CD88C3}"/>
              </a:ext>
            </a:extLst>
          </p:cNvPr>
          <p:cNvSpPr/>
          <p:nvPr>
            <p:custDataLst>
              <p:tags r:id="rId18"/>
            </p:custDataLst>
          </p:nvPr>
        </p:nvSpPr>
        <p:spPr>
          <a:xfrm>
            <a:off x="3923853" y="2780199"/>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1" name="OTLSHAPE_SLT_0bddd659c4eb4966aa38219baecba7f5_ShapePercentage" hidden="1">
            <a:extLst>
              <a:ext uri="{FF2B5EF4-FFF2-40B4-BE49-F238E27FC236}">
                <a16:creationId xmlns:a16="http://schemas.microsoft.com/office/drawing/2014/main" id="{E7CF4A54-25E8-1FE9-B78D-78AB919EA485}"/>
              </a:ext>
            </a:extLst>
          </p:cNvPr>
          <p:cNvSpPr/>
          <p:nvPr>
            <p:custDataLst>
              <p:tags r:id="rId19"/>
            </p:custDataLst>
          </p:nvPr>
        </p:nvSpPr>
        <p:spPr>
          <a:xfrm>
            <a:off x="4301328" y="3757210"/>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9" name="OTLSHAPE_SLT_7be956614801451ebf4b1911a29aa6df_ShapePercentage" hidden="1">
            <a:extLst>
              <a:ext uri="{FF2B5EF4-FFF2-40B4-BE49-F238E27FC236}">
                <a16:creationId xmlns:a16="http://schemas.microsoft.com/office/drawing/2014/main" id="{B12F9DD2-C727-61CA-E436-D83F005AC045}"/>
              </a:ext>
            </a:extLst>
          </p:cNvPr>
          <p:cNvSpPr/>
          <p:nvPr>
            <p:custDataLst>
              <p:tags r:id="rId20"/>
            </p:custDataLst>
          </p:nvPr>
        </p:nvSpPr>
        <p:spPr>
          <a:xfrm>
            <a:off x="5643463" y="4579196"/>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4" name="OTLSHAPE_SLT_a90a5cff12ea4b579c041e31a9266a72_ShapePercentage" hidden="1">
            <a:extLst>
              <a:ext uri="{FF2B5EF4-FFF2-40B4-BE49-F238E27FC236}">
                <a16:creationId xmlns:a16="http://schemas.microsoft.com/office/drawing/2014/main" id="{D8575DC5-EBC7-A401-ED0E-FE18FC81EBD0}"/>
              </a:ext>
            </a:extLst>
          </p:cNvPr>
          <p:cNvSpPr/>
          <p:nvPr>
            <p:custDataLst>
              <p:tags r:id="rId21"/>
            </p:custDataLst>
          </p:nvPr>
        </p:nvSpPr>
        <p:spPr>
          <a:xfrm>
            <a:off x="7992198" y="4579196"/>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2" name="OTLSHAPE_SLT_6fd0afe55e014254aa6c6c34896a6e2d_ShapePercentage" hidden="1">
            <a:extLst>
              <a:ext uri="{FF2B5EF4-FFF2-40B4-BE49-F238E27FC236}">
                <a16:creationId xmlns:a16="http://schemas.microsoft.com/office/drawing/2014/main" id="{D5AA5814-0C5A-29D3-B28E-5B507DAE1DDE}"/>
              </a:ext>
            </a:extLst>
          </p:cNvPr>
          <p:cNvSpPr/>
          <p:nvPr>
            <p:custDataLst>
              <p:tags r:id="rId22"/>
            </p:custDataLst>
          </p:nvPr>
        </p:nvSpPr>
        <p:spPr>
          <a:xfrm>
            <a:off x="8872975" y="5401183"/>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OTLSHAPE_SL_7509f197983849ccaeb391292b375f30_Header">
            <a:extLst>
              <a:ext uri="{FF2B5EF4-FFF2-40B4-BE49-F238E27FC236}">
                <a16:creationId xmlns:a16="http://schemas.microsoft.com/office/drawing/2014/main" id="{581A8217-393F-5174-B6CB-271BF1F9B6D1}"/>
              </a:ext>
            </a:extLst>
          </p:cNvPr>
          <p:cNvSpPr txBox="1"/>
          <p:nvPr>
            <p:custDataLst>
              <p:tags r:id="rId23"/>
            </p:custDataLst>
          </p:nvPr>
        </p:nvSpPr>
        <p:spPr>
          <a:xfrm rot="16200000">
            <a:off x="-120258" y="2174790"/>
            <a:ext cx="714276" cy="228561"/>
          </a:xfrm>
          <a:prstGeom prst="rect">
            <a:avLst/>
          </a:prstGeom>
          <a:noFill/>
        </p:spPr>
        <p:txBody>
          <a:bodyPr vert="horz" wrap="square" lIns="0" tIns="0" rIns="0" bIns="0" rtlCol="0" anchor="ctr" anchorCtr="0">
            <a:noAutofit/>
          </a:bodyPr>
          <a:lstStyle/>
          <a:p>
            <a:pPr algn="ctr"/>
            <a:r>
              <a:rPr lang="en-US" sz="1000" b="1" dirty="0">
                <a:solidFill>
                  <a:schemeClr val="dk1"/>
                </a:solidFill>
                <a:latin typeface="Calibri" panose="020F0502020204030204" pitchFamily="34" charset="0"/>
              </a:rPr>
              <a:t>Finance</a:t>
            </a:r>
          </a:p>
        </p:txBody>
      </p:sp>
      <p:sp>
        <p:nvSpPr>
          <p:cNvPr id="99" name="OTLSHAPE_SL_060d9ebafa3743c7a3ef748734502d4f_Header">
            <a:extLst>
              <a:ext uri="{FF2B5EF4-FFF2-40B4-BE49-F238E27FC236}">
                <a16:creationId xmlns:a16="http://schemas.microsoft.com/office/drawing/2014/main" id="{866CD6DC-9C52-0A77-55A1-9739426017CB}"/>
              </a:ext>
            </a:extLst>
          </p:cNvPr>
          <p:cNvSpPr txBox="1"/>
          <p:nvPr>
            <p:custDataLst>
              <p:tags r:id="rId24"/>
            </p:custDataLst>
          </p:nvPr>
        </p:nvSpPr>
        <p:spPr>
          <a:xfrm rot="16200000">
            <a:off x="-201268" y="4997318"/>
            <a:ext cx="965200" cy="186055"/>
          </a:xfrm>
          <a:prstGeom prst="rect">
            <a:avLst/>
          </a:prstGeom>
          <a:noFill/>
        </p:spPr>
        <p:txBody>
          <a:bodyPr vert="horz" wrap="square" lIns="0" tIns="0" rIns="0" bIns="0" rtlCol="0" anchor="ctr" anchorCtr="0">
            <a:noAutofit/>
          </a:bodyPr>
          <a:lstStyle/>
          <a:p>
            <a:pPr algn="ctr"/>
            <a:r>
              <a:rPr lang="en-US" sz="1000" b="1" dirty="0">
                <a:solidFill>
                  <a:schemeClr val="dk1"/>
                </a:solidFill>
                <a:latin typeface="Calibri" panose="020F0502020204030204" pitchFamily="34" charset="0"/>
              </a:rPr>
              <a:t>Governance</a:t>
            </a:r>
          </a:p>
        </p:txBody>
      </p:sp>
      <p:sp>
        <p:nvSpPr>
          <p:cNvPr id="256" name="OTLSHAPE_SL2A_b0f01a3f4f3140f7ac5fa1813f6b8b4f_Header" hidden="1">
            <a:extLst>
              <a:ext uri="{FF2B5EF4-FFF2-40B4-BE49-F238E27FC236}">
                <a16:creationId xmlns:a16="http://schemas.microsoft.com/office/drawing/2014/main" id="{74174F86-CB27-79FD-B57F-89B24A1EE572}"/>
              </a:ext>
            </a:extLst>
          </p:cNvPr>
          <p:cNvSpPr txBox="1"/>
          <p:nvPr>
            <p:custDataLst>
              <p:tags r:id="rId25"/>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69" name="OTLSHAPE_SL2A_e72d06d387af4837b64727b260a55631_Header" hidden="1">
            <a:extLst>
              <a:ext uri="{FF2B5EF4-FFF2-40B4-BE49-F238E27FC236}">
                <a16:creationId xmlns:a16="http://schemas.microsoft.com/office/drawing/2014/main" id="{012BF756-1111-9B77-AF6F-79AB00D7DEFE}"/>
              </a:ext>
            </a:extLst>
          </p:cNvPr>
          <p:cNvSpPr txBox="1"/>
          <p:nvPr>
            <p:custDataLst>
              <p:tags r:id="rId26"/>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77" name="OTLSHAPE_SL2A_f770735feb924d8fa84d1d4b239cc959_Header" hidden="1">
            <a:extLst>
              <a:ext uri="{FF2B5EF4-FFF2-40B4-BE49-F238E27FC236}">
                <a16:creationId xmlns:a16="http://schemas.microsoft.com/office/drawing/2014/main" id="{91F26FBD-3105-EEC1-3667-EAF5374AA783}"/>
              </a:ext>
            </a:extLst>
          </p:cNvPr>
          <p:cNvSpPr txBox="1"/>
          <p:nvPr>
            <p:custDataLst>
              <p:tags r:id="rId27"/>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90" name="OTLSHAPE_SL2A_cef11559851540deb88a9562518b1afc_Header" hidden="1">
            <a:extLst>
              <a:ext uri="{FF2B5EF4-FFF2-40B4-BE49-F238E27FC236}">
                <a16:creationId xmlns:a16="http://schemas.microsoft.com/office/drawing/2014/main" id="{02B016E8-B87C-8592-99E9-BBB869745CC3}"/>
              </a:ext>
            </a:extLst>
          </p:cNvPr>
          <p:cNvSpPr txBox="1"/>
          <p:nvPr>
            <p:custDataLst>
              <p:tags r:id="rId28"/>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53" name="OTLSHAPE_TB_00000000000000000000000000000000_TodayMarkerShape" hidden="1">
            <a:extLst>
              <a:ext uri="{FF2B5EF4-FFF2-40B4-BE49-F238E27FC236}">
                <a16:creationId xmlns:a16="http://schemas.microsoft.com/office/drawing/2014/main" id="{E54D0BE8-F621-6B2B-1FEB-627CA933457E}"/>
              </a:ext>
            </a:extLst>
          </p:cNvPr>
          <p:cNvSpPr/>
          <p:nvPr>
            <p:custDataLst>
              <p:tags r:id="rId29"/>
            </p:custDataLst>
          </p:nvPr>
        </p:nvSpPr>
        <p:spPr>
          <a:xfrm>
            <a:off x="1320649" y="2073656"/>
            <a:ext cx="63500" cy="60960"/>
          </a:xfrm>
          <a:prstGeom prst="triangle">
            <a:avLst/>
          </a:prstGeom>
          <a:solidFill>
            <a:srgbClr val="FF0000"/>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TLSHAPE_TB_00000000000000000000000000000000_TimescaleInterval1">
            <a:extLst>
              <a:ext uri="{FF2B5EF4-FFF2-40B4-BE49-F238E27FC236}">
                <a16:creationId xmlns:a16="http://schemas.microsoft.com/office/drawing/2014/main" id="{80C8A7DB-E81B-CAB4-ADB3-92BFB355B7FE}"/>
              </a:ext>
            </a:extLst>
          </p:cNvPr>
          <p:cNvSpPr txBox="1"/>
          <p:nvPr>
            <p:custDataLst>
              <p:tags r:id="rId30"/>
            </p:custDataLst>
          </p:nvPr>
        </p:nvSpPr>
        <p:spPr>
          <a:xfrm>
            <a:off x="968611" y="517253"/>
            <a:ext cx="683205" cy="208135"/>
          </a:xfrm>
          <a:prstGeom prst="rect">
            <a:avLst/>
          </a:prstGeom>
          <a:solidFill>
            <a:schemeClr val="bg1">
              <a:lumMod val="85000"/>
            </a:schemeClr>
          </a:solidFill>
        </p:spPr>
        <p:txBody>
          <a:bodyPr vert="horz" wrap="none" lIns="0" tIns="0" rIns="0" bIns="0" rtlCol="0" anchor="ctr" anchorCtr="0">
            <a:noAutofit/>
          </a:bodyPr>
          <a:lstStyle/>
          <a:p>
            <a:pPr algn="ctr"/>
            <a:r>
              <a:rPr lang="en-GB" sz="1100" b="1" spc="-20" dirty="0">
                <a:solidFill>
                  <a:schemeClr val="dk1"/>
                </a:solidFill>
              </a:rPr>
              <a:t>July 2025</a:t>
            </a:r>
            <a:endParaRPr lang="en-GB" sz="1100" spc="-20" dirty="0">
              <a:solidFill>
                <a:schemeClr val="dk1"/>
              </a:solidFill>
            </a:endParaRPr>
          </a:p>
        </p:txBody>
      </p:sp>
      <p:sp>
        <p:nvSpPr>
          <p:cNvPr id="9" name="OTLSHAPE_TB_00000000000000000000000000000000_TimescaleInterval2">
            <a:extLst>
              <a:ext uri="{FF2B5EF4-FFF2-40B4-BE49-F238E27FC236}">
                <a16:creationId xmlns:a16="http://schemas.microsoft.com/office/drawing/2014/main" id="{9C18AE59-0576-861F-D34E-8DCCDCA32121}"/>
              </a:ext>
            </a:extLst>
          </p:cNvPr>
          <p:cNvSpPr txBox="1"/>
          <p:nvPr>
            <p:custDataLst>
              <p:tags r:id="rId31"/>
            </p:custDataLst>
          </p:nvPr>
        </p:nvSpPr>
        <p:spPr>
          <a:xfrm>
            <a:off x="2288838" y="519183"/>
            <a:ext cx="683205" cy="204274"/>
          </a:xfrm>
          <a:prstGeom prst="rect">
            <a:avLst/>
          </a:prstGeom>
          <a:solidFill>
            <a:schemeClr val="bg1">
              <a:lumMod val="85000"/>
            </a:schemeClr>
          </a:solidFill>
        </p:spPr>
        <p:txBody>
          <a:bodyPr vert="horz" wrap="none" lIns="0" tIns="0" rIns="0" bIns="0" rtlCol="0" anchor="ctr" anchorCtr="0">
            <a:noAutofit/>
          </a:bodyPr>
          <a:lstStyle/>
          <a:p>
            <a:pPr algn="ctr"/>
            <a:r>
              <a:rPr lang="en-GB" sz="1100" b="1" spc="-18" dirty="0">
                <a:solidFill>
                  <a:schemeClr val="dk1"/>
                </a:solidFill>
              </a:rPr>
              <a:t>Aug</a:t>
            </a:r>
            <a:r>
              <a:rPr lang="en-GB" sz="1100" spc="-18" dirty="0">
                <a:solidFill>
                  <a:schemeClr val="dk1"/>
                </a:solidFill>
              </a:rPr>
              <a:t> </a:t>
            </a:r>
            <a:r>
              <a:rPr lang="en-GB" sz="1100" b="1" spc="-18" dirty="0">
                <a:solidFill>
                  <a:schemeClr val="dk1"/>
                </a:solidFill>
              </a:rPr>
              <a:t>2025</a:t>
            </a:r>
          </a:p>
        </p:txBody>
      </p:sp>
      <p:sp>
        <p:nvSpPr>
          <p:cNvPr id="10" name="OTLSHAPE_TB_00000000000000000000000000000000_TimescaleInterval3">
            <a:extLst>
              <a:ext uri="{FF2B5EF4-FFF2-40B4-BE49-F238E27FC236}">
                <a16:creationId xmlns:a16="http://schemas.microsoft.com/office/drawing/2014/main" id="{DD085757-0E42-FBFD-E393-232E80BCFC6F}"/>
              </a:ext>
            </a:extLst>
          </p:cNvPr>
          <p:cNvSpPr txBox="1"/>
          <p:nvPr>
            <p:custDataLst>
              <p:tags r:id="rId32"/>
            </p:custDataLst>
          </p:nvPr>
        </p:nvSpPr>
        <p:spPr>
          <a:xfrm>
            <a:off x="3477737" y="511215"/>
            <a:ext cx="695198" cy="202317"/>
          </a:xfrm>
          <a:prstGeom prst="rect">
            <a:avLst/>
          </a:prstGeom>
          <a:solidFill>
            <a:schemeClr val="bg1">
              <a:lumMod val="85000"/>
            </a:schemeClr>
          </a:solidFill>
        </p:spPr>
        <p:txBody>
          <a:bodyPr vert="horz" wrap="none" lIns="0" tIns="0" rIns="0" bIns="0" rtlCol="0" anchor="ctr" anchorCtr="0">
            <a:noAutofit/>
          </a:bodyPr>
          <a:lstStyle/>
          <a:p>
            <a:pPr algn="ctr"/>
            <a:r>
              <a:rPr lang="en-GB" sz="1100" b="1" spc="-22" dirty="0">
                <a:solidFill>
                  <a:schemeClr val="dk1"/>
                </a:solidFill>
              </a:rPr>
              <a:t>Sept</a:t>
            </a:r>
            <a:r>
              <a:rPr lang="en-GB" sz="1100" spc="-22" dirty="0">
                <a:solidFill>
                  <a:schemeClr val="dk1"/>
                </a:solidFill>
              </a:rPr>
              <a:t> </a:t>
            </a:r>
            <a:r>
              <a:rPr lang="en-GB" sz="1100" b="1" spc="-22" dirty="0">
                <a:solidFill>
                  <a:schemeClr val="dk1"/>
                </a:solidFill>
              </a:rPr>
              <a:t>2025</a:t>
            </a:r>
            <a:endParaRPr lang="en-GB" sz="1100" spc="-22" dirty="0">
              <a:solidFill>
                <a:schemeClr val="dk1"/>
              </a:solidFill>
            </a:endParaRPr>
          </a:p>
        </p:txBody>
      </p:sp>
      <p:sp>
        <p:nvSpPr>
          <p:cNvPr id="11" name="OTLSHAPE_TB_00000000000000000000000000000000_TimescaleInterval4">
            <a:extLst>
              <a:ext uri="{FF2B5EF4-FFF2-40B4-BE49-F238E27FC236}">
                <a16:creationId xmlns:a16="http://schemas.microsoft.com/office/drawing/2014/main" id="{279DC33A-CE6F-F4ED-575A-6059FB945AAB}"/>
              </a:ext>
            </a:extLst>
          </p:cNvPr>
          <p:cNvSpPr txBox="1"/>
          <p:nvPr>
            <p:custDataLst>
              <p:tags r:id="rId33"/>
            </p:custDataLst>
          </p:nvPr>
        </p:nvSpPr>
        <p:spPr>
          <a:xfrm>
            <a:off x="4807230" y="532744"/>
            <a:ext cx="754737" cy="183232"/>
          </a:xfrm>
          <a:prstGeom prst="rect">
            <a:avLst/>
          </a:prstGeom>
          <a:solidFill>
            <a:schemeClr val="bg1">
              <a:lumMod val="85000"/>
            </a:schemeClr>
          </a:solidFill>
        </p:spPr>
        <p:txBody>
          <a:bodyPr vert="horz" wrap="none" lIns="0" tIns="0" rIns="0" bIns="0" rtlCol="0" anchor="ctr" anchorCtr="0">
            <a:noAutofit/>
          </a:bodyPr>
          <a:lstStyle/>
          <a:p>
            <a:pPr algn="ctr"/>
            <a:r>
              <a:rPr lang="en-GB" sz="1100" b="1" spc="-20" dirty="0">
                <a:solidFill>
                  <a:schemeClr val="dk1"/>
                </a:solidFill>
              </a:rPr>
              <a:t>Oct</a:t>
            </a:r>
            <a:r>
              <a:rPr lang="en-GB" sz="1100" spc="-20" dirty="0">
                <a:solidFill>
                  <a:schemeClr val="dk1"/>
                </a:solidFill>
              </a:rPr>
              <a:t> </a:t>
            </a:r>
            <a:r>
              <a:rPr lang="en-GB" sz="1100" b="1" spc="-20" dirty="0">
                <a:solidFill>
                  <a:schemeClr val="dk1"/>
                </a:solidFill>
              </a:rPr>
              <a:t>2025</a:t>
            </a:r>
          </a:p>
        </p:txBody>
      </p:sp>
      <p:sp>
        <p:nvSpPr>
          <p:cNvPr id="145" name="OTLSHAPE_TB_00000000000000000000000000000000_BottomTimescaleInterval4">
            <a:extLst>
              <a:ext uri="{FF2B5EF4-FFF2-40B4-BE49-F238E27FC236}">
                <a16:creationId xmlns:a16="http://schemas.microsoft.com/office/drawing/2014/main" id="{A24281C6-57F7-8563-F367-4D9A1F66E5DB}"/>
              </a:ext>
            </a:extLst>
          </p:cNvPr>
          <p:cNvSpPr txBox="1"/>
          <p:nvPr>
            <p:custDataLst>
              <p:tags r:id="rId34"/>
            </p:custDataLst>
          </p:nvPr>
        </p:nvSpPr>
        <p:spPr>
          <a:xfrm>
            <a:off x="4616478" y="1889189"/>
            <a:ext cx="150939" cy="186055"/>
          </a:xfrm>
          <a:prstGeom prst="rect">
            <a:avLst/>
          </a:prstGeom>
          <a:noFill/>
        </p:spPr>
        <p:txBody>
          <a:bodyPr vert="horz" wrap="none" lIns="0" tIns="0" rIns="0" bIns="0" rtlCol="0" anchor="ctr" anchorCtr="0">
            <a:noAutofit/>
          </a:bodyPr>
          <a:lstStyle/>
          <a:p>
            <a:endParaRPr lang="en-GB" sz="1200" spc="-28" dirty="0">
              <a:solidFill>
                <a:schemeClr val="lt1"/>
              </a:solidFill>
            </a:endParaRPr>
          </a:p>
        </p:txBody>
      </p:sp>
      <p:sp>
        <p:nvSpPr>
          <p:cNvPr id="254" name="OTLSHAPE_TB_00000000000000000000000000000000_TodayMarkerText" hidden="1">
            <a:extLst>
              <a:ext uri="{FF2B5EF4-FFF2-40B4-BE49-F238E27FC236}">
                <a16:creationId xmlns:a16="http://schemas.microsoft.com/office/drawing/2014/main" id="{5285A04E-27C9-9DA0-CB59-4B1134C661F8}"/>
              </a:ext>
            </a:extLst>
          </p:cNvPr>
          <p:cNvSpPr txBox="1"/>
          <p:nvPr>
            <p:custDataLst>
              <p:tags r:id="rId35"/>
            </p:custDataLst>
          </p:nvPr>
        </p:nvSpPr>
        <p:spPr>
          <a:xfrm>
            <a:off x="-168984" y="58866"/>
            <a:ext cx="363369" cy="0"/>
          </a:xfrm>
          <a:prstGeom prst="rect">
            <a:avLst/>
          </a:prstGeom>
          <a:noFill/>
        </p:spPr>
        <p:txBody>
          <a:bodyPr vert="horz" wrap="none" lIns="0" tIns="0" rIns="0" bIns="0" rtlCol="0" anchor="ctr" anchorCtr="0">
            <a:spAutoFit/>
          </a:bodyPr>
          <a:lstStyle/>
          <a:p>
            <a:pPr algn="ctr"/>
            <a:r>
              <a:rPr lang="en-US" sz="1200" dirty="0">
                <a:solidFill>
                  <a:schemeClr val="dk1"/>
                </a:solidFill>
                <a:latin typeface="Calibri" panose="020F0502020204030204" pitchFamily="34" charset="0"/>
              </a:rPr>
              <a:t>Today</a:t>
            </a:r>
          </a:p>
        </p:txBody>
      </p:sp>
      <p:sp>
        <p:nvSpPr>
          <p:cNvPr id="259" name="OTLSHAPE_SLT_a49df5de215444d7b687cbabedd0f2bb_Duration" hidden="1">
            <a:extLst>
              <a:ext uri="{FF2B5EF4-FFF2-40B4-BE49-F238E27FC236}">
                <a16:creationId xmlns:a16="http://schemas.microsoft.com/office/drawing/2014/main" id="{7E94BDE1-3CCA-5705-50A5-91B9D1833B93}"/>
              </a:ext>
            </a:extLst>
          </p:cNvPr>
          <p:cNvSpPr txBox="1"/>
          <p:nvPr>
            <p:custDataLst>
              <p:tags r:id="rId36"/>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38 days</a:t>
            </a:r>
          </a:p>
        </p:txBody>
      </p:sp>
      <p:sp>
        <p:nvSpPr>
          <p:cNvPr id="260" name="OTLSHAPE_SLT_a49df5de215444d7b687cbabedd0f2bb_TextPercentage" hidden="1">
            <a:extLst>
              <a:ext uri="{FF2B5EF4-FFF2-40B4-BE49-F238E27FC236}">
                <a16:creationId xmlns:a16="http://schemas.microsoft.com/office/drawing/2014/main" id="{478D57E7-24B6-9257-6120-67937170F5BA}"/>
              </a:ext>
            </a:extLst>
          </p:cNvPr>
          <p:cNvSpPr txBox="1"/>
          <p:nvPr>
            <p:custDataLst>
              <p:tags r:id="rId37"/>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2"/>
              </a:solidFill>
              <a:latin typeface="Calibri" panose="020F0502020204030204" pitchFamily="34" charset="0"/>
            </a:endParaRPr>
          </a:p>
        </p:txBody>
      </p:sp>
      <p:sp>
        <p:nvSpPr>
          <p:cNvPr id="261" name="OTLSHAPE_SLT_a49df5de215444d7b687cbabedd0f2bb_StartDate" hidden="1">
            <a:extLst>
              <a:ext uri="{FF2B5EF4-FFF2-40B4-BE49-F238E27FC236}">
                <a16:creationId xmlns:a16="http://schemas.microsoft.com/office/drawing/2014/main" id="{F8885BDF-A22D-4203-95CC-DB435B562BA7}"/>
              </a:ext>
            </a:extLst>
          </p:cNvPr>
          <p:cNvSpPr txBox="1"/>
          <p:nvPr>
            <p:custDataLst>
              <p:tags r:id="rId38"/>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2" name="OTLSHAPE_SLT_a49df5de215444d7b687cbabedd0f2bb_EndDate" hidden="1">
            <a:extLst>
              <a:ext uri="{FF2B5EF4-FFF2-40B4-BE49-F238E27FC236}">
                <a16:creationId xmlns:a16="http://schemas.microsoft.com/office/drawing/2014/main" id="{77E34271-9891-4F97-F97E-4F25BB21DB7D}"/>
              </a:ext>
            </a:extLst>
          </p:cNvPr>
          <p:cNvSpPr txBox="1"/>
          <p:nvPr>
            <p:custDataLst>
              <p:tags r:id="rId39"/>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4" name="OTLSHAPE_SLT_ee80e1a06eb7488ea5515e74033ca1d7_Duration" hidden="1">
            <a:extLst>
              <a:ext uri="{FF2B5EF4-FFF2-40B4-BE49-F238E27FC236}">
                <a16:creationId xmlns:a16="http://schemas.microsoft.com/office/drawing/2014/main" id="{DF5911DC-1229-E01B-8B6A-CBCDF8E80F48}"/>
              </a:ext>
            </a:extLst>
          </p:cNvPr>
          <p:cNvSpPr txBox="1"/>
          <p:nvPr>
            <p:custDataLst>
              <p:tags r:id="rId40"/>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47 days</a:t>
            </a:r>
          </a:p>
        </p:txBody>
      </p:sp>
      <p:sp>
        <p:nvSpPr>
          <p:cNvPr id="265" name="OTLSHAPE_SLT_ee80e1a06eb7488ea5515e74033ca1d7_TextPercentage" hidden="1">
            <a:extLst>
              <a:ext uri="{FF2B5EF4-FFF2-40B4-BE49-F238E27FC236}">
                <a16:creationId xmlns:a16="http://schemas.microsoft.com/office/drawing/2014/main" id="{2379F624-CA09-B460-B14E-1595AAA63AC2}"/>
              </a:ext>
            </a:extLst>
          </p:cNvPr>
          <p:cNvSpPr txBox="1"/>
          <p:nvPr>
            <p:custDataLst>
              <p:tags r:id="rId41"/>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66" name="OTLSHAPE_SLT_ee80e1a06eb7488ea5515e74033ca1d7_StartDate" hidden="1">
            <a:extLst>
              <a:ext uri="{FF2B5EF4-FFF2-40B4-BE49-F238E27FC236}">
                <a16:creationId xmlns:a16="http://schemas.microsoft.com/office/drawing/2014/main" id="{B7D96A85-70D0-6A38-0E2B-D96A54838599}"/>
              </a:ext>
            </a:extLst>
          </p:cNvPr>
          <p:cNvSpPr txBox="1"/>
          <p:nvPr>
            <p:custDataLst>
              <p:tags r:id="rId42"/>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7" name="OTLSHAPE_SLT_ee80e1a06eb7488ea5515e74033ca1d7_EndDate" hidden="1">
            <a:extLst>
              <a:ext uri="{FF2B5EF4-FFF2-40B4-BE49-F238E27FC236}">
                <a16:creationId xmlns:a16="http://schemas.microsoft.com/office/drawing/2014/main" id="{9984898D-A7F3-A637-EC12-A09E6564B067}"/>
              </a:ext>
            </a:extLst>
          </p:cNvPr>
          <p:cNvSpPr txBox="1"/>
          <p:nvPr>
            <p:custDataLst>
              <p:tags r:id="rId43"/>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72" name="OTLSHAPE_SLT_0bddd659c4eb4966aa38219baecba7f5_Duration" hidden="1">
            <a:extLst>
              <a:ext uri="{FF2B5EF4-FFF2-40B4-BE49-F238E27FC236}">
                <a16:creationId xmlns:a16="http://schemas.microsoft.com/office/drawing/2014/main" id="{F8A9A8B8-ED4D-4EDB-F22E-8493091F7E9C}"/>
              </a:ext>
            </a:extLst>
          </p:cNvPr>
          <p:cNvSpPr txBox="1"/>
          <p:nvPr>
            <p:custDataLst>
              <p:tags r:id="rId44"/>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80 days</a:t>
            </a:r>
          </a:p>
        </p:txBody>
      </p:sp>
      <p:sp>
        <p:nvSpPr>
          <p:cNvPr id="273" name="OTLSHAPE_SLT_0bddd659c4eb4966aa38219baecba7f5_TextPercentage" hidden="1">
            <a:extLst>
              <a:ext uri="{FF2B5EF4-FFF2-40B4-BE49-F238E27FC236}">
                <a16:creationId xmlns:a16="http://schemas.microsoft.com/office/drawing/2014/main" id="{2B08E117-392E-51A1-EB1B-182997CAF136}"/>
              </a:ext>
            </a:extLst>
          </p:cNvPr>
          <p:cNvSpPr txBox="1"/>
          <p:nvPr>
            <p:custDataLst>
              <p:tags r:id="rId45"/>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74" name="OTLSHAPE_SLT_0bddd659c4eb4966aa38219baecba7f5_StartDate" hidden="1">
            <a:extLst>
              <a:ext uri="{FF2B5EF4-FFF2-40B4-BE49-F238E27FC236}">
                <a16:creationId xmlns:a16="http://schemas.microsoft.com/office/drawing/2014/main" id="{B72847F1-3777-C807-C802-843E6C90586A}"/>
              </a:ext>
            </a:extLst>
          </p:cNvPr>
          <p:cNvSpPr txBox="1"/>
          <p:nvPr>
            <p:custDataLst>
              <p:tags r:id="rId46"/>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75" name="OTLSHAPE_SLT_0bddd659c4eb4966aa38219baecba7f5_EndDate" hidden="1">
            <a:extLst>
              <a:ext uri="{FF2B5EF4-FFF2-40B4-BE49-F238E27FC236}">
                <a16:creationId xmlns:a16="http://schemas.microsoft.com/office/drawing/2014/main" id="{1753209D-AD62-5F4D-504A-531A93D8910D}"/>
              </a:ext>
            </a:extLst>
          </p:cNvPr>
          <p:cNvSpPr txBox="1"/>
          <p:nvPr>
            <p:custDataLst>
              <p:tags r:id="rId47"/>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0" name="OTLSHAPE_SLT_7be956614801451ebf4b1911a29aa6df_Duration" hidden="1">
            <a:extLst>
              <a:ext uri="{FF2B5EF4-FFF2-40B4-BE49-F238E27FC236}">
                <a16:creationId xmlns:a16="http://schemas.microsoft.com/office/drawing/2014/main" id="{CB1976B6-42BA-4C87-0FBA-9F78A2ABDB9B}"/>
              </a:ext>
            </a:extLst>
          </p:cNvPr>
          <p:cNvSpPr txBox="1"/>
          <p:nvPr>
            <p:custDataLst>
              <p:tags r:id="rId48"/>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33 days</a:t>
            </a:r>
          </a:p>
        </p:txBody>
      </p:sp>
      <p:sp>
        <p:nvSpPr>
          <p:cNvPr id="281" name="OTLSHAPE_SLT_7be956614801451ebf4b1911a29aa6df_TextPercentage" hidden="1">
            <a:extLst>
              <a:ext uri="{FF2B5EF4-FFF2-40B4-BE49-F238E27FC236}">
                <a16:creationId xmlns:a16="http://schemas.microsoft.com/office/drawing/2014/main" id="{A839BEAF-6293-0A3F-8EAF-F59E574F0941}"/>
              </a:ext>
            </a:extLst>
          </p:cNvPr>
          <p:cNvSpPr txBox="1"/>
          <p:nvPr>
            <p:custDataLst>
              <p:tags r:id="rId49"/>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82" name="OTLSHAPE_SLT_7be956614801451ebf4b1911a29aa6df_StartDate" hidden="1">
            <a:extLst>
              <a:ext uri="{FF2B5EF4-FFF2-40B4-BE49-F238E27FC236}">
                <a16:creationId xmlns:a16="http://schemas.microsoft.com/office/drawing/2014/main" id="{172E1C3E-4292-AD51-351D-929639AD2972}"/>
              </a:ext>
            </a:extLst>
          </p:cNvPr>
          <p:cNvSpPr txBox="1"/>
          <p:nvPr>
            <p:custDataLst>
              <p:tags r:id="rId50"/>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3" name="OTLSHAPE_SLT_7be956614801451ebf4b1911a29aa6df_EndDate" hidden="1">
            <a:extLst>
              <a:ext uri="{FF2B5EF4-FFF2-40B4-BE49-F238E27FC236}">
                <a16:creationId xmlns:a16="http://schemas.microsoft.com/office/drawing/2014/main" id="{9BB2169A-D7E1-C6C6-0FE1-8E82B84089CA}"/>
              </a:ext>
            </a:extLst>
          </p:cNvPr>
          <p:cNvSpPr txBox="1"/>
          <p:nvPr>
            <p:custDataLst>
              <p:tags r:id="rId51"/>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5" name="OTLSHAPE_SLT_a90a5cff12ea4b579c041e31a9266a72_Duration" hidden="1">
            <a:extLst>
              <a:ext uri="{FF2B5EF4-FFF2-40B4-BE49-F238E27FC236}">
                <a16:creationId xmlns:a16="http://schemas.microsoft.com/office/drawing/2014/main" id="{8D551786-AFDF-960C-0C25-963EF3A8F97A}"/>
              </a:ext>
            </a:extLst>
          </p:cNvPr>
          <p:cNvSpPr txBox="1"/>
          <p:nvPr>
            <p:custDataLst>
              <p:tags r:id="rId52"/>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23 days</a:t>
            </a:r>
          </a:p>
        </p:txBody>
      </p:sp>
      <p:sp>
        <p:nvSpPr>
          <p:cNvPr id="286" name="OTLSHAPE_SLT_a90a5cff12ea4b579c041e31a9266a72_TextPercentage" hidden="1">
            <a:extLst>
              <a:ext uri="{FF2B5EF4-FFF2-40B4-BE49-F238E27FC236}">
                <a16:creationId xmlns:a16="http://schemas.microsoft.com/office/drawing/2014/main" id="{C6ABC5DA-FD3C-009A-0F27-F7BEFF21D789}"/>
              </a:ext>
            </a:extLst>
          </p:cNvPr>
          <p:cNvSpPr txBox="1"/>
          <p:nvPr>
            <p:custDataLst>
              <p:tags r:id="rId53"/>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87" name="OTLSHAPE_SLT_a90a5cff12ea4b579c041e31a9266a72_StartDate" hidden="1">
            <a:extLst>
              <a:ext uri="{FF2B5EF4-FFF2-40B4-BE49-F238E27FC236}">
                <a16:creationId xmlns:a16="http://schemas.microsoft.com/office/drawing/2014/main" id="{A8C86AB4-BC2B-A03B-89C8-07BBD7FFF9F4}"/>
              </a:ext>
            </a:extLst>
          </p:cNvPr>
          <p:cNvSpPr txBox="1"/>
          <p:nvPr>
            <p:custDataLst>
              <p:tags r:id="rId54"/>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88" name="OTLSHAPE_SLT_a90a5cff12ea4b579c041e31a9266a72_EndDate" hidden="1">
            <a:extLst>
              <a:ext uri="{FF2B5EF4-FFF2-40B4-BE49-F238E27FC236}">
                <a16:creationId xmlns:a16="http://schemas.microsoft.com/office/drawing/2014/main" id="{4E0E035E-38F1-BF77-F497-BD21A0B7EE80}"/>
              </a:ext>
            </a:extLst>
          </p:cNvPr>
          <p:cNvSpPr txBox="1"/>
          <p:nvPr>
            <p:custDataLst>
              <p:tags r:id="rId55"/>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93" name="OTLSHAPE_SLT_6fd0afe55e014254aa6c6c34896a6e2d_Duration" hidden="1">
            <a:extLst>
              <a:ext uri="{FF2B5EF4-FFF2-40B4-BE49-F238E27FC236}">
                <a16:creationId xmlns:a16="http://schemas.microsoft.com/office/drawing/2014/main" id="{985CB20F-EE75-79A8-B039-E3FB2C0274D5}"/>
              </a:ext>
            </a:extLst>
          </p:cNvPr>
          <p:cNvSpPr txBox="1"/>
          <p:nvPr>
            <p:custDataLst>
              <p:tags r:id="rId56"/>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20 days</a:t>
            </a:r>
          </a:p>
        </p:txBody>
      </p:sp>
      <p:sp>
        <p:nvSpPr>
          <p:cNvPr id="294" name="OTLSHAPE_SLT_6fd0afe55e014254aa6c6c34896a6e2d_TextPercentage" hidden="1">
            <a:extLst>
              <a:ext uri="{FF2B5EF4-FFF2-40B4-BE49-F238E27FC236}">
                <a16:creationId xmlns:a16="http://schemas.microsoft.com/office/drawing/2014/main" id="{6EAD426D-E9AF-1BA7-3A9D-0E1390184D1D}"/>
              </a:ext>
            </a:extLst>
          </p:cNvPr>
          <p:cNvSpPr txBox="1"/>
          <p:nvPr>
            <p:custDataLst>
              <p:tags r:id="rId57"/>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95" name="OTLSHAPE_SLT_6fd0afe55e014254aa6c6c34896a6e2d_StartDate" hidden="1">
            <a:extLst>
              <a:ext uri="{FF2B5EF4-FFF2-40B4-BE49-F238E27FC236}">
                <a16:creationId xmlns:a16="http://schemas.microsoft.com/office/drawing/2014/main" id="{F97E665D-D543-7DAB-F923-F20B2C1F43A4}"/>
              </a:ext>
            </a:extLst>
          </p:cNvPr>
          <p:cNvSpPr txBox="1"/>
          <p:nvPr>
            <p:custDataLst>
              <p:tags r:id="rId58"/>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96" name="OTLSHAPE_SLT_6fd0afe55e014254aa6c6c34896a6e2d_EndDate" hidden="1">
            <a:extLst>
              <a:ext uri="{FF2B5EF4-FFF2-40B4-BE49-F238E27FC236}">
                <a16:creationId xmlns:a16="http://schemas.microsoft.com/office/drawing/2014/main" id="{68B04944-54AD-E18D-6D92-58EF98E4F97E}"/>
              </a:ext>
            </a:extLst>
          </p:cNvPr>
          <p:cNvSpPr txBox="1"/>
          <p:nvPr>
            <p:custDataLst>
              <p:tags r:id="rId59"/>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cxnSp>
        <p:nvCxnSpPr>
          <p:cNvPr id="236" name="OTLSHAPE_TB_00000000000000000000000000000000_Separator1">
            <a:extLst>
              <a:ext uri="{FF2B5EF4-FFF2-40B4-BE49-F238E27FC236}">
                <a16:creationId xmlns:a16="http://schemas.microsoft.com/office/drawing/2014/main" id="{9F62FA9B-AA44-7A99-834B-624B1D6206D6}"/>
              </a:ext>
            </a:extLst>
          </p:cNvPr>
          <p:cNvCxnSpPr/>
          <p:nvPr>
            <p:custDataLst>
              <p:tags r:id="rId60"/>
            </p:custDataLst>
          </p:nvPr>
        </p:nvCxnSpPr>
        <p:spPr>
          <a:xfrm>
            <a:off x="1943217" y="502234"/>
            <a:ext cx="0" cy="182880"/>
          </a:xfrm>
          <a:prstGeom prst="line">
            <a:avLst/>
          </a:prstGeom>
          <a:ln w="9525" cap="flat" cmpd="sng" algn="ctr">
            <a:solidFill>
              <a:schemeClr val="dk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7" name="OTLSHAPE_TB_00000000000000000000000000000000_Separator2">
            <a:extLst>
              <a:ext uri="{FF2B5EF4-FFF2-40B4-BE49-F238E27FC236}">
                <a16:creationId xmlns:a16="http://schemas.microsoft.com/office/drawing/2014/main" id="{5E5FE558-9EF7-C2D2-E847-6E521B90F232}"/>
              </a:ext>
            </a:extLst>
          </p:cNvPr>
          <p:cNvCxnSpPr>
            <a:cxnSpLocks/>
          </p:cNvCxnSpPr>
          <p:nvPr>
            <p:custDataLst>
              <p:tags r:id="rId61"/>
            </p:custDataLst>
          </p:nvPr>
        </p:nvCxnSpPr>
        <p:spPr>
          <a:xfrm>
            <a:off x="3172712" y="552728"/>
            <a:ext cx="0" cy="182880"/>
          </a:xfrm>
          <a:prstGeom prst="line">
            <a:avLst/>
          </a:prstGeom>
          <a:ln w="9525" cap="flat" cmpd="sng" algn="ctr">
            <a:solidFill>
              <a:schemeClr val="dk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8" name="OTLSHAPE_TB_00000000000000000000000000000000_Separator3">
            <a:extLst>
              <a:ext uri="{FF2B5EF4-FFF2-40B4-BE49-F238E27FC236}">
                <a16:creationId xmlns:a16="http://schemas.microsoft.com/office/drawing/2014/main" id="{B31DD512-614A-E04A-2992-FF283DA49DF0}"/>
              </a:ext>
            </a:extLst>
          </p:cNvPr>
          <p:cNvCxnSpPr/>
          <p:nvPr>
            <p:custDataLst>
              <p:tags r:id="rId62"/>
            </p:custDataLst>
          </p:nvPr>
        </p:nvCxnSpPr>
        <p:spPr>
          <a:xfrm>
            <a:off x="5810822" y="502234"/>
            <a:ext cx="0" cy="182880"/>
          </a:xfrm>
          <a:prstGeom prst="line">
            <a:avLst/>
          </a:prstGeom>
          <a:ln w="9525" cap="flat" cmpd="sng" algn="ctr">
            <a:solidFill>
              <a:schemeClr val="dk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49" name="TextBox 248">
            <a:extLst>
              <a:ext uri="{FF2B5EF4-FFF2-40B4-BE49-F238E27FC236}">
                <a16:creationId xmlns:a16="http://schemas.microsoft.com/office/drawing/2014/main" id="{2C5743A2-30AC-0532-8E52-29F5BF9F7328}"/>
              </a:ext>
            </a:extLst>
          </p:cNvPr>
          <p:cNvSpPr txBox="1"/>
          <p:nvPr/>
        </p:nvSpPr>
        <p:spPr>
          <a:xfrm>
            <a:off x="1506443" y="21813"/>
            <a:ext cx="8772144" cy="461665"/>
          </a:xfrm>
          <a:prstGeom prst="rect">
            <a:avLst/>
          </a:prstGeom>
          <a:noFill/>
        </p:spPr>
        <p:txBody>
          <a:bodyPr wrap="square" rtlCol="0">
            <a:spAutoFit/>
          </a:bodyPr>
          <a:lstStyle/>
          <a:p>
            <a:pPr algn="ctr"/>
            <a:r>
              <a:rPr lang="en-US" sz="2400" dirty="0">
                <a:solidFill>
                  <a:schemeClr val="accent1">
                    <a:lumMod val="75000"/>
                  </a:schemeClr>
                </a:solidFill>
              </a:rPr>
              <a:t>JO Calendar of Compliance &amp; Reporting </a:t>
            </a:r>
            <a:r>
              <a:rPr lang="en-US" sz="2400">
                <a:solidFill>
                  <a:schemeClr val="accent1">
                    <a:lumMod val="75000"/>
                  </a:schemeClr>
                </a:solidFill>
              </a:rPr>
              <a:t>Requirements 2025-26</a:t>
            </a:r>
            <a:endParaRPr lang="en-US" sz="2400" dirty="0">
              <a:solidFill>
                <a:schemeClr val="accent1">
                  <a:lumMod val="75000"/>
                </a:schemeClr>
              </a:solidFill>
            </a:endParaRPr>
          </a:p>
        </p:txBody>
      </p:sp>
      <p:sp>
        <p:nvSpPr>
          <p:cNvPr id="149" name="OTLSHAPE_SLA_199d0cae46ea41538561df4885311cf6_Title">
            <a:extLst>
              <a:ext uri="{FF2B5EF4-FFF2-40B4-BE49-F238E27FC236}">
                <a16:creationId xmlns:a16="http://schemas.microsoft.com/office/drawing/2014/main" id="{B3296606-12DD-486D-8542-937B13918F67}"/>
              </a:ext>
            </a:extLst>
          </p:cNvPr>
          <p:cNvSpPr txBox="1"/>
          <p:nvPr>
            <p:custDataLst>
              <p:tags r:id="rId63"/>
            </p:custDataLst>
          </p:nvPr>
        </p:nvSpPr>
        <p:spPr>
          <a:xfrm>
            <a:off x="834120" y="1003385"/>
            <a:ext cx="861824" cy="769441"/>
          </a:xfrm>
          <a:prstGeom prst="rect">
            <a:avLst/>
          </a:prstGeom>
          <a:noFill/>
        </p:spPr>
        <p:txBody>
          <a:bodyPr vert="horz" wrap="square" lIns="0" tIns="0" rIns="0" bIns="0" rtlCol="0" anchor="ctr" anchorCtr="0">
            <a:spAutoFit/>
          </a:bodyPr>
          <a:lstStyle/>
          <a:p>
            <a:r>
              <a:rPr lang="en-US" sz="1000" spc="-8" dirty="0">
                <a:solidFill>
                  <a:schemeClr val="dk1"/>
                </a:solidFill>
                <a:latin typeface="Calibri" panose="020F0502020204030204" pitchFamily="34" charset="0"/>
              </a:rPr>
              <a:t>Financial statements to be audited within 4 months [LGA s416(1)]</a:t>
            </a:r>
          </a:p>
        </p:txBody>
      </p:sp>
      <p:sp>
        <p:nvSpPr>
          <p:cNvPr id="85" name="OTLSHAPE_SLA_199d0cae46ea41538561df4885311cf6_Title">
            <a:extLst>
              <a:ext uri="{FF2B5EF4-FFF2-40B4-BE49-F238E27FC236}">
                <a16:creationId xmlns:a16="http://schemas.microsoft.com/office/drawing/2014/main" id="{7BC3B23E-6120-4938-B274-F545C86BFDE6}"/>
              </a:ext>
            </a:extLst>
          </p:cNvPr>
          <p:cNvSpPr txBox="1"/>
          <p:nvPr>
            <p:custDataLst>
              <p:tags r:id="rId64"/>
            </p:custDataLst>
          </p:nvPr>
        </p:nvSpPr>
        <p:spPr>
          <a:xfrm>
            <a:off x="846362" y="3002176"/>
            <a:ext cx="861824" cy="461665"/>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31    </a:t>
            </a:r>
            <a:r>
              <a:rPr lang="en-US" sz="1000" spc="-8" dirty="0">
                <a:solidFill>
                  <a:schemeClr val="dk1"/>
                </a:solidFill>
                <a:latin typeface="Calibri" panose="020F0502020204030204" pitchFamily="34" charset="0"/>
              </a:rPr>
              <a:t>GST Certificate to be submitted</a:t>
            </a:r>
          </a:p>
        </p:txBody>
      </p:sp>
      <p:sp>
        <p:nvSpPr>
          <p:cNvPr id="101" name="OTLSHAPE_SLA_d5b7e43d7a3448f2b24d21705fa8dd72_Title">
            <a:extLst>
              <a:ext uri="{FF2B5EF4-FFF2-40B4-BE49-F238E27FC236}">
                <a16:creationId xmlns:a16="http://schemas.microsoft.com/office/drawing/2014/main" id="{2D89C365-682A-41E2-92A5-D92024B9C0FC}"/>
              </a:ext>
            </a:extLst>
          </p:cNvPr>
          <p:cNvSpPr txBox="1"/>
          <p:nvPr>
            <p:custDataLst>
              <p:tags r:id="rId65"/>
            </p:custDataLst>
          </p:nvPr>
        </p:nvSpPr>
        <p:spPr>
          <a:xfrm>
            <a:off x="3246456" y="4684000"/>
            <a:ext cx="1304864" cy="1670720"/>
          </a:xfrm>
          <a:prstGeom prst="rect">
            <a:avLst/>
          </a:prstGeom>
          <a:noFill/>
        </p:spPr>
        <p:txBody>
          <a:bodyPr vert="horz" wrap="square" lIns="0" tIns="0" rIns="0" bIns="0" rtlCol="0" anchor="ctr" anchorCtr="0">
            <a:noAutofit/>
          </a:bodyPr>
          <a:lstStyle/>
          <a:p>
            <a:r>
              <a:rPr lang="en-US" sz="1000" b="1" spc="-8" dirty="0">
                <a:solidFill>
                  <a:schemeClr val="dk1"/>
                </a:solidFill>
                <a:latin typeface="Calibri" panose="020F0502020204030204" pitchFamily="34" charset="0"/>
              </a:rPr>
              <a:t>30  </a:t>
            </a:r>
            <a:r>
              <a:rPr lang="en-US" sz="1000" spc="-8" dirty="0">
                <a:solidFill>
                  <a:schemeClr val="dk1"/>
                </a:solidFill>
                <a:latin typeface="Calibri" panose="020F0502020204030204" pitchFamily="34" charset="0"/>
              </a:rPr>
              <a:t>Written returns of interest due  for voting representatives and designated persons who held office at 30 June [MCC cl4.21(b)] to be lodged</a:t>
            </a:r>
          </a:p>
          <a:p>
            <a:r>
              <a:rPr lang="en-US" sz="1000" spc="-8" dirty="0">
                <a:solidFill>
                  <a:schemeClr val="dk1"/>
                </a:solidFill>
                <a:latin typeface="Calibri" panose="020F0502020204030204" pitchFamily="34" charset="0"/>
              </a:rPr>
              <a:t>EO to table returns at next JO Board meeting [MCC cl 4.25]</a:t>
            </a:r>
          </a:p>
        </p:txBody>
      </p:sp>
      <p:sp>
        <p:nvSpPr>
          <p:cNvPr id="103" name="OTLSHAPE_SLA_199d0cae46ea41538561df4885311cf6_Title">
            <a:extLst>
              <a:ext uri="{FF2B5EF4-FFF2-40B4-BE49-F238E27FC236}">
                <a16:creationId xmlns:a16="http://schemas.microsoft.com/office/drawing/2014/main" id="{95298C95-54DC-4FF4-893B-789FCD63C391}"/>
              </a:ext>
            </a:extLst>
          </p:cNvPr>
          <p:cNvSpPr txBox="1"/>
          <p:nvPr>
            <p:custDataLst>
              <p:tags r:id="rId66"/>
            </p:custDataLst>
          </p:nvPr>
        </p:nvSpPr>
        <p:spPr>
          <a:xfrm>
            <a:off x="4702673" y="1102222"/>
            <a:ext cx="1062643" cy="923330"/>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17     </a:t>
            </a:r>
            <a:r>
              <a:rPr lang="en-US" sz="1000" spc="-8" dirty="0">
                <a:solidFill>
                  <a:schemeClr val="dk1"/>
                </a:solidFill>
                <a:latin typeface="Calibri" panose="020F0502020204030204" pitchFamily="34" charset="0"/>
              </a:rPr>
              <a:t>Request for extension to lodge financial statements due in writing to OLG [LGA s416(2), Code</a:t>
            </a:r>
            <a:r>
              <a:rPr lang="en-US" sz="900" spc="-8" dirty="0">
                <a:solidFill>
                  <a:schemeClr val="dk1"/>
                </a:solidFill>
                <a:latin typeface="Calibri" panose="020F0502020204030204" pitchFamily="34" charset="0"/>
              </a:rPr>
              <a:t>]</a:t>
            </a:r>
          </a:p>
        </p:txBody>
      </p:sp>
      <p:sp>
        <p:nvSpPr>
          <p:cNvPr id="105" name="OTLSHAPE_SLA_d5b7e43d7a3448f2b24d21705fa8dd72_Title">
            <a:extLst>
              <a:ext uri="{FF2B5EF4-FFF2-40B4-BE49-F238E27FC236}">
                <a16:creationId xmlns:a16="http://schemas.microsoft.com/office/drawing/2014/main" id="{60E55678-590A-4B0A-B9B9-900A38B0CBCE}"/>
              </a:ext>
            </a:extLst>
          </p:cNvPr>
          <p:cNvSpPr txBox="1"/>
          <p:nvPr>
            <p:custDataLst>
              <p:tags r:id="rId67"/>
            </p:custDataLst>
          </p:nvPr>
        </p:nvSpPr>
        <p:spPr>
          <a:xfrm>
            <a:off x="4732182" y="3826113"/>
            <a:ext cx="918853" cy="1217439"/>
          </a:xfrm>
          <a:prstGeom prst="rect">
            <a:avLst/>
          </a:prstGeom>
          <a:noFill/>
        </p:spPr>
        <p:txBody>
          <a:bodyPr vert="horz" wrap="square" lIns="0" tIns="0" rIns="0" bIns="0" rtlCol="0" anchor="ctr" anchorCtr="0">
            <a:noAutofit/>
          </a:bodyPr>
          <a:lstStyle/>
          <a:p>
            <a:r>
              <a:rPr lang="en-US" sz="1000" b="1" spc="-8" dirty="0">
                <a:solidFill>
                  <a:schemeClr val="dk1"/>
                </a:solidFill>
                <a:latin typeface="Calibri" panose="020F0502020204030204" pitchFamily="34" charset="0"/>
              </a:rPr>
              <a:t>30    </a:t>
            </a:r>
            <a:r>
              <a:rPr lang="en-US" sz="1000" spc="-8" dirty="0">
                <a:solidFill>
                  <a:schemeClr val="dk1"/>
                </a:solidFill>
                <a:latin typeface="Calibri" panose="020F0502020204030204" pitchFamily="34" charset="0"/>
              </a:rPr>
              <a:t>Annual Report of obligations under GIPA due to the Minister and the Information Commissioner [GIPA s125]</a:t>
            </a:r>
            <a:endParaRPr lang="en-US" sz="1000" b="1" spc="-8" dirty="0">
              <a:solidFill>
                <a:schemeClr val="dk1"/>
              </a:solidFill>
              <a:latin typeface="Calibri" panose="020F0502020204030204" pitchFamily="34" charset="0"/>
            </a:endParaRPr>
          </a:p>
        </p:txBody>
      </p:sp>
      <p:sp>
        <p:nvSpPr>
          <p:cNvPr id="106" name="OTLSHAPE_SLA_199d0cae46ea41538561df4885311cf6_Title">
            <a:extLst>
              <a:ext uri="{FF2B5EF4-FFF2-40B4-BE49-F238E27FC236}">
                <a16:creationId xmlns:a16="http://schemas.microsoft.com/office/drawing/2014/main" id="{B516A6F9-BC01-441E-8BC7-D469EED5C1D3}"/>
              </a:ext>
            </a:extLst>
          </p:cNvPr>
          <p:cNvSpPr txBox="1"/>
          <p:nvPr>
            <p:custDataLst>
              <p:tags r:id="rId68"/>
            </p:custDataLst>
          </p:nvPr>
        </p:nvSpPr>
        <p:spPr>
          <a:xfrm>
            <a:off x="4702673" y="2275613"/>
            <a:ext cx="1062643" cy="1231106"/>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31     </a:t>
            </a:r>
            <a:r>
              <a:rPr lang="en-US" sz="1000" spc="-8" dirty="0">
                <a:solidFill>
                  <a:schemeClr val="dk1"/>
                </a:solidFill>
                <a:latin typeface="Calibri" panose="020F0502020204030204" pitchFamily="34" charset="0"/>
              </a:rPr>
              <a:t>Financial Statements to be audited [LGAs416(1), Code] and lodged to OLG [LGA s417)5)] with Financial Data Return</a:t>
            </a:r>
          </a:p>
        </p:txBody>
      </p:sp>
      <p:sp>
        <p:nvSpPr>
          <p:cNvPr id="114" name="OTLSHAPE_TB_00000000000000000000000000000000_TimescaleInterval1">
            <a:extLst>
              <a:ext uri="{FF2B5EF4-FFF2-40B4-BE49-F238E27FC236}">
                <a16:creationId xmlns:a16="http://schemas.microsoft.com/office/drawing/2014/main" id="{36B3B84F-69F2-4097-8440-B993FF8926D5}"/>
              </a:ext>
            </a:extLst>
          </p:cNvPr>
          <p:cNvSpPr txBox="1"/>
          <p:nvPr>
            <p:custDataLst>
              <p:tags r:id="rId69"/>
            </p:custDataLst>
          </p:nvPr>
        </p:nvSpPr>
        <p:spPr>
          <a:xfrm>
            <a:off x="6089207" y="525499"/>
            <a:ext cx="663972" cy="201022"/>
          </a:xfrm>
          <a:prstGeom prst="rect">
            <a:avLst/>
          </a:prstGeom>
          <a:solidFill>
            <a:schemeClr val="bg1">
              <a:lumMod val="85000"/>
            </a:schemeClr>
          </a:solidFill>
        </p:spPr>
        <p:txBody>
          <a:bodyPr vert="horz" wrap="none" lIns="0" tIns="0" rIns="0" bIns="0" rtlCol="0" anchor="ctr" anchorCtr="0">
            <a:noAutofit/>
          </a:bodyPr>
          <a:lstStyle/>
          <a:p>
            <a:pPr algn="ctr"/>
            <a:r>
              <a:rPr lang="en-GB" sz="1100" b="1" spc="-20" dirty="0">
                <a:solidFill>
                  <a:schemeClr val="dk1"/>
                </a:solidFill>
              </a:rPr>
              <a:t>Nov 2025</a:t>
            </a:r>
            <a:endParaRPr lang="en-GB" sz="1100" spc="-20" dirty="0">
              <a:solidFill>
                <a:schemeClr val="dk1"/>
              </a:solidFill>
            </a:endParaRPr>
          </a:p>
        </p:txBody>
      </p:sp>
      <p:sp>
        <p:nvSpPr>
          <p:cNvPr id="116" name="OTLSHAPE_TB_00000000000000000000000000000000_TimescaleInterval2">
            <a:extLst>
              <a:ext uri="{FF2B5EF4-FFF2-40B4-BE49-F238E27FC236}">
                <a16:creationId xmlns:a16="http://schemas.microsoft.com/office/drawing/2014/main" id="{04A19CCB-FA81-4938-92FD-A9B1DD63D3A8}"/>
              </a:ext>
            </a:extLst>
          </p:cNvPr>
          <p:cNvSpPr txBox="1"/>
          <p:nvPr>
            <p:custDataLst>
              <p:tags r:id="rId70"/>
            </p:custDataLst>
          </p:nvPr>
        </p:nvSpPr>
        <p:spPr>
          <a:xfrm>
            <a:off x="7325689" y="544021"/>
            <a:ext cx="716578" cy="194557"/>
          </a:xfrm>
          <a:prstGeom prst="rect">
            <a:avLst/>
          </a:prstGeom>
          <a:solidFill>
            <a:schemeClr val="bg1">
              <a:lumMod val="85000"/>
            </a:schemeClr>
          </a:solidFill>
        </p:spPr>
        <p:txBody>
          <a:bodyPr vert="horz" wrap="none" lIns="0" tIns="0" rIns="0" bIns="0" rtlCol="0" anchor="ctr" anchorCtr="0">
            <a:noAutofit/>
          </a:bodyPr>
          <a:lstStyle/>
          <a:p>
            <a:pPr algn="ctr"/>
            <a:r>
              <a:rPr lang="en-GB" sz="1100" b="1" spc="-18" dirty="0">
                <a:solidFill>
                  <a:schemeClr val="dk1"/>
                </a:solidFill>
              </a:rPr>
              <a:t>Dec</a:t>
            </a:r>
            <a:r>
              <a:rPr lang="en-GB" sz="1100" spc="-18" dirty="0">
                <a:solidFill>
                  <a:schemeClr val="dk1"/>
                </a:solidFill>
              </a:rPr>
              <a:t> </a:t>
            </a:r>
            <a:r>
              <a:rPr lang="en-GB" sz="1100" b="1" spc="-18" dirty="0">
                <a:solidFill>
                  <a:schemeClr val="dk1"/>
                </a:solidFill>
              </a:rPr>
              <a:t>2025</a:t>
            </a:r>
          </a:p>
        </p:txBody>
      </p:sp>
      <p:sp>
        <p:nvSpPr>
          <p:cNvPr id="121" name="OTLSHAPE_SLA_199d0cae46ea41538561df4885311cf6_Title">
            <a:extLst>
              <a:ext uri="{FF2B5EF4-FFF2-40B4-BE49-F238E27FC236}">
                <a16:creationId xmlns:a16="http://schemas.microsoft.com/office/drawing/2014/main" id="{B8B2F235-3AD8-4D16-893F-DAC2837E26BC}"/>
              </a:ext>
            </a:extLst>
          </p:cNvPr>
          <p:cNvSpPr txBox="1"/>
          <p:nvPr>
            <p:custDataLst>
              <p:tags r:id="rId71"/>
            </p:custDataLst>
          </p:nvPr>
        </p:nvSpPr>
        <p:spPr>
          <a:xfrm>
            <a:off x="6096000" y="3826113"/>
            <a:ext cx="1160400" cy="1077218"/>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30   </a:t>
            </a:r>
            <a:r>
              <a:rPr lang="en-US" sz="1000" spc="-8" dirty="0">
                <a:solidFill>
                  <a:schemeClr val="dk1"/>
                </a:solidFill>
                <a:latin typeface="Calibri" panose="020F0502020204030204" pitchFamily="34" charset="0"/>
              </a:rPr>
              <a:t> Annual </a:t>
            </a:r>
            <a:r>
              <a:rPr lang="en-US" sz="1000" dirty="0"/>
              <a:t>Performance</a:t>
            </a:r>
            <a:r>
              <a:rPr lang="en-US" sz="1000" spc="-8" dirty="0">
                <a:solidFill>
                  <a:schemeClr val="dk1"/>
                </a:solidFill>
                <a:latin typeface="Calibri" panose="020F0502020204030204" pitchFamily="34" charset="0"/>
              </a:rPr>
              <a:t> Statement is to be prepared </a:t>
            </a:r>
            <a:r>
              <a:rPr lang="nn-NO" sz="1000" spc="-8" dirty="0">
                <a:solidFill>
                  <a:schemeClr val="dk1"/>
                </a:solidFill>
                <a:latin typeface="Calibri" panose="020F0502020204030204" pitchFamily="34" charset="0"/>
              </a:rPr>
              <a:t> [LG Reg ss 397J &amp; 217(1)</a:t>
            </a:r>
            <a:r>
              <a:rPr lang="en-US" sz="1000" spc="-8" dirty="0">
                <a:solidFill>
                  <a:schemeClr val="dk1"/>
                </a:solidFill>
                <a:latin typeface="Calibri" panose="020F0502020204030204" pitchFamily="34" charset="0"/>
              </a:rPr>
              <a:t>] [Checklist is available </a:t>
            </a:r>
            <a:r>
              <a:rPr lang="en-US" sz="1000" spc="-8" dirty="0">
                <a:solidFill>
                  <a:schemeClr val="dk1"/>
                </a:solidFill>
                <a:latin typeface="Calibri" panose="020F0502020204030204" pitchFamily="34" charset="0"/>
                <a:hlinkClick r:id="rId90"/>
              </a:rPr>
              <a:t>here</a:t>
            </a:r>
            <a:r>
              <a:rPr lang="en-US" sz="1000" spc="-8" dirty="0">
                <a:solidFill>
                  <a:schemeClr val="dk1"/>
                </a:solidFill>
                <a:latin typeface="Calibri" panose="020F0502020204030204" pitchFamily="34" charset="0"/>
              </a:rPr>
              <a:t>]</a:t>
            </a:r>
          </a:p>
        </p:txBody>
      </p:sp>
      <p:sp>
        <p:nvSpPr>
          <p:cNvPr id="122" name="OTLSHAPE_SLA_199d0cae46ea41538561df4885311cf6_Title">
            <a:extLst>
              <a:ext uri="{FF2B5EF4-FFF2-40B4-BE49-F238E27FC236}">
                <a16:creationId xmlns:a16="http://schemas.microsoft.com/office/drawing/2014/main" id="{5A187CD1-2126-4AD2-B0A4-5F8A79F6F90E}"/>
              </a:ext>
            </a:extLst>
          </p:cNvPr>
          <p:cNvSpPr txBox="1"/>
          <p:nvPr>
            <p:custDataLst>
              <p:tags r:id="rId72"/>
            </p:custDataLst>
          </p:nvPr>
        </p:nvSpPr>
        <p:spPr>
          <a:xfrm>
            <a:off x="7463096" y="5258861"/>
            <a:ext cx="1139632" cy="1231106"/>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30  </a:t>
            </a:r>
            <a:r>
              <a:rPr lang="en-US" sz="1000" spc="-8" dirty="0">
                <a:solidFill>
                  <a:schemeClr val="dk1"/>
                </a:solidFill>
                <a:latin typeface="Calibri" panose="020F0502020204030204" pitchFamily="34" charset="0"/>
              </a:rPr>
              <a:t>Model Code of Conduct Complaints Statistics to be reported to Board [Procedures 11.1].  Collection form due to OLG [Procedures 11.2]</a:t>
            </a:r>
          </a:p>
        </p:txBody>
      </p:sp>
      <p:cxnSp>
        <p:nvCxnSpPr>
          <p:cNvPr id="123" name="OTLSHAPE_TB_00000000000000000000000000000000_Separator3">
            <a:extLst>
              <a:ext uri="{FF2B5EF4-FFF2-40B4-BE49-F238E27FC236}">
                <a16:creationId xmlns:a16="http://schemas.microsoft.com/office/drawing/2014/main" id="{27F401E6-715C-4C27-81BB-13F132CB5512}"/>
              </a:ext>
            </a:extLst>
          </p:cNvPr>
          <p:cNvCxnSpPr>
            <a:cxnSpLocks/>
          </p:cNvCxnSpPr>
          <p:nvPr>
            <p:custDataLst>
              <p:tags r:id="rId73"/>
            </p:custDataLst>
          </p:nvPr>
        </p:nvCxnSpPr>
        <p:spPr>
          <a:xfrm>
            <a:off x="7077188" y="520933"/>
            <a:ext cx="0" cy="182880"/>
          </a:xfrm>
          <a:prstGeom prst="line">
            <a:avLst/>
          </a:prstGeom>
          <a:ln w="9525" cap="flat" cmpd="sng" algn="ctr">
            <a:solidFill>
              <a:schemeClr val="dk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4" name="OTLSHAPE_TB_00000000000000000000000000000000_Separator3">
            <a:extLst>
              <a:ext uri="{FF2B5EF4-FFF2-40B4-BE49-F238E27FC236}">
                <a16:creationId xmlns:a16="http://schemas.microsoft.com/office/drawing/2014/main" id="{B6B95465-1B52-4E58-8CE5-25137BD5E54F}"/>
              </a:ext>
            </a:extLst>
          </p:cNvPr>
          <p:cNvCxnSpPr/>
          <p:nvPr>
            <p:custDataLst>
              <p:tags r:id="rId74"/>
            </p:custDataLst>
          </p:nvPr>
        </p:nvCxnSpPr>
        <p:spPr>
          <a:xfrm>
            <a:off x="9379422" y="522583"/>
            <a:ext cx="0" cy="182880"/>
          </a:xfrm>
          <a:prstGeom prst="line">
            <a:avLst/>
          </a:prstGeom>
          <a:ln w="9525" cap="flat" cmpd="sng" algn="ctr">
            <a:solidFill>
              <a:schemeClr val="dk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5" name="OTLSHAPE_TB_00000000000000000000000000000000_Separator3">
            <a:extLst>
              <a:ext uri="{FF2B5EF4-FFF2-40B4-BE49-F238E27FC236}">
                <a16:creationId xmlns:a16="http://schemas.microsoft.com/office/drawing/2014/main" id="{88B765F1-DD30-48BC-908D-734E58E9D720}"/>
              </a:ext>
            </a:extLst>
          </p:cNvPr>
          <p:cNvCxnSpPr/>
          <p:nvPr>
            <p:custDataLst>
              <p:tags r:id="rId75"/>
            </p:custDataLst>
          </p:nvPr>
        </p:nvCxnSpPr>
        <p:spPr>
          <a:xfrm>
            <a:off x="4525364" y="532070"/>
            <a:ext cx="0" cy="182880"/>
          </a:xfrm>
          <a:prstGeom prst="line">
            <a:avLst/>
          </a:prstGeom>
          <a:ln w="9525" cap="flat" cmpd="sng" algn="ctr">
            <a:solidFill>
              <a:schemeClr val="dk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7" name="OTLSHAPE_TB_00000000000000000000000000000000_TimescaleInterval3">
            <a:extLst>
              <a:ext uri="{FF2B5EF4-FFF2-40B4-BE49-F238E27FC236}">
                <a16:creationId xmlns:a16="http://schemas.microsoft.com/office/drawing/2014/main" id="{5FFAB3B5-12C2-4E0A-A804-BF96D206FCD6}"/>
              </a:ext>
            </a:extLst>
          </p:cNvPr>
          <p:cNvSpPr txBox="1"/>
          <p:nvPr>
            <p:custDataLst>
              <p:tags r:id="rId76"/>
            </p:custDataLst>
          </p:nvPr>
        </p:nvSpPr>
        <p:spPr>
          <a:xfrm>
            <a:off x="8469081" y="536398"/>
            <a:ext cx="722184" cy="188221"/>
          </a:xfrm>
          <a:prstGeom prst="rect">
            <a:avLst/>
          </a:prstGeom>
          <a:solidFill>
            <a:schemeClr val="bg1">
              <a:lumMod val="85000"/>
            </a:schemeClr>
          </a:solidFill>
        </p:spPr>
        <p:txBody>
          <a:bodyPr vert="horz" wrap="none" lIns="0" tIns="0" rIns="0" bIns="0" rtlCol="0" anchor="ctr" anchorCtr="0">
            <a:noAutofit/>
          </a:bodyPr>
          <a:lstStyle/>
          <a:p>
            <a:pPr algn="ctr"/>
            <a:r>
              <a:rPr lang="en-GB" sz="1100" b="1" spc="-22" dirty="0">
                <a:solidFill>
                  <a:schemeClr val="dk1"/>
                </a:solidFill>
              </a:rPr>
              <a:t>Jan</a:t>
            </a:r>
            <a:r>
              <a:rPr lang="en-GB" sz="1100" spc="-22" dirty="0">
                <a:solidFill>
                  <a:schemeClr val="dk1"/>
                </a:solidFill>
              </a:rPr>
              <a:t> </a:t>
            </a:r>
            <a:r>
              <a:rPr lang="en-GB" sz="1100" b="1" spc="-22" dirty="0">
                <a:solidFill>
                  <a:schemeClr val="dk1"/>
                </a:solidFill>
              </a:rPr>
              <a:t>2026</a:t>
            </a:r>
            <a:endParaRPr lang="en-GB" sz="1100" spc="-22" dirty="0">
              <a:solidFill>
                <a:schemeClr val="dk1"/>
              </a:solidFill>
            </a:endParaRPr>
          </a:p>
        </p:txBody>
      </p:sp>
      <p:sp>
        <p:nvSpPr>
          <p:cNvPr id="128" name="OTLSHAPE_TB_00000000000000000000000000000000_TimescaleInterval4">
            <a:extLst>
              <a:ext uri="{FF2B5EF4-FFF2-40B4-BE49-F238E27FC236}">
                <a16:creationId xmlns:a16="http://schemas.microsoft.com/office/drawing/2014/main" id="{9B951698-356D-4A0D-8339-D7214C5C4C6C}"/>
              </a:ext>
            </a:extLst>
          </p:cNvPr>
          <p:cNvSpPr txBox="1"/>
          <p:nvPr>
            <p:custDataLst>
              <p:tags r:id="rId77"/>
            </p:custDataLst>
          </p:nvPr>
        </p:nvSpPr>
        <p:spPr>
          <a:xfrm>
            <a:off x="9497141" y="458972"/>
            <a:ext cx="936091" cy="340150"/>
          </a:xfrm>
          <a:prstGeom prst="rect">
            <a:avLst/>
          </a:prstGeom>
          <a:solidFill>
            <a:schemeClr val="bg1">
              <a:lumMod val="85000"/>
            </a:schemeClr>
          </a:solidFill>
        </p:spPr>
        <p:txBody>
          <a:bodyPr vert="horz" wrap="none" lIns="0" tIns="0" rIns="0" bIns="0" rtlCol="0" anchor="ctr" anchorCtr="0">
            <a:noAutofit/>
          </a:bodyPr>
          <a:lstStyle/>
          <a:p>
            <a:pPr algn="ctr"/>
            <a:r>
              <a:rPr lang="en-GB" sz="1100" b="1" spc="-20" dirty="0">
                <a:solidFill>
                  <a:schemeClr val="dk1"/>
                </a:solidFill>
              </a:rPr>
              <a:t>Feb</a:t>
            </a:r>
            <a:r>
              <a:rPr lang="en-GB" sz="1100" spc="-20" dirty="0">
                <a:solidFill>
                  <a:schemeClr val="dk1"/>
                </a:solidFill>
              </a:rPr>
              <a:t> </a:t>
            </a:r>
            <a:r>
              <a:rPr lang="en-GB" sz="1100" b="1" spc="-20" dirty="0">
                <a:solidFill>
                  <a:schemeClr val="dk1"/>
                </a:solidFill>
              </a:rPr>
              <a:t>2026 – </a:t>
            </a:r>
          </a:p>
          <a:p>
            <a:pPr algn="ctr"/>
            <a:r>
              <a:rPr lang="en-GB" sz="1100" b="1" spc="-20" dirty="0">
                <a:solidFill>
                  <a:schemeClr val="dk1"/>
                </a:solidFill>
              </a:rPr>
              <a:t>May 2026</a:t>
            </a:r>
          </a:p>
        </p:txBody>
      </p:sp>
      <p:sp>
        <p:nvSpPr>
          <p:cNvPr id="132" name="OTLSHAPE_TB_00000000000000000000000000000000_TimescaleInterval4">
            <a:extLst>
              <a:ext uri="{FF2B5EF4-FFF2-40B4-BE49-F238E27FC236}">
                <a16:creationId xmlns:a16="http://schemas.microsoft.com/office/drawing/2014/main" id="{46377C81-8DD6-47C4-A9A1-7558F235ED02}"/>
              </a:ext>
            </a:extLst>
          </p:cNvPr>
          <p:cNvSpPr txBox="1"/>
          <p:nvPr>
            <p:custDataLst>
              <p:tags r:id="rId78"/>
            </p:custDataLst>
          </p:nvPr>
        </p:nvSpPr>
        <p:spPr>
          <a:xfrm>
            <a:off x="11029663" y="575967"/>
            <a:ext cx="769701" cy="182880"/>
          </a:xfrm>
          <a:prstGeom prst="rect">
            <a:avLst/>
          </a:prstGeom>
          <a:solidFill>
            <a:schemeClr val="bg1">
              <a:lumMod val="85000"/>
            </a:schemeClr>
          </a:solidFill>
        </p:spPr>
        <p:txBody>
          <a:bodyPr vert="horz" wrap="none" lIns="0" tIns="0" rIns="0" bIns="0" rtlCol="0" anchor="ctr" anchorCtr="0">
            <a:noAutofit/>
          </a:bodyPr>
          <a:lstStyle/>
          <a:p>
            <a:pPr algn="ctr"/>
            <a:r>
              <a:rPr lang="en-GB" sz="1100" b="1" spc="-20" dirty="0">
                <a:solidFill>
                  <a:schemeClr val="dk1"/>
                </a:solidFill>
              </a:rPr>
              <a:t>June</a:t>
            </a:r>
            <a:r>
              <a:rPr lang="en-GB" sz="1100" spc="-20" dirty="0">
                <a:solidFill>
                  <a:schemeClr val="dk1"/>
                </a:solidFill>
              </a:rPr>
              <a:t> </a:t>
            </a:r>
            <a:r>
              <a:rPr lang="en-GB" sz="1100" b="1" spc="-20" dirty="0">
                <a:solidFill>
                  <a:schemeClr val="dk1"/>
                </a:solidFill>
              </a:rPr>
              <a:t>2026</a:t>
            </a:r>
          </a:p>
        </p:txBody>
      </p:sp>
      <p:sp>
        <p:nvSpPr>
          <p:cNvPr id="135" name="OTLSHAPE_SLA_199d0cae46ea41538561df4885311cf6_Title">
            <a:extLst>
              <a:ext uri="{FF2B5EF4-FFF2-40B4-BE49-F238E27FC236}">
                <a16:creationId xmlns:a16="http://schemas.microsoft.com/office/drawing/2014/main" id="{CD56090B-6484-456B-A800-0CAAF2DE8872}"/>
              </a:ext>
            </a:extLst>
          </p:cNvPr>
          <p:cNvSpPr txBox="1"/>
          <p:nvPr>
            <p:custDataLst>
              <p:tags r:id="rId79"/>
            </p:custDataLst>
          </p:nvPr>
        </p:nvSpPr>
        <p:spPr>
          <a:xfrm>
            <a:off x="11045088" y="3871691"/>
            <a:ext cx="918853" cy="923330"/>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30  </a:t>
            </a:r>
            <a:r>
              <a:rPr lang="en-US" sz="1000" spc="-8" dirty="0">
                <a:solidFill>
                  <a:schemeClr val="dk1"/>
                </a:solidFill>
                <a:latin typeface="Calibri" panose="020F0502020204030204" pitchFamily="34" charset="0"/>
              </a:rPr>
              <a:t> </a:t>
            </a:r>
            <a:r>
              <a:rPr lang="en-AU" sz="1000" spc="-8" dirty="0">
                <a:solidFill>
                  <a:schemeClr val="dk1"/>
                </a:solidFill>
                <a:latin typeface="Calibri" panose="020F0502020204030204" pitchFamily="34" charset="0"/>
              </a:rPr>
              <a:t>Last day to adopt Statement of Revenue Policy and Budget 2025-26 [LG Reg cl 397I]</a:t>
            </a:r>
            <a:endParaRPr lang="en-US" sz="1000" spc="-8" dirty="0">
              <a:solidFill>
                <a:schemeClr val="dk1"/>
              </a:solidFill>
              <a:latin typeface="Calibri" panose="020F0502020204030204" pitchFamily="34" charset="0"/>
            </a:endParaRPr>
          </a:p>
        </p:txBody>
      </p:sp>
      <p:cxnSp>
        <p:nvCxnSpPr>
          <p:cNvPr id="136" name="OTLSHAPE_TB_00000000000000000000000000000000_Separator3">
            <a:extLst>
              <a:ext uri="{FF2B5EF4-FFF2-40B4-BE49-F238E27FC236}">
                <a16:creationId xmlns:a16="http://schemas.microsoft.com/office/drawing/2014/main" id="{F7FCE3B4-A7A5-4D52-A0CB-470BBE4A3C31}"/>
              </a:ext>
            </a:extLst>
          </p:cNvPr>
          <p:cNvCxnSpPr/>
          <p:nvPr>
            <p:custDataLst>
              <p:tags r:id="rId80"/>
            </p:custDataLst>
          </p:nvPr>
        </p:nvCxnSpPr>
        <p:spPr>
          <a:xfrm>
            <a:off x="8272366" y="522581"/>
            <a:ext cx="0" cy="182880"/>
          </a:xfrm>
          <a:prstGeom prst="line">
            <a:avLst/>
          </a:prstGeom>
          <a:ln w="9525" cap="flat" cmpd="sng" algn="ctr">
            <a:solidFill>
              <a:schemeClr val="dk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7" name="OTLSHAPE_TB_00000000000000000000000000000000_Separator3">
            <a:extLst>
              <a:ext uri="{FF2B5EF4-FFF2-40B4-BE49-F238E27FC236}">
                <a16:creationId xmlns:a16="http://schemas.microsoft.com/office/drawing/2014/main" id="{13865864-231F-46B8-9653-93A4CDED592D}"/>
              </a:ext>
            </a:extLst>
          </p:cNvPr>
          <p:cNvCxnSpPr/>
          <p:nvPr>
            <p:custDataLst>
              <p:tags r:id="rId81"/>
            </p:custDataLst>
          </p:nvPr>
        </p:nvCxnSpPr>
        <p:spPr>
          <a:xfrm>
            <a:off x="10731319" y="552728"/>
            <a:ext cx="0" cy="182880"/>
          </a:xfrm>
          <a:prstGeom prst="line">
            <a:avLst/>
          </a:prstGeom>
          <a:ln w="9525" cap="flat" cmpd="sng" algn="ctr">
            <a:solidFill>
              <a:schemeClr val="dk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7" name="OTLSHAPE_SLA_199d0cae46ea41538561df4885311cf6_Title">
            <a:extLst>
              <a:ext uri="{FF2B5EF4-FFF2-40B4-BE49-F238E27FC236}">
                <a16:creationId xmlns:a16="http://schemas.microsoft.com/office/drawing/2014/main" id="{4AE4E2CD-2D1B-4157-BD88-B19B93052E9D}"/>
              </a:ext>
            </a:extLst>
          </p:cNvPr>
          <p:cNvSpPr txBox="1"/>
          <p:nvPr>
            <p:custDataLst>
              <p:tags r:id="rId82"/>
            </p:custDataLst>
          </p:nvPr>
        </p:nvSpPr>
        <p:spPr>
          <a:xfrm>
            <a:off x="7355272" y="1099800"/>
            <a:ext cx="798725" cy="923330"/>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5    </a:t>
            </a:r>
            <a:r>
              <a:rPr lang="en-US" sz="1000" spc="-8" dirty="0">
                <a:solidFill>
                  <a:schemeClr val="dk1"/>
                </a:solidFill>
                <a:latin typeface="Calibri" panose="020F0502020204030204" pitchFamily="34" charset="0"/>
              </a:rPr>
              <a:t>Last day for financial statements to be presented to the public [LGA 418(2)] </a:t>
            </a:r>
          </a:p>
        </p:txBody>
      </p:sp>
      <p:sp>
        <p:nvSpPr>
          <p:cNvPr id="88" name="OTLSHAPE_SLA_199d0cae46ea41538561df4885311cf6_Title">
            <a:extLst>
              <a:ext uri="{FF2B5EF4-FFF2-40B4-BE49-F238E27FC236}">
                <a16:creationId xmlns:a16="http://schemas.microsoft.com/office/drawing/2014/main" id="{55D0A954-FD9D-4CBA-B35F-E680025760E1}"/>
              </a:ext>
            </a:extLst>
          </p:cNvPr>
          <p:cNvSpPr txBox="1"/>
          <p:nvPr>
            <p:custDataLst>
              <p:tags r:id="rId83"/>
            </p:custDataLst>
          </p:nvPr>
        </p:nvSpPr>
        <p:spPr>
          <a:xfrm>
            <a:off x="846363" y="1873532"/>
            <a:ext cx="849581" cy="923330"/>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7    </a:t>
            </a:r>
            <a:r>
              <a:rPr lang="en-US" sz="1000" spc="-8" dirty="0">
                <a:solidFill>
                  <a:schemeClr val="dk1"/>
                </a:solidFill>
                <a:latin typeface="Calibri" panose="020F0502020204030204" pitchFamily="34" charset="0"/>
              </a:rPr>
              <a:t>Proposed borrowing return to be submitted to </a:t>
            </a:r>
            <a:r>
              <a:rPr lang="en-US" sz="1000" spc="-8" dirty="0" err="1">
                <a:solidFill>
                  <a:schemeClr val="dk1"/>
                </a:solidFill>
                <a:latin typeface="Calibri" panose="020F0502020204030204" pitchFamily="34" charset="0"/>
              </a:rPr>
              <a:t>Tcorp</a:t>
            </a:r>
            <a:r>
              <a:rPr lang="en-US" sz="1000" spc="-8" dirty="0">
                <a:solidFill>
                  <a:schemeClr val="dk1"/>
                </a:solidFill>
                <a:latin typeface="Calibri" panose="020F0502020204030204" pitchFamily="34" charset="0"/>
              </a:rPr>
              <a:t>. Return available </a:t>
            </a:r>
            <a:r>
              <a:rPr lang="en-US" sz="1000" spc="-8" dirty="0">
                <a:solidFill>
                  <a:schemeClr val="dk1"/>
                </a:solidFill>
                <a:latin typeface="Calibri" panose="020F0502020204030204" pitchFamily="34" charset="0"/>
                <a:hlinkClick r:id="rId91"/>
              </a:rPr>
              <a:t>here</a:t>
            </a:r>
            <a:endParaRPr lang="en-US" sz="1000" spc="-8" dirty="0">
              <a:solidFill>
                <a:schemeClr val="dk1"/>
              </a:solidFill>
              <a:latin typeface="Calibri" panose="020F0502020204030204" pitchFamily="34" charset="0"/>
            </a:endParaRPr>
          </a:p>
        </p:txBody>
      </p:sp>
      <p:sp>
        <p:nvSpPr>
          <p:cNvPr id="3" name="OTLSHAPE_SLA_199d0cae46ea41538561df4885311cf6_Title">
            <a:extLst>
              <a:ext uri="{FF2B5EF4-FFF2-40B4-BE49-F238E27FC236}">
                <a16:creationId xmlns:a16="http://schemas.microsoft.com/office/drawing/2014/main" id="{4597AD91-EC68-A3DD-8EFE-92D72A91BBCD}"/>
              </a:ext>
            </a:extLst>
          </p:cNvPr>
          <p:cNvSpPr txBox="1"/>
          <p:nvPr>
            <p:custDataLst>
              <p:tags r:id="rId84"/>
            </p:custDataLst>
          </p:nvPr>
        </p:nvSpPr>
        <p:spPr>
          <a:xfrm>
            <a:off x="6089206" y="2289070"/>
            <a:ext cx="987981" cy="1077218"/>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30    </a:t>
            </a:r>
            <a:r>
              <a:rPr lang="en-AU" sz="1000" spc="-8" dirty="0">
                <a:solidFill>
                  <a:schemeClr val="dk1"/>
                </a:solidFill>
                <a:latin typeface="Calibri" panose="020F0502020204030204" pitchFamily="34" charset="0"/>
              </a:rPr>
              <a:t>JO must prepare its Annual Performance Statement within 5 months from the end of each year </a:t>
            </a:r>
            <a:r>
              <a:rPr lang="en-AU" sz="1000" spc="-8" dirty="0" err="1">
                <a:solidFill>
                  <a:schemeClr val="dk1"/>
                </a:solidFill>
                <a:latin typeface="Calibri" panose="020F0502020204030204" pitchFamily="34" charset="0"/>
              </a:rPr>
              <a:t>LGReg</a:t>
            </a:r>
            <a:r>
              <a:rPr lang="en-AU" sz="1000" spc="-8" dirty="0">
                <a:solidFill>
                  <a:schemeClr val="dk1"/>
                </a:solidFill>
                <a:latin typeface="Calibri" panose="020F0502020204030204" pitchFamily="34" charset="0"/>
              </a:rPr>
              <a:t> s397J(1)</a:t>
            </a:r>
            <a:endParaRPr lang="en-US" sz="1000" spc="-8" dirty="0">
              <a:solidFill>
                <a:schemeClr val="dk1"/>
              </a:solidFill>
              <a:latin typeface="Calibri" panose="020F0502020204030204" pitchFamily="34" charset="0"/>
            </a:endParaRPr>
          </a:p>
        </p:txBody>
      </p:sp>
      <p:sp>
        <p:nvSpPr>
          <p:cNvPr id="2" name="OTLSHAPE_SLA_d5b7e43d7a3448f2b24d21705fa8dd72_Title">
            <a:extLst>
              <a:ext uri="{FF2B5EF4-FFF2-40B4-BE49-F238E27FC236}">
                <a16:creationId xmlns:a16="http://schemas.microsoft.com/office/drawing/2014/main" id="{850F24CD-843C-1CD6-44E4-E0AA73AF968F}"/>
              </a:ext>
            </a:extLst>
          </p:cNvPr>
          <p:cNvSpPr txBox="1"/>
          <p:nvPr>
            <p:custDataLst>
              <p:tags r:id="rId85"/>
            </p:custDataLst>
          </p:nvPr>
        </p:nvSpPr>
        <p:spPr>
          <a:xfrm>
            <a:off x="3246701" y="3844722"/>
            <a:ext cx="1188411" cy="792896"/>
          </a:xfrm>
          <a:prstGeom prst="rect">
            <a:avLst/>
          </a:prstGeom>
          <a:noFill/>
        </p:spPr>
        <p:txBody>
          <a:bodyPr vert="horz" wrap="square" lIns="0" tIns="0" rIns="0" bIns="0" rtlCol="0" anchor="ctr" anchorCtr="0">
            <a:noAutofit/>
          </a:bodyPr>
          <a:lstStyle/>
          <a:p>
            <a:r>
              <a:rPr lang="en-US" sz="1000" b="1" spc="-8" dirty="0">
                <a:solidFill>
                  <a:schemeClr val="dk1"/>
                </a:solidFill>
                <a:latin typeface="Calibri" panose="020F0502020204030204" pitchFamily="34" charset="0"/>
              </a:rPr>
              <a:t>25   </a:t>
            </a:r>
            <a:r>
              <a:rPr lang="en-US" sz="1000" spc="-8" dirty="0">
                <a:solidFill>
                  <a:schemeClr val="dk1"/>
                </a:solidFill>
                <a:latin typeface="Calibri" panose="020F0502020204030204" pitchFamily="34" charset="0"/>
              </a:rPr>
              <a:t>Cyber Security Councils Forum.  Registration via community@cyber.nsw.gov.au</a:t>
            </a:r>
          </a:p>
        </p:txBody>
      </p:sp>
      <p:sp>
        <p:nvSpPr>
          <p:cNvPr id="6" name="OTLSHAPE_SLA_d5b7e43d7a3448f2b24d21705fa8dd72_Title">
            <a:extLst>
              <a:ext uri="{FF2B5EF4-FFF2-40B4-BE49-F238E27FC236}">
                <a16:creationId xmlns:a16="http://schemas.microsoft.com/office/drawing/2014/main" id="{65C189BB-D244-42BD-C7BC-0AAC82AF1606}"/>
              </a:ext>
            </a:extLst>
          </p:cNvPr>
          <p:cNvSpPr txBox="1"/>
          <p:nvPr>
            <p:custDataLst>
              <p:tags r:id="rId86"/>
            </p:custDataLst>
          </p:nvPr>
        </p:nvSpPr>
        <p:spPr>
          <a:xfrm>
            <a:off x="7423459" y="3826113"/>
            <a:ext cx="1188411" cy="792896"/>
          </a:xfrm>
          <a:prstGeom prst="rect">
            <a:avLst/>
          </a:prstGeom>
          <a:noFill/>
        </p:spPr>
        <p:txBody>
          <a:bodyPr vert="horz" wrap="square" lIns="0" tIns="0" rIns="0" bIns="0" rtlCol="0" anchor="ctr" anchorCtr="0">
            <a:noAutofit/>
          </a:bodyPr>
          <a:lstStyle/>
          <a:p>
            <a:r>
              <a:rPr lang="en-US" sz="1000" b="1" spc="-8" dirty="0">
                <a:solidFill>
                  <a:schemeClr val="dk1"/>
                </a:solidFill>
                <a:latin typeface="Calibri" panose="020F0502020204030204" pitchFamily="34" charset="0"/>
              </a:rPr>
              <a:t>4   </a:t>
            </a:r>
            <a:r>
              <a:rPr lang="en-US" sz="1000" spc="-8" dirty="0">
                <a:solidFill>
                  <a:schemeClr val="dk1"/>
                </a:solidFill>
                <a:latin typeface="Calibri" panose="020F0502020204030204" pitchFamily="34" charset="0"/>
              </a:rPr>
              <a:t>Cyber Security Councils Forum.  Registration via community@cyber.nsw.gov.au</a:t>
            </a:r>
          </a:p>
        </p:txBody>
      </p:sp>
      <p:sp>
        <p:nvSpPr>
          <p:cNvPr id="4" name="OTLSHAPE_SLA_199d0cae46ea41538561df4885311cf6_Title">
            <a:extLst>
              <a:ext uri="{FF2B5EF4-FFF2-40B4-BE49-F238E27FC236}">
                <a16:creationId xmlns:a16="http://schemas.microsoft.com/office/drawing/2014/main" id="{F12FC939-F232-2924-D7F9-AADF6C43D6BE}"/>
              </a:ext>
            </a:extLst>
          </p:cNvPr>
          <p:cNvSpPr txBox="1"/>
          <p:nvPr>
            <p:custDataLst>
              <p:tags r:id="rId87"/>
            </p:custDataLst>
          </p:nvPr>
        </p:nvSpPr>
        <p:spPr>
          <a:xfrm>
            <a:off x="7346124" y="2326401"/>
            <a:ext cx="926242" cy="1231106"/>
          </a:xfrm>
          <a:prstGeom prst="rect">
            <a:avLst/>
          </a:prstGeom>
          <a:noFill/>
        </p:spPr>
        <p:txBody>
          <a:bodyPr vert="horz" wrap="square" lIns="0" tIns="0" rIns="0" bIns="0" rtlCol="0" anchor="ctr" anchorCtr="0">
            <a:spAutoFit/>
          </a:bodyPr>
          <a:lstStyle/>
          <a:p>
            <a:r>
              <a:rPr lang="en-US" sz="1000" b="1" spc="-8" dirty="0">
                <a:solidFill>
                  <a:schemeClr val="dk1"/>
                </a:solidFill>
              </a:rPr>
              <a:t>28    </a:t>
            </a:r>
            <a:r>
              <a:rPr lang="en-AU" sz="1000" dirty="0">
                <a:effectLst/>
              </a:rPr>
              <a:t>The Annual Performance Statement to be published on JO’s website within 28 days after it is made LG Reg s397(2)</a:t>
            </a:r>
            <a:endParaRPr lang="en-US" sz="1000" spc="-8" dirty="0">
              <a:solidFill>
                <a:schemeClr val="dk1"/>
              </a:solidFill>
            </a:endParaRPr>
          </a:p>
        </p:txBody>
      </p:sp>
      <p:sp>
        <p:nvSpPr>
          <p:cNvPr id="12" name="OTLSHAPE_SLA_199d0cae46ea41538561df4885311cf6_Title">
            <a:extLst>
              <a:ext uri="{FF2B5EF4-FFF2-40B4-BE49-F238E27FC236}">
                <a16:creationId xmlns:a16="http://schemas.microsoft.com/office/drawing/2014/main" id="{23D6E0B3-1B42-5350-46B2-2822192D2D10}"/>
              </a:ext>
            </a:extLst>
          </p:cNvPr>
          <p:cNvSpPr txBox="1"/>
          <p:nvPr>
            <p:custDataLst>
              <p:tags r:id="rId88"/>
            </p:custDataLst>
          </p:nvPr>
        </p:nvSpPr>
        <p:spPr>
          <a:xfrm>
            <a:off x="809032" y="3868177"/>
            <a:ext cx="1062643" cy="769441"/>
          </a:xfrm>
          <a:prstGeom prst="rect">
            <a:avLst/>
          </a:prstGeom>
          <a:noFill/>
        </p:spPr>
        <p:txBody>
          <a:bodyPr vert="horz" wrap="square" lIns="0" tIns="0" rIns="0" bIns="0" rtlCol="0" anchor="ctr" anchorCtr="0">
            <a:spAutoFit/>
          </a:bodyPr>
          <a:lstStyle/>
          <a:p>
            <a:r>
              <a:rPr lang="en-AU" sz="1000" b="1" dirty="0"/>
              <a:t>30 </a:t>
            </a:r>
            <a:r>
              <a:rPr lang="en-AU" sz="1000" dirty="0">
                <a:effectLst/>
              </a:rPr>
              <a:t>Public interest disclosure report due to the NSW Ombudsman [PIDA s78]. </a:t>
            </a:r>
            <a:endParaRPr lang="en-AU" sz="1050" dirty="0">
              <a:effectLst/>
            </a:endParaRPr>
          </a:p>
        </p:txBody>
      </p:sp>
    </p:spTree>
    <p:custDataLst>
      <p:tags r:id="rId1"/>
    </p:custDataLst>
    <p:extLst>
      <p:ext uri="{BB962C8B-B14F-4D97-AF65-F5344CB8AC3E}">
        <p14:creationId xmlns:p14="http://schemas.microsoft.com/office/powerpoint/2010/main" val="3930284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 name="OTLSHAPE_SL_769fe1c534d04d7f8de953029c5de3e1_BackgroundRectangle">
            <a:extLst>
              <a:ext uri="{FF2B5EF4-FFF2-40B4-BE49-F238E27FC236}">
                <a16:creationId xmlns:a16="http://schemas.microsoft.com/office/drawing/2014/main" id="{EEAC3663-9068-4824-863D-777E7286D462}"/>
              </a:ext>
            </a:extLst>
          </p:cNvPr>
          <p:cNvSpPr/>
          <p:nvPr>
            <p:custDataLst>
              <p:tags r:id="rId2"/>
            </p:custDataLst>
          </p:nvPr>
        </p:nvSpPr>
        <p:spPr>
          <a:xfrm>
            <a:off x="1350724" y="2212730"/>
            <a:ext cx="10396776" cy="3148589"/>
          </a:xfrm>
          <a:prstGeom prst="rect">
            <a:avLst/>
          </a:prstGeom>
          <a:solidFill>
            <a:srgbClr val="D7BCEA">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7" name="OTLSHAPE_SL2A_b0f01a3f4f3140f7ac5fa1813f6b8b4f_BackgroundRectangle" hidden="1">
            <a:extLst>
              <a:ext uri="{FF2B5EF4-FFF2-40B4-BE49-F238E27FC236}">
                <a16:creationId xmlns:a16="http://schemas.microsoft.com/office/drawing/2014/main" id="{E6819D36-98CC-D9B5-EB3B-5CA7924545F4}"/>
              </a:ext>
            </a:extLst>
          </p:cNvPr>
          <p:cNvSpPr/>
          <p:nvPr>
            <p:custDataLst>
              <p:tags r:id="rId3"/>
            </p:custDataLst>
          </p:nvPr>
        </p:nvSpPr>
        <p:spPr>
          <a:xfrm>
            <a:off x="1028700" y="2276856"/>
            <a:ext cx="10325100" cy="913511"/>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0" name="OTLSHAPE_SL2A_e72d06d387af4837b64727b260a55631_BackgroundRectangle" hidden="1">
            <a:extLst>
              <a:ext uri="{FF2B5EF4-FFF2-40B4-BE49-F238E27FC236}">
                <a16:creationId xmlns:a16="http://schemas.microsoft.com/office/drawing/2014/main" id="{20498D76-9C27-FEE9-D987-9B6B3BE3E23B}"/>
              </a:ext>
            </a:extLst>
          </p:cNvPr>
          <p:cNvSpPr/>
          <p:nvPr>
            <p:custDataLst>
              <p:tags r:id="rId4"/>
            </p:custDataLst>
          </p:nvPr>
        </p:nvSpPr>
        <p:spPr>
          <a:xfrm>
            <a:off x="1028700" y="3253867"/>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8" name="OTLSHAPE_SL2A_f770735feb924d8fa84d1d4b239cc959_BackgroundRectangle" hidden="1">
            <a:extLst>
              <a:ext uri="{FF2B5EF4-FFF2-40B4-BE49-F238E27FC236}">
                <a16:creationId xmlns:a16="http://schemas.microsoft.com/office/drawing/2014/main" id="{FF0726E5-27DB-4094-983E-2E243F063036}"/>
              </a:ext>
            </a:extLst>
          </p:cNvPr>
          <p:cNvSpPr/>
          <p:nvPr>
            <p:custDataLst>
              <p:tags r:id="rId5"/>
            </p:custDataLst>
          </p:nvPr>
        </p:nvSpPr>
        <p:spPr>
          <a:xfrm>
            <a:off x="1028700" y="4075853"/>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1" name="OTLSHAPE_SL2A_cef11559851540deb88a9562518b1afc_BackgroundRectangle" hidden="1">
            <a:extLst>
              <a:ext uri="{FF2B5EF4-FFF2-40B4-BE49-F238E27FC236}">
                <a16:creationId xmlns:a16="http://schemas.microsoft.com/office/drawing/2014/main" id="{2C7FFE27-9677-833D-3C24-EB62B15366A8}"/>
              </a:ext>
            </a:extLst>
          </p:cNvPr>
          <p:cNvSpPr/>
          <p:nvPr>
            <p:custDataLst>
              <p:tags r:id="rId6"/>
            </p:custDataLst>
          </p:nvPr>
        </p:nvSpPr>
        <p:spPr>
          <a:xfrm>
            <a:off x="1028700" y="4897840"/>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0" name="OTLSHAPE_TB_00000000000000000000000000000000_LeftEndCaps" hidden="1">
            <a:extLst>
              <a:ext uri="{FF2B5EF4-FFF2-40B4-BE49-F238E27FC236}">
                <a16:creationId xmlns:a16="http://schemas.microsoft.com/office/drawing/2014/main" id="{B6C81CAC-3ABA-A046-76A5-701AF934BC98}"/>
              </a:ext>
            </a:extLst>
          </p:cNvPr>
          <p:cNvSpPr txBox="1"/>
          <p:nvPr>
            <p:custDataLst>
              <p:tags r:id="rId7"/>
            </p:custDataLst>
          </p:nvPr>
        </p:nvSpPr>
        <p:spPr>
          <a:xfrm>
            <a:off x="-221339" y="12700"/>
            <a:ext cx="469900" cy="276999"/>
          </a:xfrm>
          <a:prstGeom prst="rect">
            <a:avLst/>
          </a:prstGeom>
          <a:noFill/>
        </p:spPr>
        <p:txBody>
          <a:bodyPr vert="horz" wrap="none" lIns="0" tIns="0" rIns="0" bIns="0" rtlCol="0" anchor="ctr" anchorCtr="0">
            <a:spAutoFit/>
          </a:bodyPr>
          <a:lstStyle/>
          <a:p>
            <a:pPr algn="ctr"/>
            <a:r>
              <a:rPr lang="en-US" b="1" dirty="0">
                <a:solidFill>
                  <a:schemeClr val="accent2"/>
                </a:solidFill>
                <a:latin typeface="Calibri" panose="020F0502020204030204" pitchFamily="34" charset="0"/>
              </a:rPr>
              <a:t>2022</a:t>
            </a:r>
          </a:p>
        </p:txBody>
      </p:sp>
      <p:sp>
        <p:nvSpPr>
          <p:cNvPr id="251" name="OTLSHAPE_TB_00000000000000000000000000000000_RightEndCaps" hidden="1">
            <a:extLst>
              <a:ext uri="{FF2B5EF4-FFF2-40B4-BE49-F238E27FC236}">
                <a16:creationId xmlns:a16="http://schemas.microsoft.com/office/drawing/2014/main" id="{33F7E747-A1A9-FAD0-37DC-E46DAFA62F46}"/>
              </a:ext>
            </a:extLst>
          </p:cNvPr>
          <p:cNvSpPr txBox="1"/>
          <p:nvPr>
            <p:custDataLst>
              <p:tags r:id="rId8"/>
            </p:custDataLst>
          </p:nvPr>
        </p:nvSpPr>
        <p:spPr>
          <a:xfrm>
            <a:off x="-221339" y="12700"/>
            <a:ext cx="469900" cy="276999"/>
          </a:xfrm>
          <a:prstGeom prst="rect">
            <a:avLst/>
          </a:prstGeom>
          <a:noFill/>
        </p:spPr>
        <p:txBody>
          <a:bodyPr vert="horz" wrap="none" lIns="0" tIns="0" rIns="0" bIns="0" rtlCol="0" anchor="ctr" anchorCtr="0">
            <a:spAutoFit/>
          </a:bodyPr>
          <a:lstStyle/>
          <a:p>
            <a:pPr algn="ctr"/>
            <a:r>
              <a:rPr lang="en-US" b="1" dirty="0">
                <a:solidFill>
                  <a:schemeClr val="accent2"/>
                </a:solidFill>
                <a:latin typeface="Calibri" panose="020F0502020204030204" pitchFamily="34" charset="0"/>
              </a:rPr>
              <a:t>2023</a:t>
            </a:r>
          </a:p>
        </p:txBody>
      </p:sp>
      <p:sp>
        <p:nvSpPr>
          <p:cNvPr id="255" name="OTLSHAPE_SL2A_b0f01a3f4f3140f7ac5fa1813f6b8b4f_HeaderRectangle" hidden="1">
            <a:extLst>
              <a:ext uri="{FF2B5EF4-FFF2-40B4-BE49-F238E27FC236}">
                <a16:creationId xmlns:a16="http://schemas.microsoft.com/office/drawing/2014/main" id="{D958ECE8-C6E0-345A-F9ED-52F6A9D8CF48}"/>
              </a:ext>
            </a:extLst>
          </p:cNvPr>
          <p:cNvSpPr/>
          <p:nvPr>
            <p:custDataLst>
              <p:tags r:id="rId9"/>
            </p:custDataLst>
          </p:nvPr>
        </p:nvSpPr>
        <p:spPr>
          <a:xfrm>
            <a:off x="1028700" y="2276856"/>
            <a:ext cx="0" cy="0"/>
          </a:xfrm>
          <a:prstGeom prst="rect">
            <a:avLst/>
          </a:prstGeom>
          <a:solidFill>
            <a:schemeClr val="accent1">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8" name="OTLSHAPE_SL2A_e72d06d387af4837b64727b260a55631_HeaderRectangle" hidden="1">
            <a:extLst>
              <a:ext uri="{FF2B5EF4-FFF2-40B4-BE49-F238E27FC236}">
                <a16:creationId xmlns:a16="http://schemas.microsoft.com/office/drawing/2014/main" id="{237BD1A1-D071-C273-8DAE-53128C64D53B}"/>
              </a:ext>
            </a:extLst>
          </p:cNvPr>
          <p:cNvSpPr/>
          <p:nvPr>
            <p:custDataLst>
              <p:tags r:id="rId10"/>
            </p:custDataLst>
          </p:nvPr>
        </p:nvSpPr>
        <p:spPr>
          <a:xfrm>
            <a:off x="1028700" y="3253867"/>
            <a:ext cx="0" cy="0"/>
          </a:xfrm>
          <a:prstGeom prst="rect">
            <a:avLst/>
          </a:prstGeom>
          <a:solidFill>
            <a:schemeClr val="accent2">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6" name="OTLSHAPE_SL2A_f770735feb924d8fa84d1d4b239cc959_HeaderRectangle" hidden="1">
            <a:extLst>
              <a:ext uri="{FF2B5EF4-FFF2-40B4-BE49-F238E27FC236}">
                <a16:creationId xmlns:a16="http://schemas.microsoft.com/office/drawing/2014/main" id="{53BC0740-5172-B592-2F52-158C43EECA80}"/>
              </a:ext>
            </a:extLst>
          </p:cNvPr>
          <p:cNvSpPr/>
          <p:nvPr>
            <p:custDataLst>
              <p:tags r:id="rId11"/>
            </p:custDataLst>
          </p:nvPr>
        </p:nvSpPr>
        <p:spPr>
          <a:xfrm>
            <a:off x="1028700" y="4075853"/>
            <a:ext cx="0" cy="0"/>
          </a:xfrm>
          <a:prstGeom prst="rect">
            <a:avLst/>
          </a:prstGeom>
          <a:solidFill>
            <a:schemeClr val="accent3">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9" name="OTLSHAPE_SL2A_cef11559851540deb88a9562518b1afc_HeaderRectangle" hidden="1">
            <a:extLst>
              <a:ext uri="{FF2B5EF4-FFF2-40B4-BE49-F238E27FC236}">
                <a16:creationId xmlns:a16="http://schemas.microsoft.com/office/drawing/2014/main" id="{DB4A555F-C5B6-B99B-55B4-C8CBF31D5B6B}"/>
              </a:ext>
            </a:extLst>
          </p:cNvPr>
          <p:cNvSpPr/>
          <p:nvPr>
            <p:custDataLst>
              <p:tags r:id="rId12"/>
            </p:custDataLst>
          </p:nvPr>
        </p:nvSpPr>
        <p:spPr>
          <a:xfrm>
            <a:off x="1028700" y="4897840"/>
            <a:ext cx="0" cy="0"/>
          </a:xfrm>
          <a:prstGeom prst="rect">
            <a:avLst/>
          </a:prstGeom>
          <a:solidFill>
            <a:schemeClr val="accent4">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2" name="OTLSHAPE_TB_00000000000000000000000000000000_ElapsedTime" hidden="1">
            <a:extLst>
              <a:ext uri="{FF2B5EF4-FFF2-40B4-BE49-F238E27FC236}">
                <a16:creationId xmlns:a16="http://schemas.microsoft.com/office/drawing/2014/main" id="{69B5A85A-C735-BBDE-4FEF-1DB5DD600062}"/>
              </a:ext>
            </a:extLst>
          </p:cNvPr>
          <p:cNvSpPr/>
          <p:nvPr>
            <p:custDataLst>
              <p:tags r:id="rId13"/>
            </p:custDataLst>
          </p:nvPr>
        </p:nvSpPr>
        <p:spPr>
          <a:xfrm>
            <a:off x="1155700" y="1506728"/>
            <a:ext cx="0" cy="0"/>
          </a:xfrm>
          <a:prstGeom prst="rect">
            <a:avLst/>
          </a:prstGeom>
          <a:solidFill>
            <a:srgbClr val="FF0000">
              <a:alpha val="74902"/>
            </a:srgb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8" name="OTLSHAPE_SLT_a49df5de215444d7b687cbabedd0f2bb_ShapePercentage" hidden="1">
            <a:extLst>
              <a:ext uri="{FF2B5EF4-FFF2-40B4-BE49-F238E27FC236}">
                <a16:creationId xmlns:a16="http://schemas.microsoft.com/office/drawing/2014/main" id="{8C18DDEF-1691-5635-B463-F2997E2B209D}"/>
              </a:ext>
            </a:extLst>
          </p:cNvPr>
          <p:cNvSpPr/>
          <p:nvPr>
            <p:custDataLst>
              <p:tags r:id="rId14"/>
            </p:custDataLst>
          </p:nvPr>
        </p:nvSpPr>
        <p:spPr>
          <a:xfrm>
            <a:off x="1659000" y="2780199"/>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3" name="OTLSHAPE_SLT_ee80e1a06eb7488ea5515e74033ca1d7_ShapePercentage" hidden="1">
            <a:extLst>
              <a:ext uri="{FF2B5EF4-FFF2-40B4-BE49-F238E27FC236}">
                <a16:creationId xmlns:a16="http://schemas.microsoft.com/office/drawing/2014/main" id="{97CD2F7B-9D88-4D6C-9134-D81BC5CD88C3}"/>
              </a:ext>
            </a:extLst>
          </p:cNvPr>
          <p:cNvSpPr/>
          <p:nvPr>
            <p:custDataLst>
              <p:tags r:id="rId15"/>
            </p:custDataLst>
          </p:nvPr>
        </p:nvSpPr>
        <p:spPr>
          <a:xfrm>
            <a:off x="3923853" y="2780199"/>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1" name="OTLSHAPE_SLT_0bddd659c4eb4966aa38219baecba7f5_ShapePercentage" hidden="1">
            <a:extLst>
              <a:ext uri="{FF2B5EF4-FFF2-40B4-BE49-F238E27FC236}">
                <a16:creationId xmlns:a16="http://schemas.microsoft.com/office/drawing/2014/main" id="{E7CF4A54-25E8-1FE9-B78D-78AB919EA485}"/>
              </a:ext>
            </a:extLst>
          </p:cNvPr>
          <p:cNvSpPr/>
          <p:nvPr>
            <p:custDataLst>
              <p:tags r:id="rId16"/>
            </p:custDataLst>
          </p:nvPr>
        </p:nvSpPr>
        <p:spPr>
          <a:xfrm>
            <a:off x="4301328" y="3757210"/>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9" name="OTLSHAPE_SLT_7be956614801451ebf4b1911a29aa6df_ShapePercentage" hidden="1">
            <a:extLst>
              <a:ext uri="{FF2B5EF4-FFF2-40B4-BE49-F238E27FC236}">
                <a16:creationId xmlns:a16="http://schemas.microsoft.com/office/drawing/2014/main" id="{B12F9DD2-C727-61CA-E436-D83F005AC045}"/>
              </a:ext>
            </a:extLst>
          </p:cNvPr>
          <p:cNvSpPr/>
          <p:nvPr>
            <p:custDataLst>
              <p:tags r:id="rId17"/>
            </p:custDataLst>
          </p:nvPr>
        </p:nvSpPr>
        <p:spPr>
          <a:xfrm>
            <a:off x="5643463" y="4579196"/>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4" name="OTLSHAPE_SLT_a90a5cff12ea4b579c041e31a9266a72_ShapePercentage" hidden="1">
            <a:extLst>
              <a:ext uri="{FF2B5EF4-FFF2-40B4-BE49-F238E27FC236}">
                <a16:creationId xmlns:a16="http://schemas.microsoft.com/office/drawing/2014/main" id="{D8575DC5-EBC7-A401-ED0E-FE18FC81EBD0}"/>
              </a:ext>
            </a:extLst>
          </p:cNvPr>
          <p:cNvSpPr/>
          <p:nvPr>
            <p:custDataLst>
              <p:tags r:id="rId18"/>
            </p:custDataLst>
          </p:nvPr>
        </p:nvSpPr>
        <p:spPr>
          <a:xfrm>
            <a:off x="7992198" y="4579196"/>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2" name="OTLSHAPE_SLT_6fd0afe55e014254aa6c6c34896a6e2d_ShapePercentage" hidden="1">
            <a:extLst>
              <a:ext uri="{FF2B5EF4-FFF2-40B4-BE49-F238E27FC236}">
                <a16:creationId xmlns:a16="http://schemas.microsoft.com/office/drawing/2014/main" id="{D5AA5814-0C5A-29D3-B28E-5B507DAE1DDE}"/>
              </a:ext>
            </a:extLst>
          </p:cNvPr>
          <p:cNvSpPr/>
          <p:nvPr>
            <p:custDataLst>
              <p:tags r:id="rId19"/>
            </p:custDataLst>
          </p:nvPr>
        </p:nvSpPr>
        <p:spPr>
          <a:xfrm>
            <a:off x="8872975" y="5401183"/>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6" name="OTLSHAPE_SL2A_b0f01a3f4f3140f7ac5fa1813f6b8b4f_Header" hidden="1">
            <a:extLst>
              <a:ext uri="{FF2B5EF4-FFF2-40B4-BE49-F238E27FC236}">
                <a16:creationId xmlns:a16="http://schemas.microsoft.com/office/drawing/2014/main" id="{74174F86-CB27-79FD-B57F-89B24A1EE572}"/>
              </a:ext>
            </a:extLst>
          </p:cNvPr>
          <p:cNvSpPr txBox="1"/>
          <p:nvPr>
            <p:custDataLst>
              <p:tags r:id="rId20"/>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69" name="OTLSHAPE_SL2A_e72d06d387af4837b64727b260a55631_Header" hidden="1">
            <a:extLst>
              <a:ext uri="{FF2B5EF4-FFF2-40B4-BE49-F238E27FC236}">
                <a16:creationId xmlns:a16="http://schemas.microsoft.com/office/drawing/2014/main" id="{012BF756-1111-9B77-AF6F-79AB00D7DEFE}"/>
              </a:ext>
            </a:extLst>
          </p:cNvPr>
          <p:cNvSpPr txBox="1"/>
          <p:nvPr>
            <p:custDataLst>
              <p:tags r:id="rId21"/>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77" name="OTLSHAPE_SL2A_f770735feb924d8fa84d1d4b239cc959_Header" hidden="1">
            <a:extLst>
              <a:ext uri="{FF2B5EF4-FFF2-40B4-BE49-F238E27FC236}">
                <a16:creationId xmlns:a16="http://schemas.microsoft.com/office/drawing/2014/main" id="{91F26FBD-3105-EEC1-3667-EAF5374AA783}"/>
              </a:ext>
            </a:extLst>
          </p:cNvPr>
          <p:cNvSpPr txBox="1"/>
          <p:nvPr>
            <p:custDataLst>
              <p:tags r:id="rId22"/>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90" name="OTLSHAPE_SL2A_cef11559851540deb88a9562518b1afc_Header" hidden="1">
            <a:extLst>
              <a:ext uri="{FF2B5EF4-FFF2-40B4-BE49-F238E27FC236}">
                <a16:creationId xmlns:a16="http://schemas.microsoft.com/office/drawing/2014/main" id="{02B016E8-B87C-8592-99E9-BBB869745CC3}"/>
              </a:ext>
            </a:extLst>
          </p:cNvPr>
          <p:cNvSpPr txBox="1"/>
          <p:nvPr>
            <p:custDataLst>
              <p:tags r:id="rId23"/>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53" name="OTLSHAPE_TB_00000000000000000000000000000000_TodayMarkerShape" hidden="1">
            <a:extLst>
              <a:ext uri="{FF2B5EF4-FFF2-40B4-BE49-F238E27FC236}">
                <a16:creationId xmlns:a16="http://schemas.microsoft.com/office/drawing/2014/main" id="{E54D0BE8-F621-6B2B-1FEB-627CA933457E}"/>
              </a:ext>
            </a:extLst>
          </p:cNvPr>
          <p:cNvSpPr/>
          <p:nvPr>
            <p:custDataLst>
              <p:tags r:id="rId24"/>
            </p:custDataLst>
          </p:nvPr>
        </p:nvSpPr>
        <p:spPr>
          <a:xfrm>
            <a:off x="1320649" y="2073656"/>
            <a:ext cx="63500" cy="60960"/>
          </a:xfrm>
          <a:prstGeom prst="triangle">
            <a:avLst/>
          </a:prstGeom>
          <a:solidFill>
            <a:srgbClr val="FF0000"/>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OTLSHAPE_TB_00000000000000000000000000000000_BottomTimescaleInterval4">
            <a:extLst>
              <a:ext uri="{FF2B5EF4-FFF2-40B4-BE49-F238E27FC236}">
                <a16:creationId xmlns:a16="http://schemas.microsoft.com/office/drawing/2014/main" id="{A24281C6-57F7-8563-F367-4D9A1F66E5DB}"/>
              </a:ext>
            </a:extLst>
          </p:cNvPr>
          <p:cNvSpPr txBox="1"/>
          <p:nvPr>
            <p:custDataLst>
              <p:tags r:id="rId25"/>
            </p:custDataLst>
          </p:nvPr>
        </p:nvSpPr>
        <p:spPr>
          <a:xfrm>
            <a:off x="4616478" y="1889189"/>
            <a:ext cx="150939" cy="186055"/>
          </a:xfrm>
          <a:prstGeom prst="rect">
            <a:avLst/>
          </a:prstGeom>
          <a:noFill/>
        </p:spPr>
        <p:txBody>
          <a:bodyPr vert="horz" wrap="none" lIns="0" tIns="0" rIns="0" bIns="0" rtlCol="0" anchor="ctr" anchorCtr="0">
            <a:noAutofit/>
          </a:bodyPr>
          <a:lstStyle/>
          <a:p>
            <a:endParaRPr lang="en-GB" sz="1200" spc="-28" dirty="0">
              <a:solidFill>
                <a:schemeClr val="lt1"/>
              </a:solidFill>
            </a:endParaRPr>
          </a:p>
        </p:txBody>
      </p:sp>
      <p:sp>
        <p:nvSpPr>
          <p:cNvPr id="254" name="OTLSHAPE_TB_00000000000000000000000000000000_TodayMarkerText" hidden="1">
            <a:extLst>
              <a:ext uri="{FF2B5EF4-FFF2-40B4-BE49-F238E27FC236}">
                <a16:creationId xmlns:a16="http://schemas.microsoft.com/office/drawing/2014/main" id="{5285A04E-27C9-9DA0-CB59-4B1134C661F8}"/>
              </a:ext>
            </a:extLst>
          </p:cNvPr>
          <p:cNvSpPr txBox="1"/>
          <p:nvPr>
            <p:custDataLst>
              <p:tags r:id="rId26"/>
            </p:custDataLst>
          </p:nvPr>
        </p:nvSpPr>
        <p:spPr>
          <a:xfrm>
            <a:off x="-168984" y="58866"/>
            <a:ext cx="363369" cy="0"/>
          </a:xfrm>
          <a:prstGeom prst="rect">
            <a:avLst/>
          </a:prstGeom>
          <a:noFill/>
        </p:spPr>
        <p:txBody>
          <a:bodyPr vert="horz" wrap="none" lIns="0" tIns="0" rIns="0" bIns="0" rtlCol="0" anchor="ctr" anchorCtr="0">
            <a:spAutoFit/>
          </a:bodyPr>
          <a:lstStyle/>
          <a:p>
            <a:pPr algn="ctr"/>
            <a:r>
              <a:rPr lang="en-US" sz="1200" dirty="0">
                <a:solidFill>
                  <a:schemeClr val="dk1"/>
                </a:solidFill>
                <a:latin typeface="Calibri" panose="020F0502020204030204" pitchFamily="34" charset="0"/>
              </a:rPr>
              <a:t>Today</a:t>
            </a:r>
          </a:p>
        </p:txBody>
      </p:sp>
      <p:sp>
        <p:nvSpPr>
          <p:cNvPr id="259" name="OTLSHAPE_SLT_a49df5de215444d7b687cbabedd0f2bb_Duration" hidden="1">
            <a:extLst>
              <a:ext uri="{FF2B5EF4-FFF2-40B4-BE49-F238E27FC236}">
                <a16:creationId xmlns:a16="http://schemas.microsoft.com/office/drawing/2014/main" id="{7E94BDE1-3CCA-5705-50A5-91B9D1833B93}"/>
              </a:ext>
            </a:extLst>
          </p:cNvPr>
          <p:cNvSpPr txBox="1"/>
          <p:nvPr>
            <p:custDataLst>
              <p:tags r:id="rId27"/>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38 days</a:t>
            </a:r>
          </a:p>
        </p:txBody>
      </p:sp>
      <p:sp>
        <p:nvSpPr>
          <p:cNvPr id="260" name="OTLSHAPE_SLT_a49df5de215444d7b687cbabedd0f2bb_TextPercentage" hidden="1">
            <a:extLst>
              <a:ext uri="{FF2B5EF4-FFF2-40B4-BE49-F238E27FC236}">
                <a16:creationId xmlns:a16="http://schemas.microsoft.com/office/drawing/2014/main" id="{478D57E7-24B6-9257-6120-67937170F5BA}"/>
              </a:ext>
            </a:extLst>
          </p:cNvPr>
          <p:cNvSpPr txBox="1"/>
          <p:nvPr>
            <p:custDataLst>
              <p:tags r:id="rId28"/>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2"/>
              </a:solidFill>
              <a:latin typeface="Calibri" panose="020F0502020204030204" pitchFamily="34" charset="0"/>
            </a:endParaRPr>
          </a:p>
        </p:txBody>
      </p:sp>
      <p:sp>
        <p:nvSpPr>
          <p:cNvPr id="261" name="OTLSHAPE_SLT_a49df5de215444d7b687cbabedd0f2bb_StartDate" hidden="1">
            <a:extLst>
              <a:ext uri="{FF2B5EF4-FFF2-40B4-BE49-F238E27FC236}">
                <a16:creationId xmlns:a16="http://schemas.microsoft.com/office/drawing/2014/main" id="{F8885BDF-A22D-4203-95CC-DB435B562BA7}"/>
              </a:ext>
            </a:extLst>
          </p:cNvPr>
          <p:cNvSpPr txBox="1"/>
          <p:nvPr>
            <p:custDataLst>
              <p:tags r:id="rId29"/>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2" name="OTLSHAPE_SLT_a49df5de215444d7b687cbabedd0f2bb_EndDate" hidden="1">
            <a:extLst>
              <a:ext uri="{FF2B5EF4-FFF2-40B4-BE49-F238E27FC236}">
                <a16:creationId xmlns:a16="http://schemas.microsoft.com/office/drawing/2014/main" id="{77E34271-9891-4F97-F97E-4F25BB21DB7D}"/>
              </a:ext>
            </a:extLst>
          </p:cNvPr>
          <p:cNvSpPr txBox="1"/>
          <p:nvPr>
            <p:custDataLst>
              <p:tags r:id="rId30"/>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4" name="OTLSHAPE_SLT_ee80e1a06eb7488ea5515e74033ca1d7_Duration" hidden="1">
            <a:extLst>
              <a:ext uri="{FF2B5EF4-FFF2-40B4-BE49-F238E27FC236}">
                <a16:creationId xmlns:a16="http://schemas.microsoft.com/office/drawing/2014/main" id="{DF5911DC-1229-E01B-8B6A-CBCDF8E80F48}"/>
              </a:ext>
            </a:extLst>
          </p:cNvPr>
          <p:cNvSpPr txBox="1"/>
          <p:nvPr>
            <p:custDataLst>
              <p:tags r:id="rId31"/>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47 days</a:t>
            </a:r>
          </a:p>
        </p:txBody>
      </p:sp>
      <p:sp>
        <p:nvSpPr>
          <p:cNvPr id="265" name="OTLSHAPE_SLT_ee80e1a06eb7488ea5515e74033ca1d7_TextPercentage" hidden="1">
            <a:extLst>
              <a:ext uri="{FF2B5EF4-FFF2-40B4-BE49-F238E27FC236}">
                <a16:creationId xmlns:a16="http://schemas.microsoft.com/office/drawing/2014/main" id="{2379F624-CA09-B460-B14E-1595AAA63AC2}"/>
              </a:ext>
            </a:extLst>
          </p:cNvPr>
          <p:cNvSpPr txBox="1"/>
          <p:nvPr>
            <p:custDataLst>
              <p:tags r:id="rId32"/>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66" name="OTLSHAPE_SLT_ee80e1a06eb7488ea5515e74033ca1d7_StartDate" hidden="1">
            <a:extLst>
              <a:ext uri="{FF2B5EF4-FFF2-40B4-BE49-F238E27FC236}">
                <a16:creationId xmlns:a16="http://schemas.microsoft.com/office/drawing/2014/main" id="{B7D96A85-70D0-6A38-0E2B-D96A54838599}"/>
              </a:ext>
            </a:extLst>
          </p:cNvPr>
          <p:cNvSpPr txBox="1"/>
          <p:nvPr>
            <p:custDataLst>
              <p:tags r:id="rId33"/>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7" name="OTLSHAPE_SLT_ee80e1a06eb7488ea5515e74033ca1d7_EndDate" hidden="1">
            <a:extLst>
              <a:ext uri="{FF2B5EF4-FFF2-40B4-BE49-F238E27FC236}">
                <a16:creationId xmlns:a16="http://schemas.microsoft.com/office/drawing/2014/main" id="{9984898D-A7F3-A637-EC12-A09E6564B067}"/>
              </a:ext>
            </a:extLst>
          </p:cNvPr>
          <p:cNvSpPr txBox="1"/>
          <p:nvPr>
            <p:custDataLst>
              <p:tags r:id="rId34"/>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72" name="OTLSHAPE_SLT_0bddd659c4eb4966aa38219baecba7f5_Duration" hidden="1">
            <a:extLst>
              <a:ext uri="{FF2B5EF4-FFF2-40B4-BE49-F238E27FC236}">
                <a16:creationId xmlns:a16="http://schemas.microsoft.com/office/drawing/2014/main" id="{F8A9A8B8-ED4D-4EDB-F22E-8493091F7E9C}"/>
              </a:ext>
            </a:extLst>
          </p:cNvPr>
          <p:cNvSpPr txBox="1"/>
          <p:nvPr>
            <p:custDataLst>
              <p:tags r:id="rId35"/>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80 days</a:t>
            </a:r>
          </a:p>
        </p:txBody>
      </p:sp>
      <p:sp>
        <p:nvSpPr>
          <p:cNvPr id="273" name="OTLSHAPE_SLT_0bddd659c4eb4966aa38219baecba7f5_TextPercentage" hidden="1">
            <a:extLst>
              <a:ext uri="{FF2B5EF4-FFF2-40B4-BE49-F238E27FC236}">
                <a16:creationId xmlns:a16="http://schemas.microsoft.com/office/drawing/2014/main" id="{2B08E117-392E-51A1-EB1B-182997CAF136}"/>
              </a:ext>
            </a:extLst>
          </p:cNvPr>
          <p:cNvSpPr txBox="1"/>
          <p:nvPr>
            <p:custDataLst>
              <p:tags r:id="rId36"/>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74" name="OTLSHAPE_SLT_0bddd659c4eb4966aa38219baecba7f5_StartDate" hidden="1">
            <a:extLst>
              <a:ext uri="{FF2B5EF4-FFF2-40B4-BE49-F238E27FC236}">
                <a16:creationId xmlns:a16="http://schemas.microsoft.com/office/drawing/2014/main" id="{B72847F1-3777-C807-C802-843E6C90586A}"/>
              </a:ext>
            </a:extLst>
          </p:cNvPr>
          <p:cNvSpPr txBox="1"/>
          <p:nvPr>
            <p:custDataLst>
              <p:tags r:id="rId37"/>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75" name="OTLSHAPE_SLT_0bddd659c4eb4966aa38219baecba7f5_EndDate" hidden="1">
            <a:extLst>
              <a:ext uri="{FF2B5EF4-FFF2-40B4-BE49-F238E27FC236}">
                <a16:creationId xmlns:a16="http://schemas.microsoft.com/office/drawing/2014/main" id="{1753209D-AD62-5F4D-504A-531A93D8910D}"/>
              </a:ext>
            </a:extLst>
          </p:cNvPr>
          <p:cNvSpPr txBox="1"/>
          <p:nvPr>
            <p:custDataLst>
              <p:tags r:id="rId38"/>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0" name="OTLSHAPE_SLT_7be956614801451ebf4b1911a29aa6df_Duration" hidden="1">
            <a:extLst>
              <a:ext uri="{FF2B5EF4-FFF2-40B4-BE49-F238E27FC236}">
                <a16:creationId xmlns:a16="http://schemas.microsoft.com/office/drawing/2014/main" id="{CB1976B6-42BA-4C87-0FBA-9F78A2ABDB9B}"/>
              </a:ext>
            </a:extLst>
          </p:cNvPr>
          <p:cNvSpPr txBox="1"/>
          <p:nvPr>
            <p:custDataLst>
              <p:tags r:id="rId39"/>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33 days</a:t>
            </a:r>
          </a:p>
        </p:txBody>
      </p:sp>
      <p:sp>
        <p:nvSpPr>
          <p:cNvPr id="281" name="OTLSHAPE_SLT_7be956614801451ebf4b1911a29aa6df_TextPercentage" hidden="1">
            <a:extLst>
              <a:ext uri="{FF2B5EF4-FFF2-40B4-BE49-F238E27FC236}">
                <a16:creationId xmlns:a16="http://schemas.microsoft.com/office/drawing/2014/main" id="{A839BEAF-6293-0A3F-8EAF-F59E574F0941}"/>
              </a:ext>
            </a:extLst>
          </p:cNvPr>
          <p:cNvSpPr txBox="1"/>
          <p:nvPr>
            <p:custDataLst>
              <p:tags r:id="rId40"/>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82" name="OTLSHAPE_SLT_7be956614801451ebf4b1911a29aa6df_StartDate" hidden="1">
            <a:extLst>
              <a:ext uri="{FF2B5EF4-FFF2-40B4-BE49-F238E27FC236}">
                <a16:creationId xmlns:a16="http://schemas.microsoft.com/office/drawing/2014/main" id="{172E1C3E-4292-AD51-351D-929639AD2972}"/>
              </a:ext>
            </a:extLst>
          </p:cNvPr>
          <p:cNvSpPr txBox="1"/>
          <p:nvPr>
            <p:custDataLst>
              <p:tags r:id="rId41"/>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3" name="OTLSHAPE_SLT_7be956614801451ebf4b1911a29aa6df_EndDate" hidden="1">
            <a:extLst>
              <a:ext uri="{FF2B5EF4-FFF2-40B4-BE49-F238E27FC236}">
                <a16:creationId xmlns:a16="http://schemas.microsoft.com/office/drawing/2014/main" id="{9BB2169A-D7E1-C6C6-0FE1-8E82B84089CA}"/>
              </a:ext>
            </a:extLst>
          </p:cNvPr>
          <p:cNvSpPr txBox="1"/>
          <p:nvPr>
            <p:custDataLst>
              <p:tags r:id="rId42"/>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5" name="OTLSHAPE_SLT_a90a5cff12ea4b579c041e31a9266a72_Duration" hidden="1">
            <a:extLst>
              <a:ext uri="{FF2B5EF4-FFF2-40B4-BE49-F238E27FC236}">
                <a16:creationId xmlns:a16="http://schemas.microsoft.com/office/drawing/2014/main" id="{8D551786-AFDF-960C-0C25-963EF3A8F97A}"/>
              </a:ext>
            </a:extLst>
          </p:cNvPr>
          <p:cNvSpPr txBox="1"/>
          <p:nvPr>
            <p:custDataLst>
              <p:tags r:id="rId43"/>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23 days</a:t>
            </a:r>
          </a:p>
        </p:txBody>
      </p:sp>
      <p:sp>
        <p:nvSpPr>
          <p:cNvPr id="286" name="OTLSHAPE_SLT_a90a5cff12ea4b579c041e31a9266a72_TextPercentage" hidden="1">
            <a:extLst>
              <a:ext uri="{FF2B5EF4-FFF2-40B4-BE49-F238E27FC236}">
                <a16:creationId xmlns:a16="http://schemas.microsoft.com/office/drawing/2014/main" id="{C6ABC5DA-FD3C-009A-0F27-F7BEFF21D789}"/>
              </a:ext>
            </a:extLst>
          </p:cNvPr>
          <p:cNvSpPr txBox="1"/>
          <p:nvPr>
            <p:custDataLst>
              <p:tags r:id="rId44"/>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87" name="OTLSHAPE_SLT_a90a5cff12ea4b579c041e31a9266a72_StartDate" hidden="1">
            <a:extLst>
              <a:ext uri="{FF2B5EF4-FFF2-40B4-BE49-F238E27FC236}">
                <a16:creationId xmlns:a16="http://schemas.microsoft.com/office/drawing/2014/main" id="{A8C86AB4-BC2B-A03B-89C8-07BBD7FFF9F4}"/>
              </a:ext>
            </a:extLst>
          </p:cNvPr>
          <p:cNvSpPr txBox="1"/>
          <p:nvPr>
            <p:custDataLst>
              <p:tags r:id="rId45"/>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88" name="OTLSHAPE_SLT_a90a5cff12ea4b579c041e31a9266a72_EndDate" hidden="1">
            <a:extLst>
              <a:ext uri="{FF2B5EF4-FFF2-40B4-BE49-F238E27FC236}">
                <a16:creationId xmlns:a16="http://schemas.microsoft.com/office/drawing/2014/main" id="{4E0E035E-38F1-BF77-F497-BD21A0B7EE80}"/>
              </a:ext>
            </a:extLst>
          </p:cNvPr>
          <p:cNvSpPr txBox="1"/>
          <p:nvPr>
            <p:custDataLst>
              <p:tags r:id="rId46"/>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93" name="OTLSHAPE_SLT_6fd0afe55e014254aa6c6c34896a6e2d_Duration" hidden="1">
            <a:extLst>
              <a:ext uri="{FF2B5EF4-FFF2-40B4-BE49-F238E27FC236}">
                <a16:creationId xmlns:a16="http://schemas.microsoft.com/office/drawing/2014/main" id="{985CB20F-EE75-79A8-B039-E3FB2C0274D5}"/>
              </a:ext>
            </a:extLst>
          </p:cNvPr>
          <p:cNvSpPr txBox="1"/>
          <p:nvPr>
            <p:custDataLst>
              <p:tags r:id="rId47"/>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20 days</a:t>
            </a:r>
          </a:p>
        </p:txBody>
      </p:sp>
      <p:sp>
        <p:nvSpPr>
          <p:cNvPr id="294" name="OTLSHAPE_SLT_6fd0afe55e014254aa6c6c34896a6e2d_TextPercentage" hidden="1">
            <a:extLst>
              <a:ext uri="{FF2B5EF4-FFF2-40B4-BE49-F238E27FC236}">
                <a16:creationId xmlns:a16="http://schemas.microsoft.com/office/drawing/2014/main" id="{6EAD426D-E9AF-1BA7-3A9D-0E1390184D1D}"/>
              </a:ext>
            </a:extLst>
          </p:cNvPr>
          <p:cNvSpPr txBox="1"/>
          <p:nvPr>
            <p:custDataLst>
              <p:tags r:id="rId48"/>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95" name="OTLSHAPE_SLT_6fd0afe55e014254aa6c6c34896a6e2d_StartDate" hidden="1">
            <a:extLst>
              <a:ext uri="{FF2B5EF4-FFF2-40B4-BE49-F238E27FC236}">
                <a16:creationId xmlns:a16="http://schemas.microsoft.com/office/drawing/2014/main" id="{F97E665D-D543-7DAB-F923-F20B2C1F43A4}"/>
              </a:ext>
            </a:extLst>
          </p:cNvPr>
          <p:cNvSpPr txBox="1"/>
          <p:nvPr>
            <p:custDataLst>
              <p:tags r:id="rId49"/>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96" name="OTLSHAPE_SLT_6fd0afe55e014254aa6c6c34896a6e2d_EndDate" hidden="1">
            <a:extLst>
              <a:ext uri="{FF2B5EF4-FFF2-40B4-BE49-F238E27FC236}">
                <a16:creationId xmlns:a16="http://schemas.microsoft.com/office/drawing/2014/main" id="{68B04944-54AD-E18D-6D92-58EF98E4F97E}"/>
              </a:ext>
            </a:extLst>
          </p:cNvPr>
          <p:cNvSpPr txBox="1"/>
          <p:nvPr>
            <p:custDataLst>
              <p:tags r:id="rId50"/>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49" name="TextBox 248">
            <a:extLst>
              <a:ext uri="{FF2B5EF4-FFF2-40B4-BE49-F238E27FC236}">
                <a16:creationId xmlns:a16="http://schemas.microsoft.com/office/drawing/2014/main" id="{2C5743A2-30AC-0532-8E52-29F5BF9F7328}"/>
              </a:ext>
            </a:extLst>
          </p:cNvPr>
          <p:cNvSpPr txBox="1"/>
          <p:nvPr/>
        </p:nvSpPr>
        <p:spPr>
          <a:xfrm>
            <a:off x="863318" y="422546"/>
            <a:ext cx="8992990" cy="461665"/>
          </a:xfrm>
          <a:prstGeom prst="rect">
            <a:avLst/>
          </a:prstGeom>
          <a:noFill/>
        </p:spPr>
        <p:txBody>
          <a:bodyPr wrap="square" rtlCol="0">
            <a:spAutoFit/>
          </a:bodyPr>
          <a:lstStyle/>
          <a:p>
            <a:pPr algn="ctr"/>
            <a:r>
              <a:rPr lang="en-US" sz="2400" dirty="0">
                <a:solidFill>
                  <a:schemeClr val="accent1">
                    <a:lumMod val="75000"/>
                  </a:schemeClr>
                </a:solidFill>
              </a:rPr>
              <a:t>JO Calendar of Compliance &amp; Reporting Requirements 2024-25 </a:t>
            </a:r>
          </a:p>
        </p:txBody>
      </p:sp>
      <p:sp>
        <p:nvSpPr>
          <p:cNvPr id="90" name="OTLSHAPE_SL_769fe1c534d04d7f8de953029c5de3e1_HeaderRectangle">
            <a:extLst>
              <a:ext uri="{FF2B5EF4-FFF2-40B4-BE49-F238E27FC236}">
                <a16:creationId xmlns:a16="http://schemas.microsoft.com/office/drawing/2014/main" id="{2A9167D6-A607-4F49-8D0A-E785CB3BFEAC}"/>
              </a:ext>
            </a:extLst>
          </p:cNvPr>
          <p:cNvSpPr/>
          <p:nvPr>
            <p:custDataLst>
              <p:tags r:id="rId51"/>
            </p:custDataLst>
          </p:nvPr>
        </p:nvSpPr>
        <p:spPr>
          <a:xfrm>
            <a:off x="603786" y="2213048"/>
            <a:ext cx="746938" cy="3148589"/>
          </a:xfrm>
          <a:prstGeom prst="rect">
            <a:avLst/>
          </a:prstGeom>
          <a:solidFill>
            <a:srgbClr val="D6BBEB"/>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General</a:t>
            </a:r>
          </a:p>
        </p:txBody>
      </p:sp>
      <p:sp>
        <p:nvSpPr>
          <p:cNvPr id="85" name="OTLSHAPE_SLA_199d0cae46ea41538561df4885311cf6_Title">
            <a:extLst>
              <a:ext uri="{FF2B5EF4-FFF2-40B4-BE49-F238E27FC236}">
                <a16:creationId xmlns:a16="http://schemas.microsoft.com/office/drawing/2014/main" id="{38DAF144-D06B-4738-9F94-6A0008DE9FBB}"/>
              </a:ext>
            </a:extLst>
          </p:cNvPr>
          <p:cNvSpPr txBox="1"/>
          <p:nvPr>
            <p:custDataLst>
              <p:tags r:id="rId52"/>
            </p:custDataLst>
          </p:nvPr>
        </p:nvSpPr>
        <p:spPr>
          <a:xfrm>
            <a:off x="1505205" y="2569049"/>
            <a:ext cx="9734295" cy="461665"/>
          </a:xfrm>
          <a:prstGeom prst="rect">
            <a:avLst/>
          </a:prstGeom>
          <a:noFill/>
        </p:spPr>
        <p:txBody>
          <a:bodyPr vert="horz" wrap="square" lIns="0" tIns="0" rIns="0" bIns="0" rtlCol="0" anchor="ctr" anchorCtr="0">
            <a:spAutoFit/>
          </a:bodyPr>
          <a:lstStyle/>
          <a:p>
            <a:r>
              <a:rPr lang="en-AU" sz="1000" spc="-8" dirty="0">
                <a:solidFill>
                  <a:schemeClr val="dk1"/>
                </a:solidFill>
                <a:latin typeface="Calibri" panose="020F0502020204030204" pitchFamily="34" charset="0"/>
              </a:rPr>
              <a:t>A JO must, at intervals of not more than 12 months, review its program for the release of government information under this section to identify the kinds of government information held by the agency that should in the public interest be made publicly available and that can be made publicly available without imposing unreasonable additional costs on the agency [GIPA 7(3)].  More information on what the Guide should include can be found </a:t>
            </a:r>
            <a:r>
              <a:rPr lang="en-AU" sz="1000" spc="-8" dirty="0">
                <a:solidFill>
                  <a:schemeClr val="dk1"/>
                </a:solidFill>
                <a:latin typeface="Calibri" panose="020F0502020204030204" pitchFamily="34" charset="0"/>
                <a:hlinkClick r:id="rId60"/>
              </a:rPr>
              <a:t>here</a:t>
            </a:r>
            <a:endParaRPr lang="en-AU" sz="1000" spc="-8" dirty="0">
              <a:solidFill>
                <a:schemeClr val="dk1"/>
              </a:solidFill>
              <a:latin typeface="Calibri" panose="020F0502020204030204" pitchFamily="34" charset="0"/>
            </a:endParaRPr>
          </a:p>
        </p:txBody>
      </p:sp>
      <p:sp>
        <p:nvSpPr>
          <p:cNvPr id="86" name="OTLSHAPE_SLA_199d0cae46ea41538561df4885311cf6_Title">
            <a:extLst>
              <a:ext uri="{FF2B5EF4-FFF2-40B4-BE49-F238E27FC236}">
                <a16:creationId xmlns:a16="http://schemas.microsoft.com/office/drawing/2014/main" id="{63A3D764-1E17-4D1E-B90A-C250789E2B84}"/>
              </a:ext>
            </a:extLst>
          </p:cNvPr>
          <p:cNvSpPr txBox="1"/>
          <p:nvPr>
            <p:custDataLst>
              <p:tags r:id="rId53"/>
            </p:custDataLst>
          </p:nvPr>
        </p:nvSpPr>
        <p:spPr>
          <a:xfrm>
            <a:off x="1505205" y="3569636"/>
            <a:ext cx="10242295" cy="153888"/>
          </a:xfrm>
          <a:prstGeom prst="rect">
            <a:avLst/>
          </a:prstGeom>
          <a:noFill/>
        </p:spPr>
        <p:txBody>
          <a:bodyPr vert="horz" wrap="square" lIns="0" tIns="0" rIns="0" bIns="0" rtlCol="0" anchor="ctr" anchorCtr="0">
            <a:spAutoFit/>
          </a:bodyPr>
          <a:lstStyle/>
          <a:p>
            <a:r>
              <a:rPr lang="en-AU" sz="1000" spc="-8" dirty="0">
                <a:solidFill>
                  <a:schemeClr val="dk1"/>
                </a:solidFill>
                <a:latin typeface="Calibri" panose="020F0502020204030204" pitchFamily="34" charset="0"/>
              </a:rPr>
              <a:t>Circulars are emailed to council.  Please advise OLG (olg@olg.nsw.gov.au) of any change of council email address.  Council Circulars can be downloaded from OLG website at www.olg.nsw.gov.au</a:t>
            </a:r>
            <a:endParaRPr lang="en-US" sz="900" spc="-8" dirty="0">
              <a:solidFill>
                <a:schemeClr val="dk1"/>
              </a:solidFill>
              <a:latin typeface="Calibri" panose="020F0502020204030204" pitchFamily="34" charset="0"/>
            </a:endParaRPr>
          </a:p>
        </p:txBody>
      </p:sp>
      <p:sp>
        <p:nvSpPr>
          <p:cNvPr id="87" name="OTLSHAPE_SLA_199d0cae46ea41538561df4885311cf6_Title">
            <a:extLst>
              <a:ext uri="{FF2B5EF4-FFF2-40B4-BE49-F238E27FC236}">
                <a16:creationId xmlns:a16="http://schemas.microsoft.com/office/drawing/2014/main" id="{EA59241A-4D48-46E3-BE30-E9454A7BAA41}"/>
              </a:ext>
            </a:extLst>
          </p:cNvPr>
          <p:cNvSpPr txBox="1"/>
          <p:nvPr>
            <p:custDataLst>
              <p:tags r:id="rId54"/>
            </p:custDataLst>
          </p:nvPr>
        </p:nvSpPr>
        <p:spPr>
          <a:xfrm>
            <a:off x="1505205" y="2315038"/>
            <a:ext cx="7804063" cy="153888"/>
          </a:xfrm>
          <a:prstGeom prst="rect">
            <a:avLst/>
          </a:prstGeom>
          <a:noFill/>
        </p:spPr>
        <p:txBody>
          <a:bodyPr vert="horz" wrap="square" lIns="0" tIns="0" rIns="0" bIns="0" rtlCol="0" anchor="ctr" anchorCtr="0">
            <a:spAutoFit/>
          </a:bodyPr>
          <a:lstStyle/>
          <a:p>
            <a:r>
              <a:rPr lang="en-AU" sz="1000" spc="-8" dirty="0">
                <a:solidFill>
                  <a:schemeClr val="dk1"/>
                </a:solidFill>
                <a:latin typeface="Calibri" panose="020F0502020204030204" pitchFamily="34" charset="0"/>
              </a:rPr>
              <a:t>JO should notify OLG (olg@olg.nsw.gov.au) of any senior staff or address changes via email to enable updating of the directory</a:t>
            </a:r>
            <a:endParaRPr lang="en-US" sz="900" spc="-8" dirty="0">
              <a:solidFill>
                <a:schemeClr val="dk1"/>
              </a:solidFill>
              <a:latin typeface="Calibri" panose="020F0502020204030204" pitchFamily="34" charset="0"/>
            </a:endParaRPr>
          </a:p>
        </p:txBody>
      </p:sp>
      <p:sp>
        <p:nvSpPr>
          <p:cNvPr id="89" name="OTLSHAPE_SLA_199d0cae46ea41538561df4885311cf6_Title">
            <a:extLst>
              <a:ext uri="{FF2B5EF4-FFF2-40B4-BE49-F238E27FC236}">
                <a16:creationId xmlns:a16="http://schemas.microsoft.com/office/drawing/2014/main" id="{A6DB71EF-7E06-47AC-9805-8E333F9BC502}"/>
              </a:ext>
            </a:extLst>
          </p:cNvPr>
          <p:cNvSpPr txBox="1"/>
          <p:nvPr>
            <p:custDataLst>
              <p:tags r:id="rId55"/>
            </p:custDataLst>
          </p:nvPr>
        </p:nvSpPr>
        <p:spPr>
          <a:xfrm>
            <a:off x="1505205" y="3787024"/>
            <a:ext cx="5542438" cy="1384995"/>
          </a:xfrm>
          <a:prstGeom prst="rect">
            <a:avLst/>
          </a:prstGeom>
          <a:noFill/>
        </p:spPr>
        <p:txBody>
          <a:bodyPr vert="horz" wrap="square" lIns="0" tIns="0" rIns="0" bIns="0" rtlCol="0" anchor="ctr" anchorCtr="0">
            <a:spAutoFit/>
          </a:bodyPr>
          <a:lstStyle/>
          <a:p>
            <a:r>
              <a:rPr lang="en-AU" sz="1000" spc="-8" dirty="0">
                <a:solidFill>
                  <a:schemeClr val="dk1"/>
                </a:solidFill>
                <a:latin typeface="Calibri" panose="020F0502020204030204" pitchFamily="34" charset="0"/>
              </a:rPr>
              <a:t>OLG = Office of Local Government</a:t>
            </a:r>
          </a:p>
          <a:p>
            <a:r>
              <a:rPr lang="en-AU" sz="1000" spc="-8" dirty="0">
                <a:solidFill>
                  <a:schemeClr val="dk1"/>
                </a:solidFill>
                <a:latin typeface="Calibri" panose="020F0502020204030204" pitchFamily="34" charset="0"/>
              </a:rPr>
              <a:t>LGA = Local Government Act 1993. </a:t>
            </a:r>
          </a:p>
          <a:p>
            <a:r>
              <a:rPr lang="en-AU" sz="1000" spc="-8" dirty="0">
                <a:solidFill>
                  <a:schemeClr val="dk1"/>
                </a:solidFill>
                <a:latin typeface="Calibri" panose="020F0502020204030204" pitchFamily="34" charset="0"/>
              </a:rPr>
              <a:t>LG Reg = Local Government (General) Regulation 2021</a:t>
            </a:r>
          </a:p>
          <a:p>
            <a:r>
              <a:rPr lang="en-AU" sz="1000" spc="-8" dirty="0">
                <a:solidFill>
                  <a:schemeClr val="dk1"/>
                </a:solidFill>
                <a:latin typeface="Calibri" panose="020F0502020204030204" pitchFamily="34" charset="0"/>
              </a:rPr>
              <a:t>Code = Local Government Code of Accounting Practice and Financial Reporting</a:t>
            </a:r>
          </a:p>
          <a:p>
            <a:r>
              <a:rPr lang="en-AU" sz="1000" spc="-8" dirty="0">
                <a:solidFill>
                  <a:schemeClr val="dk1"/>
                </a:solidFill>
                <a:latin typeface="Calibri" panose="020F0502020204030204" pitchFamily="34" charset="0"/>
              </a:rPr>
              <a:t>PIDA = Public Interests Disclosures Act 2022</a:t>
            </a:r>
          </a:p>
          <a:p>
            <a:r>
              <a:rPr lang="en-AU" sz="1000" spc="-8" dirty="0">
                <a:solidFill>
                  <a:schemeClr val="dk1"/>
                </a:solidFill>
                <a:latin typeface="Calibri" panose="020F0502020204030204" pitchFamily="34" charset="0"/>
              </a:rPr>
              <a:t>MCC = Model Code of Conduct for Local Councils in NSW, 2022</a:t>
            </a:r>
          </a:p>
          <a:p>
            <a:r>
              <a:rPr lang="en-AU" sz="1000" spc="-8" dirty="0">
                <a:solidFill>
                  <a:schemeClr val="dk1"/>
                </a:solidFill>
                <a:latin typeface="Calibri" panose="020F0502020204030204" pitchFamily="34" charset="0"/>
              </a:rPr>
              <a:t>MCCP = Procedures for the Administration of The Model Code of Conduct for Local Councils in NSW, 2022</a:t>
            </a:r>
          </a:p>
          <a:p>
            <a:r>
              <a:rPr lang="en-AU" sz="1000" spc="-8" dirty="0">
                <a:solidFill>
                  <a:schemeClr val="dk1"/>
                </a:solidFill>
                <a:latin typeface="Calibri" panose="020F0502020204030204" pitchFamily="34" charset="0"/>
              </a:rPr>
              <a:t>GIPA = Government Information (Public Access) Act 2009</a:t>
            </a:r>
          </a:p>
          <a:p>
            <a:r>
              <a:rPr lang="en-AU" sz="1000" spc="-8" dirty="0">
                <a:solidFill>
                  <a:schemeClr val="dk1"/>
                </a:solidFill>
                <a:latin typeface="Calibri" panose="020F0502020204030204" pitchFamily="34" charset="0"/>
              </a:rPr>
              <a:t>IP&amp;R G/L = Integrated Planning and Reporting Guidelines Sept 2021</a:t>
            </a:r>
            <a:endParaRPr lang="en-US" sz="900" spc="-8" dirty="0">
              <a:solidFill>
                <a:schemeClr val="dk1"/>
              </a:solidFill>
              <a:latin typeface="Calibri" panose="020F0502020204030204" pitchFamily="34" charset="0"/>
            </a:endParaRPr>
          </a:p>
        </p:txBody>
      </p:sp>
      <p:sp>
        <p:nvSpPr>
          <p:cNvPr id="2" name="OTLSHAPE_SL_769fe1c534d04d7f8de953029c5de3e1_HeaderRectangle">
            <a:extLst>
              <a:ext uri="{FF2B5EF4-FFF2-40B4-BE49-F238E27FC236}">
                <a16:creationId xmlns:a16="http://schemas.microsoft.com/office/drawing/2014/main" id="{B79A0589-F060-1EAB-479E-6A793881CDAA}"/>
              </a:ext>
            </a:extLst>
          </p:cNvPr>
          <p:cNvSpPr/>
          <p:nvPr>
            <p:custDataLst>
              <p:tags r:id="rId56"/>
            </p:custDataLst>
          </p:nvPr>
        </p:nvSpPr>
        <p:spPr>
          <a:xfrm>
            <a:off x="603786" y="1114407"/>
            <a:ext cx="746938" cy="867809"/>
          </a:xfrm>
          <a:prstGeom prst="rect">
            <a:avLst/>
          </a:prstGeom>
          <a:solidFill>
            <a:srgbClr val="FED6D6"/>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Education</a:t>
            </a:r>
          </a:p>
        </p:txBody>
      </p:sp>
      <p:sp>
        <p:nvSpPr>
          <p:cNvPr id="4" name="OTLSHAPE_SL_769fe1c534d04d7f8de953029c5de3e1_BackgroundRectangle">
            <a:extLst>
              <a:ext uri="{FF2B5EF4-FFF2-40B4-BE49-F238E27FC236}">
                <a16:creationId xmlns:a16="http://schemas.microsoft.com/office/drawing/2014/main" id="{566B6685-FA89-A3FA-FCE0-B2EDB064C2F7}"/>
              </a:ext>
            </a:extLst>
          </p:cNvPr>
          <p:cNvSpPr/>
          <p:nvPr>
            <p:custDataLst>
              <p:tags r:id="rId57"/>
            </p:custDataLst>
          </p:nvPr>
        </p:nvSpPr>
        <p:spPr>
          <a:xfrm>
            <a:off x="1238225" y="1114725"/>
            <a:ext cx="10509276" cy="908705"/>
          </a:xfrm>
          <a:prstGeom prst="rect">
            <a:avLst/>
          </a:prstGeom>
          <a:solidFill>
            <a:srgbClr val="FED6D6">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5" name="TextBox 4">
            <a:extLst>
              <a:ext uri="{FF2B5EF4-FFF2-40B4-BE49-F238E27FC236}">
                <a16:creationId xmlns:a16="http://schemas.microsoft.com/office/drawing/2014/main" id="{7CF0102B-0D3A-BEF0-35AB-3E3D29B9A637}"/>
              </a:ext>
            </a:extLst>
          </p:cNvPr>
          <p:cNvSpPr txBox="1"/>
          <p:nvPr/>
        </p:nvSpPr>
        <p:spPr>
          <a:xfrm>
            <a:off x="1350724" y="1199795"/>
            <a:ext cx="7288307" cy="246221"/>
          </a:xfrm>
          <a:prstGeom prst="rect">
            <a:avLst/>
          </a:prstGeom>
          <a:noFill/>
        </p:spPr>
        <p:txBody>
          <a:bodyPr wrap="square">
            <a:spAutoFit/>
          </a:bodyPr>
          <a:lstStyle/>
          <a:p>
            <a:r>
              <a:rPr lang="en-AU" sz="1000" dirty="0"/>
              <a:t>Council Portal provides additional information and webinars.  Access to the portal available </a:t>
            </a:r>
            <a:r>
              <a:rPr lang="en-AU" sz="1000" dirty="0">
                <a:hlinkClick r:id="rId61"/>
              </a:rPr>
              <a:t>here</a:t>
            </a:r>
            <a:endParaRPr lang="en-AU" sz="1000" dirty="0"/>
          </a:p>
        </p:txBody>
      </p:sp>
      <p:sp>
        <p:nvSpPr>
          <p:cNvPr id="7" name="TextBox 6">
            <a:extLst>
              <a:ext uri="{FF2B5EF4-FFF2-40B4-BE49-F238E27FC236}">
                <a16:creationId xmlns:a16="http://schemas.microsoft.com/office/drawing/2014/main" id="{70477196-3165-0BD3-9DEB-70F410DA23E8}"/>
              </a:ext>
            </a:extLst>
          </p:cNvPr>
          <p:cNvSpPr txBox="1"/>
          <p:nvPr/>
        </p:nvSpPr>
        <p:spPr>
          <a:xfrm>
            <a:off x="1350724" y="1452951"/>
            <a:ext cx="6219143" cy="246221"/>
          </a:xfrm>
          <a:prstGeom prst="rect">
            <a:avLst/>
          </a:prstGeom>
          <a:noFill/>
        </p:spPr>
        <p:txBody>
          <a:bodyPr wrap="square">
            <a:spAutoFit/>
          </a:bodyPr>
          <a:lstStyle/>
          <a:p>
            <a:r>
              <a:rPr lang="en-AU" sz="1000" dirty="0"/>
              <a:t>LG Professionals education/training available  </a:t>
            </a:r>
            <a:r>
              <a:rPr lang="en-AU" sz="1000" dirty="0">
                <a:hlinkClick r:id="rId62"/>
              </a:rPr>
              <a:t>here</a:t>
            </a:r>
            <a:endParaRPr lang="en-AU" sz="1000" dirty="0"/>
          </a:p>
        </p:txBody>
      </p:sp>
      <p:sp>
        <p:nvSpPr>
          <p:cNvPr id="8" name="TextBox 7">
            <a:extLst>
              <a:ext uri="{FF2B5EF4-FFF2-40B4-BE49-F238E27FC236}">
                <a16:creationId xmlns:a16="http://schemas.microsoft.com/office/drawing/2014/main" id="{97E20177-3A76-3010-90CB-3D516AE1ACF0}"/>
              </a:ext>
            </a:extLst>
          </p:cNvPr>
          <p:cNvSpPr txBox="1"/>
          <p:nvPr/>
        </p:nvSpPr>
        <p:spPr>
          <a:xfrm>
            <a:off x="1350724" y="1732326"/>
            <a:ext cx="6219143" cy="246221"/>
          </a:xfrm>
          <a:prstGeom prst="rect">
            <a:avLst/>
          </a:prstGeom>
          <a:noFill/>
        </p:spPr>
        <p:txBody>
          <a:bodyPr wrap="square">
            <a:spAutoFit/>
          </a:bodyPr>
          <a:lstStyle/>
          <a:p>
            <a:r>
              <a:rPr lang="en-AU" sz="1000" dirty="0"/>
              <a:t>Local Government NSW education/training available </a:t>
            </a:r>
            <a:r>
              <a:rPr lang="en-AU" sz="1000" dirty="0">
                <a:hlinkClick r:id="rId63"/>
              </a:rPr>
              <a:t>here</a:t>
            </a:r>
            <a:endParaRPr lang="en-AU" sz="1000" dirty="0"/>
          </a:p>
        </p:txBody>
      </p:sp>
      <p:sp>
        <p:nvSpPr>
          <p:cNvPr id="3" name="OTLSHAPE_SLA_199d0cae46ea41538561df4885311cf6_Title">
            <a:extLst>
              <a:ext uri="{FF2B5EF4-FFF2-40B4-BE49-F238E27FC236}">
                <a16:creationId xmlns:a16="http://schemas.microsoft.com/office/drawing/2014/main" id="{388C9CBF-DCDF-74B9-0FDC-9CF91DE86F6B}"/>
              </a:ext>
            </a:extLst>
          </p:cNvPr>
          <p:cNvSpPr txBox="1"/>
          <p:nvPr>
            <p:custDataLst>
              <p:tags r:id="rId58"/>
            </p:custDataLst>
          </p:nvPr>
        </p:nvSpPr>
        <p:spPr>
          <a:xfrm>
            <a:off x="1505205" y="3198359"/>
            <a:ext cx="9734295" cy="153888"/>
          </a:xfrm>
          <a:prstGeom prst="rect">
            <a:avLst/>
          </a:prstGeom>
          <a:noFill/>
        </p:spPr>
        <p:txBody>
          <a:bodyPr vert="horz" wrap="square" lIns="0" tIns="0" rIns="0" bIns="0" rtlCol="0" anchor="ctr" anchorCtr="0">
            <a:spAutoFit/>
          </a:bodyPr>
          <a:lstStyle/>
          <a:p>
            <a:r>
              <a:rPr lang="en-AU" sz="1000" spc="-8" dirty="0">
                <a:solidFill>
                  <a:schemeClr val="dk1"/>
                </a:solidFill>
                <a:latin typeface="Calibri" panose="020F0502020204030204" pitchFamily="34" charset="0"/>
              </a:rPr>
              <a:t>A JO must prepare its Statement of Strategic Regional Priorities by no later than 12 months after each ordinary election of councillors for all member councils (by 31 Aug 2025) [LG Reg s 397H]</a:t>
            </a:r>
          </a:p>
        </p:txBody>
      </p:sp>
    </p:spTree>
    <p:custDataLst>
      <p:tags r:id="rId1"/>
    </p:custDataLst>
    <p:extLst>
      <p:ext uri="{BB962C8B-B14F-4D97-AF65-F5344CB8AC3E}">
        <p14:creationId xmlns:p14="http://schemas.microsoft.com/office/powerpoint/2010/main" val="23120902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ART_0" val="eyIkaWQiOiIxIiwiX3N3aW1sYW5lc1YyIjpbeyIkaWQiOiIyIiwiX2FjdGl2aXRpZXMiOlt7IiRpZCI6IjMiLCJfcm93cyI6W3siJGlkIjoiNCIsIl90YXNrcyI6W3siJGlkIjoiNSIsIl9hdHRhY2hlZE1pbGVzdG9uZXMiOlt7IiRpZCI6IjYiLCJEYXRlIjoiMjAyMi0wOC0xOVQyMzo1OTowMCIsIlN0eWxlIjp7IiRpZCI6IjciLCJTaGFwZSI6MSwiQ29ubmVjdG9yTWFyZ2luIjp7IiRpZCI6IjgiLCJUb3AiOjAuMCwiTGVmdCI6Mi4wLCJSaWdodCI6Mi4wLCJCb3R0b20iOjAuMH0sIkNvbm5lY3RvclN0eWxlIjp7IiRpZCI6IjkiLCJMaW5lQ29sb3IiOnsiJGlkIjoiMTAiLCIkdHlwZSI6Ik5MUkUuQ29tbW9uLkRvbS5Tb2xpZENvbG9yQnJ1c2gsIE5MUkUuQ29tbW9uIiwiQ29sb3IiOnsiJGlkIjoiMTEiLCJBIjoxMjcsIlIiOjc5LCJHIjoxMjksIkIiOjE4OX19LCJMaW5lV2VpZ2h0IjoxLjAsIkxpbmVUeXBlIjowLCJQYXJlbnRTdHlsZSI6bnVsbH0sIklzQmVsb3dUaW1lYmFuZCI6dHJ1ZSwiUG9zaXRpb25PblRhc2siOjMsIkhpZGVEYXRlIjpmYWxzZSwiU2hhcGVTaXplIjowLCJTcGFjaW5nIjoyLjAsIlBhZGRpbmciOnsiJGlkIjoiMTIiLCJUb3AiOjcuMCwiTGVmdCI6My4wLCJSaWdodCI6MC4wLCJCb3R0b20iOjIuMH0sIlNoYXBlU3R5bGUiOnsiJGlkIjoiMTMiLCJNYXJnaW4iOnsiJGlkIjoiMTQiLCJUb3AiOjAuMCwiTGVmdCI6MC4wLCJSaWdodCI6MC4wLCJCb3R0b20iOjAuMH0sIlBhZGRpbmciOnsiJGlkIjoiMTUiLCJUb3AiOjAuMCwiTGVmdCI6MC4wLCJSaWdodCI6MC4wLCJCb3R0b20iOjAuMH0sIkJhY2tncm91bmQiOnsiJGlkIjoiMTYiLCJDb2xvciI6eyIkaWQiOiIxNyIsIkEiOjI1NSwiUiI6MjM5LCJHIjoyMDIsIkIiOjh9fSwiSXNWaXNpYmxlIjp0cnVlLCJXaWR0aCI6MTIuMCwiSGVpZ2h0IjoxNC4wLCJCb3JkZXJTdHlsZSI6eyIkaWQiOiIxOCIsIkxpbmVDb2xvciI6eyIkaWQiOiIxOSIsIiR0eXBlIjoiTkxSRS5Db21tb24uRG9tLlNvbGlkQ29sb3JCcnVzaCwgTkxSRS5Db21tb24iLCJDb2xvciI6eyIkaWQiOiIyMCIsIkEiOjI1NSwiUiI6MjU1LCJHIjowLCJCIjowfX0sIkxpbmVXZWlnaHQiOjAuMCwiTGluZVR5cGUiOjAsIlBhcmVudFN0eWxlIjpudWxsfSwiUGFyZW50U3R5bGUiOm51bGx9LCJUaXRsZVN0eWxlIjp7IiRpZCI6IjIxIiwiRm9udFNldHRpbmdzIjp7IiRpZCI6IjIyIiwiRm9udFNpemUiOjExLCJGb250TmFtZSI6IkNhbGlicmkiLCJJc0JvbGQiOnRydWUsIklzSXRhbGljIjpmYWxzZSwiSXNVbmRlcmxpbmVkIjpmYWxzZSwiUGFyZW50U3R5bGUiOm51bGx9LCJBdXRvU2l6ZSI6MCwiRm9yZWdyb3VuZCI6eyIkaWQiOiIyMyIsIkNvbG9yIjp7IiRpZCI6IjI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1IiwiVG9wIjowLjAsIkxlZnQiOjAuMCwiUmlnaHQiOjAuMCwiQm90dG9tIjowLjB9LCJQYWRkaW5nIjp7IiRpZCI6IjI2IiwiVG9wIjowLjAsIkxlZnQiOjAuMCwiUmlnaHQiOjAuMCwiQm90dG9tIjowLjB9LCJCYWNrZ3JvdW5kIjp7IiRpZCI6IjI3IiwiQ29sb3IiOnsiJGlkIjoiMjgiLCJBIjowLCJSIjoyNTUsIkciOjI1NSwiQiI6MjU1fX0sIklzVmlzaWJsZSI6dHJ1ZSwiV2lkdGgiOjAuMCwiSGVpZ2h0IjowLjAsIkJvcmRlclN0eWxlIjp7IiRpZCI6IjI5IiwiTGluZUNvbG9yIjpudWxsLCJMaW5lV2VpZ2h0IjowLjAsIkxpbmVUeXBlIjowLCJQYXJlbnRTdHlsZSI6bnVsbH0sIlBhcmVudFN0eWxlIjpudWxsfSwiRGF0ZVN0eWxlIjp7IiRpZCI6IjMwIiwiRm9udFNldHRpbmdzIjp7IiRpZCI6IjMxIiwiRm9udFNpemUiOjEwLCJGb250TmFtZSI6IkNhbGlicmkiLCJJc0JvbGQiOmZhbHNlLCJJc0l0YWxpYyI6ZmFsc2UsIklzVW5kZXJsaW5lZCI6ZmFsc2UsIlBhcmVudFN0eWxlIjpudWxsfSwiQXV0b1NpemUiOjAsIkZvcmVncm91bmQiOnsiJGlkIjoiMzIiLCJDb2xvciI6eyIkaWQiOiIz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zQiLCJUb3AiOjAuMCwiTGVmdCI6MC4wLCJSaWdodCI6MC4wLCJCb3R0b20iOjAuMH0sIlBhZGRpbmciOnsiJGlkIjoiMzUiLCJUb3AiOjAuMCwiTGVmdCI6MC4wLCJSaWdodCI6MC4wLCJCb3R0b20iOjAuMH0sIkJhY2tncm91bmQiOnsiJGlkIjoiMzYiLCJDb2xvciI6eyIkaWQiOiIzNyIsIkEiOjAsIlIiOjI1NSwiRyI6MjU1LCJCIjoyNTV9fSwiSXNWaXNpYmxlIjp0cnVlLCJXaWR0aCI6MC4wLCJIZWlnaHQiOjAuMCwiQm9yZGVyU3R5bGUiOnsiJGlkIjoiMzgiLCJMaW5lQ29sb3IiOm51bGwsIkxpbmVXZWlnaHQiOjAuMCwiTGluZVR5cGUiOjAsIlBhcmVudFN0eWxlIjpudWxsfSwiUGFyZW50U3R5bGUiOm51bGx9LCJEYXRlRm9ybWF0Ijp7IiRpZCI6IjM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wIiwiRm9ybWF0IjowLCJJc1Zpc2libGUiOmZhbHNlLCJMYXN0S25vd25WaXNpYmlsaXR5U3RhdGUiOmZhbHNlfSwiSXNWaXNpYmxlIjp0cnVlLCJQYXJlbnRTdHlsZSI6bnVsbH0sIkluZGV4IjozLCJQZXJjZW50YWdlQ29tcGxldGUiOm51bGwsIlBvc2l0aW9uIjp7IlJhdGlvIjowLjAsIklzQ3VzdG9tIjpmYWxzZX0sIkRhdGVGb3JtYXQiOnsiJHJlZiI6IjM5In0sIldlZWtOdW1iZXJpbmciOnsiJGlkIjoiNDEiLCJGb3JtYXQiOjAsIklzVmlzaWJsZSI6ZmFsc2UsIkxhc3RLbm93blZpc2liaWxpdHlTdGF0ZSI6ZmFsc2V9LCJSZWxhdGVkVGFza0lkIjoiYTQ5ZGY1ZGUtMjE1NC00NGQ3LWI2ODctY2JhYmVkZDBmMmJiIiwiSWQiOiIxOTlkMGNhZS00NmVhLTQxNTMtODU2MS1kZjQ4ODUzMTFjZjYiLCJJbXBvcnRJZCI6IjIiLCJUaXRsZSI6Ik1pbGVzdG9uZSAxIiwiTm90ZSI6bnVsbCwiSHlwZXJsaW5rIjp7IiRpZCI6IjQyIiwiQWRkcmVzcyI6bnVsbCwiU3ViQWRkcmVzcyI6bnVsbH0sIklzQ2hhbmdlZCI6ZmFsc2UsIklzTmV3IjpmYWxzZX0seyIkaWQiOiI0MyIsIkRhdGUiOiIyMDIyLTA5LTI3VDIzOjU5OjAwIiwiU3R5bGUiOnsiJGlkIjoiNDQiLCJTaGFwZSI6MSwiQ29ubmVjdG9yTWFyZ2luIjp7IiRpZCI6IjQ1IiwiVG9wIjowLjAsIkxlZnQiOjIuMCwiUmlnaHQiOjIuMCwiQm90dG9tIjowLjB9LCJDb25uZWN0b3JTdHlsZSI6eyIkaWQiOiI0NiIsIkxpbmVDb2xvciI6eyIkaWQiOiI0NyIsIiR0eXBlIjoiTkxSRS5Db21tb24uRG9tLlNvbGlkQ29sb3JCcnVzaCwgTkxSRS5Db21tb24iLCJDb2xvciI6eyIkaWQiOiI0OCIsIkEiOjEyNywiUiI6NzksIkciOjEyOSwiQiI6MTg5fX0sIkxpbmVXZWlnaHQiOjEuMCwiTGluZVR5cGUiOjAsIlBhcmVudFN0eWxlIjpudWxsfSwiSXNCZWxvd1RpbWViYW5kIjp0cnVlLCJQb3NpdGlvbk9uVGFzayI6MywiSGlkZURhdGUiOmZhbHNlLCJTaGFwZVNpemUiOjAsIlNwYWNpbmciOjIuMCwiUGFkZGluZyI6eyIkaWQiOiI0OSIsIlRvcCI6Ny4wLCJMZWZ0IjozLjAsIlJpZ2h0IjowLjAsIkJvdHRvbSI6Mi4wfSwiU2hhcGVTdHlsZSI6eyIkaWQiOiI1MCIsIk1hcmdpbiI6eyIkaWQiOiI1MSIsIlRvcCI6MC4wLCJMZWZ0IjowLjAsIlJpZ2h0IjowLjAsIkJvdHRvbSI6MC4wfSwiUGFkZGluZyI6eyIkaWQiOiI1MiIsIlRvcCI6MC4wLCJMZWZ0IjowLjAsIlJpZ2h0IjowLjAsIkJvdHRvbSI6MC4wfSwiQmFja2dyb3VuZCI6eyIkaWQiOiI1MyIsIkNvbG9yIjp7IiRpZCI6IjU0IiwiQSI6MjU1LCJSIjoyMzksIkciOjIwMiwiQiI6OH19LCJJc1Zpc2libGUiOnRydWUsIldpZHRoIjoxMi4wLCJIZWlnaHQiOjE0LjAsIkJvcmRlclN0eWxlIjp7IiRpZCI6IjU1IiwiTGluZUNvbG9yIjp7IiRpZCI6IjU2IiwiJHR5cGUiOiJOTFJFLkNvbW1vbi5Eb20uU29saWRDb2xvckJydXNoLCBOTFJFLkNvbW1vbiIsIkNvbG9yIjp7IiRpZCI6IjU3IiwiQSI6MjU1LCJSIjoyNTUsIkciOjAsIkIiOjB9fSwiTGluZVdlaWdodCI6MC4wLCJMaW5lVHlwZSI6MCwiUGFyZW50U3R5bGUiOm51bGx9LCJQYXJlbnRTdHlsZSI6bnVsbH0sIlRpdGxlU3R5bGUiOnsiJGlkIjoiNTgiLCJGb250U2V0dGluZ3MiOnsiJGlkIjoiNTkiLCJGb250U2l6ZSI6MTEsIkZvbnROYW1lIjoiQ2FsaWJyaSIsIklzQm9sZCI6dHJ1ZSwiSXNJdGFsaWMiOmZhbHNlLCJJc1VuZGVybGluZWQiOmZhbHNlLCJQYXJlbnRTdHlsZSI6bnVsbH0sIkF1dG9TaXplIjoyLCJGb3JlZ3JvdW5kIjp7IiRpZCI6IjYwIiwiQ29sb3IiOnsiJGlkIjoiNjEiLCJBIjoyNTUsIlIiOjAsIkciOjAsIkIiOjB9fSwiTWF4V2lkdGgiOjY2LjcyMzMzMzMzMzMzMzM0MywiTWF4SGVpZ2h0IjoiSW5maW5pdHkiLCJTbWFydEZvcmVncm91bmRJc0FjdGl2ZSI6ZmFsc2UsIkhvcml6b250YWxBbGlnbm1lbnQiOjEsIlZlcnRpY2FsQWxpZ25tZW50IjowLCJTbWFydEZvcmVncm91bmQiOm51bGwsIkJhY2tncm91bmRGaWxsVHlwZSI6MCwiTWFyZ2luIjp7IiRpZCI6IjYyIiwiVG9wIjowLjAsIkxlZnQiOjAuMCwiUmlnaHQiOjAuMCwiQm90dG9tIjowLjB9LCJQYWRkaW5nIjp7IiRpZCI6IjYzIiwiVG9wIjowLjAsIkxlZnQiOjAuMCwiUmlnaHQiOjAuMCwiQm90dG9tIjowLjB9LCJCYWNrZ3JvdW5kIjp7IiRpZCI6IjY0IiwiQ29sb3IiOnsiJGlkIjoiNjUiLCJBIjowLCJSIjoyNTUsIkciOjI1NSwiQiI6MjU1fX0sIklzVmlzaWJsZSI6dHJ1ZSwiV2lkdGgiOjAuMCwiSGVpZ2h0IjowLjAsIkJvcmRlclN0eWxlIjp7IiRpZCI6IjY2IiwiTGluZUNvbG9yIjpudWxsLCJMaW5lV2VpZ2h0IjowLjAsIkxpbmVUeXBlIjowLCJQYXJlbnRTdHlsZSI6bnVsbH0sIlBhcmVudFN0eWxlIjpudWxsfSwiRGF0ZVN0eWxlIjp7IiRpZCI6IjY3IiwiRm9udFNldHRpbmdzIjp7IiRpZCI6IjY4IiwiRm9udFNpemUiOjEwLCJGb250TmFtZSI6IkNhbGlicmkiLCJJc0JvbGQiOmZhbHNlLCJJc0l0YWxpYyI6ZmFsc2UsIklzVW5kZXJsaW5lZCI6ZmFsc2UsIlBhcmVudFN0eWxlIjpudWxsfSwiQXV0b1NpemUiOjAsIkZvcmVncm91bmQiOnsiJGlkIjoiNjkiLCJDb2xvciI6eyIkaWQiOiI3M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zEiLCJUb3AiOjAuMCwiTGVmdCI6MC4wLCJSaWdodCI6MC4wLCJCb3R0b20iOjAuMH0sIlBhZGRpbmciOnsiJGlkIjoiNzIiLCJUb3AiOjAuMCwiTGVmdCI6MC4wLCJSaWdodCI6MC4wLCJCb3R0b20iOjAuMH0sIkJhY2tncm91bmQiOnsiJGlkIjoiNzMiLCJDb2xvciI6eyIkaWQiOiI3NCIsIkEiOjAsIlIiOjI1NSwiRyI6MjU1LCJCIjoyNTV9fSwiSXNWaXNpYmxlIjp0cnVlLCJXaWR0aCI6MC4wLCJIZWlnaHQiOjAuMCwiQm9yZGVyU3R5bGUiOnsiJGlkIjoiNzUiLCJMaW5lQ29sb3IiOm51bGwsIkxpbmVXZWlnaHQiOjAuMCwiTGluZVR5cGUiOjAsIlBhcmVudFN0eWxlIjpudWxsfSwiUGFyZW50U3R5bGUiOm51bGx9LCJEYXRlRm9ybWF0Ijp7IiRpZCI6Ijc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3IiwiRm9ybWF0IjowLCJJc1Zpc2libGUiOmZhbHNlLCJMYXN0S25vd25WaXNpYmlsaXR5U3RhdGUiOmZhbHNlfSwiSXNWaXNpYmxlIjp0cnVlLCJQYXJlbnRTdHlsZSI6bnVsbH0sIkluZGV4Ijo0LCJQZXJjZW50YWdlQ29tcGxldGUiOm51bGwsIlBvc2l0aW9uIjp7IlJhdGlvIjowLjAsIklzQ3VzdG9tIjpmYWxzZX0sIkRhdGVGb3JtYXQiOnsiJHJlZiI6Ijc2In0sIldlZWtOdW1iZXJpbmciOnsiJGlkIjoiNzgiLCJGb3JtYXQiOjAsIklzVmlzaWJsZSI6ZmFsc2UsIkxhc3RLbm93blZpc2liaWxpdHlTdGF0ZSI6ZmFsc2V9LCJSZWxhdGVkVGFza0lkIjoiYTQ5ZGY1ZGUtMjE1NC00NGQ3LWI2ODctY2JhYmVkZDBmMmJiIiwiSWQiOiJkNWI3ZTQzZC03YTM0LTQ4ZjItYjI0ZC0yMTcwNWZhOGRkNzIiLCJJbXBvcnRJZCI6IjMiLCJUaXRsZSI6Ik1pbGVzdG9uZSAyIiwiTm90ZSI6bnVsbCwiSHlwZXJsaW5rIjp7IiRpZCI6Ijc5IiwiQWRkcmVzcyI6bnVsbCwiU3ViQWRkcmVzcyI6bnVsbH0sIklzQ2hhbmdlZCI6ZmFsc2UsIklzTmV3IjpmYWxzZX1dLCJUYXNrRGVmaW5pdGlvbiI6eyIkaWQiOiI4MCIsIkdyb3VwTmFtZSI6bnVsbCwiU3RhcnREYXRlIjoiMjAyMi0wOC0xM1QwMDowMDowMFoiLCJFbmREYXRlIjoiMjAyMi0xMC0wNVQyMzo1OTowMFoiLCJQZXJjZW50YWdlQ29tcGxldGUiOm51bGwsIlN0eWxlIjp7IiRpZCI6IjgxIiwiU2hhcGUiOjAsIlNoYXBlVGhpY2tuZXNzIjoxLCJEdXJhdGlvbkZvcm1hdCI6MCwiSW5jbHVkZU5vbldvcmtpbmdEYXlzSW5EdXJhdGlvbiI6ZmFsc2UsIlBlcmNlbnRhZ2VDb21wbGV0ZVN0eWxlIjp7IiRpZCI6IjgyIiwiRm9udFNldHRpbmdzIjp7IiRpZCI6IjgzIiwiRm9udFNpemUiOjEwLCJGb250TmFtZSI6IkNhbGlicmkiLCJJc0JvbGQiOmZhbHNlLCJJc0l0YWxpYyI6ZmFsc2UsIklzVW5kZXJsaW5lZCI6ZmFsc2UsIlBhcmVudFN0eWxlIjpudWxsfSwiQXV0b1NpemUiOjAsIkZvcmVncm91bmQiOnsiJGlkIjoiODQiLCJDb2xvciI6eyIkaWQiOiI4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2IiwiVG9wIjowLjAsIkxlZnQiOjAuMCwiUmlnaHQiOjAuMCwiQm90dG9tIjowLjB9LCJQYWRkaW5nIjp7IiRpZCI6Ijg3IiwiVG9wIjowLjAsIkxlZnQiOjAuMCwiUmlnaHQiOjAuMCwiQm90dG9tIjowLjB9LCJCYWNrZ3JvdW5kIjp7IiRpZCI6Ijg4IiwiQ29sb3IiOnsiJGlkIjoiODkiLCJBIjo4OSwiUiI6MCwiRyI6MCwiQiI6MH19LCJJc1Zpc2libGUiOnRydWUsIldpZHRoIjowLjAsIkhlaWdodCI6MC4wLCJCb3JkZXJTdHlsZSI6eyIkaWQiOiI5MCIsIkxpbmVDb2xvciI6bnVsbCwiTGluZVdlaWdodCI6MC4wLCJMaW5lVHlwZSI6MCwiUGFyZW50U3R5bGUiOm51bGx9LCJQYXJlbnRTdHlsZSI6bnVsbH0sIkR1cmF0aW9uU3R5bGUiOnsiJGlkIjoiOTEiLCJGb250U2V0dGluZ3MiOnsiJGlkIjoiOTIiLCJGb250U2l6ZSI6MTAsIkZvbnROYW1lIjoiQ2FsaWJyaSIsIklzQm9sZCI6ZmFsc2UsIklzSXRhbGljIjpmYWxzZSwiSXNVbmRlcmxpbmVkIjpmYWxzZSwiUGFyZW50U3R5bGUiOm51bGx9LCJBdXRvU2l6ZSI6MCwiRm9yZWdyb3VuZCI6eyIkaWQiOiI5MyIsIkNvbG9yIjp7IiRpZCI6Ijk0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k1IiwiVG9wIjowLjAsIkxlZnQiOjAuMCwiUmlnaHQiOjAuMCwiQm90dG9tIjowLjB9LCJQYWRkaW5nIjp7IiRpZCI6Ijk2IiwiVG9wIjowLjAsIkxlZnQiOjAuMCwiUmlnaHQiOjAuMCwiQm90dG9tIjowLjB9LCJCYWNrZ3JvdW5kIjp7IiRpZCI6Ijk3IiwiQ29sb3IiOnsiJGlkIjoiOTgiLCJBIjowLCJSIjoyNTUsIkciOjI1NSwiQiI6MjU1fX0sIklzVmlzaWJsZSI6dHJ1ZSwiV2lkdGgiOjAuMCwiSGVpZ2h0IjowLjAsIkJvcmRlclN0eWxlIjp7IiRpZCI6Ijk5IiwiTGluZUNvbG9yIjpudWxsLCJMaW5lV2VpZ2h0IjowLjAsIkxpbmVUeXBlIjowLCJQYXJlbnRTdHlsZSI6bnVsbH0sIlBhcmVudFN0eWxlIjpudWxsfSwiSG9yaXpvbnRhbENvbm5lY3RvclN0eWxlIjp7IiRpZCI6IjEwMCIsIkxpbmVDb2xvciI6eyIkaWQiOiIxMDEiLCIkdHlwZSI6Ik5MUkUuQ29tbW9uLkRvbS5Tb2xpZENvbG9yQnJ1c2gsIE5MUkUuQ29tbW9uIiwiQ29sb3IiOnsiJGlkIjoiMTAyIiwiQSI6MjU1LCJSIjowLCJHIjoxNjYsIkIiOjE2Nn19LCJMaW5lV2VpZ2h0IjoxLjAsIkxpbmVUeXBlIjowLCJQYXJlbnRTdHlsZSI6bnVsbH0sIlZlcnRpY2FsQ29ubmVjdG9yU3R5bGUiOnsiJGlkIjoiMTAzIiwiTGluZUNvbG9yIjp7IiRpZCI6IjEwNCIsIiR0eXBlIjoiTkxSRS5Db21tb24uRG9tLlNvbGlkQ29sb3JCcnVzaCwgTkxSRS5Db21tb24iLCJDb2xvciI6eyIkaWQiOiIxMDUiLCJBIjoyNTUsIlIiOjAsIkciOjE2NiwiQiI6MTY2fX0sIkxpbmVXZWlnaHQiOjEuMCwiTGluZVR5cGUiOjAsIlBhcmVudFN0eWxlIjpudWxsfSwiTWFyZ2luIjpudWxsLCJTdGFydERhdGVQb3NpdGlvbiI6MSwiRW5kRGF0ZVBvc2l0aW9uIjoxLCJEYXRlSXNWaXNpYmxlIjp0cnVlLCJUaXRsZVBvc2l0aW9uIjoyLCJEdXJhdGlvblBvc2l0aW9uIjo2LCJQZXJjZW50YWdlQ29tcGxldGVkUG9zaXRpb24iOjYsIlNwYWNpbmciOjMsIklzQmVsb3dUaW1lYmFuZCI6dHJ1ZSwiUGVyY2VudGFnZUNvbXBsZXRlU2hhcGVPcGFjaXR5IjozNSwiU2hhcGVTdHlsZSI6eyIkaWQiOiIxMDYiLCJNYXJnaW4iOnsiJGlkIjoiMTA3IiwiVG9wIjowLjAsIkxlZnQiOjQuMCwiUmlnaHQiOjQuMCwiQm90dG9tIjowLjB9LCJQYWRkaW5nIjp7IiRpZCI6IjEwOCIsIlRvcCI6MC4wLCJMZWZ0IjowLjAsIlJpZ2h0IjowLjAsIkJvdHRvbSI6MC4wfSwiQmFja2dyb3VuZCI6eyIkaWQiOiIxMDkiLCJDb2xvciI6eyIkaWQiOiIxMTAiLCJBIjoyNTUsIlIiOjAsIkciOjE2NiwiQiI6MTY2fX0sIklzVmlzaWJsZSI6dHJ1ZSwiV2lkdGgiOjAuMCwiSGVpZ2h0IjoxNi4wLCJCb3JkZXJTdHlsZSI6eyIkaWQiOiIxMTEiLCJMaW5lQ29sb3IiOnsiJGlkIjoiMTEyIiwiJHR5cGUiOiJOTFJFLkNvbW1vbi5Eb20uU29saWRDb2xvckJydXNoLCBOTFJFLkNvbW1vbiIsIkNvbG9yIjp7IiRpZCI6IjExMyIsIkEiOjI1NSwiUiI6MjU1LCJHIjoyNTUsIkIiOjI1NX19LCJMaW5lV2VpZ2h0IjoyLjAsIkxpbmVUeXBlIjowLCJQYXJlbnRTdHlsZSI6bnVsbH0sIlBhcmVudFN0eWxlIjpudWxsfSwiVGl0bGVTdHlsZSI6eyIkaWQiOiIxMTQiLCJGb250U2V0dGluZ3MiOnsiJGlkIjoiMTE1IiwiRm9udFNpemUiOjE0LCJGb250TmFtZSI6IkNhbGlicmkiLCJJc0JvbGQiOnRydWUsIklzSXRhbGljIjpmYWxzZSwiSXNVbmRlcmxpbmVkIjpmYWxzZSwiUGFyZW50U3R5bGUiOm51bGx9LCJBdXRvU2l6ZSI6MCwiRm9yZWdyb3VuZCI6eyIkaWQiOiIxMTYiLCJDb2xvciI6eyIkaWQiOiIxMTc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MTE4IiwiVG9wIjowLjAsIkxlZnQiOjAuMCwiUmlnaHQiOjAuMCwiQm90dG9tIjowLjB9LCJQYWRkaW5nIjp7IiRpZCI6IjExOSIsIlRvcCI6MC4wLCJMZWZ0IjowLjAsIlJpZ2h0IjowLjAsIkJvdHRvbSI6MC4wfSwiQmFja2dyb3VuZCI6eyIkaWQiOiIxMjAiLCJDb2xvciI6eyIkaWQiOiIxMjEiLCJBIjowLCJSIjoyNTUsIkciOjI1NSwiQiI6MjU1fX0sIklzVmlzaWJsZSI6dHJ1ZSwiV2lkdGgiOjAuMCwiSGVpZ2h0IjowLjAsIkJvcmRlclN0eWxlIjp7IiRpZCI6IjEyMiIsIkxpbmVDb2xvciI6bnVsbCwiTGluZVdlaWdodCI6MC4wLCJMaW5lVHlwZSI6MCwiUGFyZW50U3R5bGUiOm51bGx9LCJQYXJlbnRTdHlsZSI6bnVsbH0sIkRhdGVTdHlsZSI6eyIkaWQiOiIxMjMiLCJGb250U2V0dGluZ3MiOnsiJGlkIjoiMTI0IiwiRm9udFNpemUiOjEwLCJGb250TmFtZSI6IkNhbGlicmkiLCJJc0JvbGQiOmZhbHNlLCJJc0l0YWxpYyI6ZmFsc2UsIklzVW5kZXJsaW5lZCI6ZmFsc2UsIlBhcmVudFN0eWxlIjpudWxsfSwiQXV0b1NpemUiOjAsIkZvcmVncm91bmQiOnsiJGlkIjoiMTI1IiwiQ29sb3IiOnsiJGlkIjoiMTI2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EyNyIsIlRvcCI6MC4wLCJMZWZ0IjowLjAsIlJpZ2h0IjowLjAsIkJvdHRvbSI6MC4wfSwiUGFkZGluZyI6eyIkaWQiOiIxMjgiLCJUb3AiOjAuMCwiTGVmdCI6MC4wLCJSaWdodCI6MC4wLCJCb3R0b20iOjAuMH0sIkJhY2tncm91bmQiOnsiJGlkIjoiMTI5IiwiQ29sb3IiOnsiJGlkIjoiMTMwIiwiQSI6MCwiUiI6MjU1LCJHIjoyNTUsIkIiOjI1NX19LCJJc1Zpc2libGUiOnRydWUsIldpZHRoIjowLjAsIkhlaWdodCI6MC4wLCJCb3JkZXJTdHlsZSI6eyIkaWQiOiIxMzEiLCJMaW5lQ29sb3IiOm51bGwsIkxpbmVXZWlnaHQiOjAuMCwiTGluZVR5cGUiOjAsIlBhcmVudFN0eWxlIjpudWxsfSwiUGFyZW50U3R5bGUiOm51bGx9LCJEYXRlRm9ybWF0Ijp7IiRpZCI6IjEz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MiLCJGb3JtYXQiOjAsIklzVmlzaWJsZSI6ZmFsc2UsIkxhc3RLbm93blZpc2liaWxpdHlTdGF0ZSI6ZmFsc2V9LCJJc1Zpc2libGUiOnRydWUsIlBhcmVudFN0eWxlIjpudWxsfSwiSW5kZXgiOjIsIlNtYXJ0RHVyYXRpb25BY3RpdmF0ZWQiOmZhbHNlLCJEYXRlRm9ybWF0Ijp7IiRyZWYiOiIxMzIifSwiV2Vla051bWJlcmluZyI6eyIkaWQiOiIxMzQiLCJGb3JtYXQiOjAsIklzVmlzaWJsZSI6ZmFsc2UsIkxhc3RLbm93blZpc2liaWxpdHlTdGF0ZSI6ZmFsc2V9LCJJZCI6ImE0OWRmNWRlLTIxNTQtNDRkNy1iNjg3LWNiYWJlZGQwZjJiYiIsIkltcG9ydElkIjoiMTEiLCJUaXRsZSI6IkFjdGl2aXR5IEEiLCJOb3RlIjpudWxsLCJIeXBlcmxpbmsiOnsiJGlkIjoiMTM1IiwiQWRkcmVzcyI6bnVsbCwiU3ViQWRkcmVzcyI6bnVsbH0sIklzQ2hhbmdlZCI6ZmFsc2UsIklzTmV3IjpmYWxzZX19LHsiJGlkIjoiMTM2IiwiX2F0dGFjaGVkTWlsZXN0b25lcyI6W3siJGlkIjoiMTM3IiwiRGF0ZSI6IjIwMjItMTAtMjJUMjM6NTk6MDAiLCJTdHlsZSI6eyIkaWQiOiIxMzgiLCJTaGFwZSI6MSwiQ29ubmVjdG9yTWFyZ2luIjp7IiRpZCI6IjEzOSIsIlRvcCI6MC4wLCJMZWZ0IjoyLjAsIlJpZ2h0IjoyLjAsIkJvdHRvbSI6MC4wfSwiQ29ubmVjdG9yU3R5bGUiOnsiJGlkIjoiMTQwIiwiTGluZUNvbG9yIjp7IiRpZCI6IjE0MSIsIiR0eXBlIjoiTkxSRS5Db21tb24uRG9tLlNvbGlkQ29sb3JCcnVzaCwgTkxSRS5Db21tb24iLCJDb2xvciI6eyIkaWQiOiIxNDIiLCJBIjoxMjcsIlIiOjc5LCJHIjoxMjksIkIiOjE4OX19LCJMaW5lV2VpZ2h0IjoxLjAsIkxpbmVUeXBlIjowLCJQYXJlbnRTdHlsZSI6bnVsbH0sIklzQmVsb3dUaW1lYmFuZCI6dHJ1ZSwiUG9zaXRpb25PblRhc2siOjMsIkhpZGVEYXRlIjpmYWxzZSwiU2hhcGVTaXplIjowLCJTcGFjaW5nIjoyLjAsIlBhZGRpbmciOnsiJGlkIjoiMTQzIiwiVG9wIjo3LjAsIkxlZnQiOjMuMCwiUmlnaHQiOjAuMCwiQm90dG9tIjoyLjB9LCJTaGFwZVN0eWxlIjp7IiRpZCI6IjE0NCIsIk1hcmdpbiI6eyIkaWQiOiIxNDUiLCJUb3AiOjAuMCwiTGVmdCI6MC4wLCJSaWdodCI6MC4wLCJCb3R0b20iOjAuMH0sIlBhZGRpbmciOnsiJGlkIjoiMTQ2IiwiVG9wIjowLjAsIkxlZnQiOjAuMCwiUmlnaHQiOjAuMCwiQm90dG9tIjowLjB9LCJCYWNrZ3JvdW5kIjp7IiRpZCI6IjE0NyIsIkNvbG9yIjp7IiRpZCI6IjE0OCIsIkEiOjI1NSwiUiI6MjM5LCJHIjoyMDIsIkIiOjh9fSwiSXNWaXNpYmxlIjp0cnVlLCJXaWR0aCI6MTIuMCwiSGVpZ2h0IjoxNC4wLCJCb3JkZXJTdHlsZSI6eyIkaWQiOiIxNDkiLCJMaW5lQ29sb3IiOnsiJGlkIjoiMTUwIiwiJHR5cGUiOiJOTFJFLkNvbW1vbi5Eb20uU29saWRDb2xvckJydXNoLCBOTFJFLkNvbW1vbiIsIkNvbG9yIjp7IiRpZCI6IjE1MSIsIkEiOjI1NSwiUiI6MjU1LCJHIjowLCJCIjowfX0sIkxpbmVXZWlnaHQiOjAuMCwiTGluZVR5cGUiOjAsIlBhcmVudFN0eWxlIjpudWxsfSwiUGFyZW50U3R5bGUiOm51bGx9LCJUaXRsZVN0eWxlIjp7IiRpZCI6IjE1MiIsIkZvbnRTZXR0aW5ncyI6eyIkaWQiOiIxNTMiLCJGb250U2l6ZSI6MTEsIkZvbnROYW1lIjoiQ2FsaWJyaSIsIklzQm9sZCI6dHJ1ZSwiSXNJdGFsaWMiOmZhbHNlLCJJc1VuZGVybGluZWQiOmZhbHNlLCJQYXJlbnRTdHlsZSI6bnVsbH0sIkF1dG9TaXplIjowLCJGb3JlZ3JvdW5kIjp7IiRpZCI6IjE1NCIsIkNvbG9yIjp7IiRpZCI6IjE1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TYiLCJUb3AiOjAuMCwiTGVmdCI6MC4wLCJSaWdodCI6MC4wLCJCb3R0b20iOjAuMH0sIlBhZGRpbmciOnsiJGlkIjoiMTU3IiwiVG9wIjowLjAsIkxlZnQiOjAuMCwiUmlnaHQiOjAuMCwiQm90dG9tIjowLjB9LCJCYWNrZ3JvdW5kIjp7IiRpZCI6IjE1OCIsIkNvbG9yIjp7IiRpZCI6IjE1OSIsIkEiOjAsIlIiOjI1NSwiRyI6MjU1LCJCIjoyNTV9fSwiSXNWaXNpYmxlIjp0cnVlLCJXaWR0aCI6MC4wLCJIZWlnaHQiOjAuMCwiQm9yZGVyU3R5bGUiOnsiJGlkIjoiMTYwIiwiTGluZUNvbG9yIjpudWxsLCJMaW5lV2VpZ2h0IjowLjAsIkxpbmVUeXBlIjowLCJQYXJlbnRTdHlsZSI6bnVsbH0sIlBhcmVudFN0eWxlIjpudWxsfSwiRGF0ZVN0eWxlIjp7IiRpZCI6IjE2MSIsIkZvbnRTZXR0aW5ncyI6eyIkaWQiOiIxNjIiLCJGb250U2l6ZSI6MTAsIkZvbnROYW1lIjoiQ2FsaWJyaSIsIklzQm9sZCI6ZmFsc2UsIklzSXRhbGljIjpmYWxzZSwiSXNVbmRlcmxpbmVkIjpmYWxzZSwiUGFyZW50U3R5bGUiOm51bGx9LCJBdXRvU2l6ZSI6MCwiRm9yZWdyb3VuZCI6eyIkaWQiOiIxNjMiLCJDb2xvciI6eyIkaWQiOiIxNjQ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2NSIsIlRvcCI6MC4wLCJMZWZ0IjowLjAsIlJpZ2h0IjowLjAsIkJvdHRvbSI6MC4wfSwiUGFkZGluZyI6eyIkaWQiOiIxNjYiLCJUb3AiOjAuMCwiTGVmdCI6MC4wLCJSaWdodCI6MC4wLCJCb3R0b20iOjAuMH0sIkJhY2tncm91bmQiOnsiJGlkIjoiMTY3IiwiQ29sb3IiOnsiJGlkIjoiMTY4IiwiQSI6MCwiUiI6MjU1LCJHIjoyNTUsIkIiOjI1NX19LCJJc1Zpc2libGUiOnRydWUsIldpZHRoIjowLjAsIkhlaWdodCI6MC4wLCJCb3JkZXJTdHlsZSI6eyIkaWQiOiIxNjkiLCJMaW5lQ29sb3IiOm51bGwsIkxpbmVXZWlnaHQiOjAuMCwiTGluZVR5cGUiOjAsIlBhcmVudFN0eWxlIjpudWxsfSwiUGFyZW50U3R5bGUiOm51bGx9LCJEYXRlRm9ybWF0Ijp7IiRpZCI6IjE3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zEiLCJGb3JtYXQiOjAsIklzVmlzaWJsZSI6ZmFsc2UsIkxhc3RLbm93blZpc2liaWxpdHlTdGF0ZSI6ZmFsc2V9LCJJc1Zpc2libGUiOnRydWUsIlBhcmVudFN0eWxlIjpudWxsfSwiSW5kZXgiOjYsIlBlcmNlbnRhZ2VDb21wbGV0ZSI6bnVsbCwiUG9zaXRpb24iOnsiUmF0aW8iOjAuMCwiSXNDdXN0b20iOmZhbHNlfSwiRGF0ZUZvcm1hdCI6eyIkcmVmIjoiMTcwIn0sIldlZWtOdW1iZXJpbmciOnsiJGlkIjoiMTcyIiwiRm9ybWF0IjowLCJJc1Zpc2libGUiOmZhbHNlLCJMYXN0S25vd25WaXNpYmlsaXR5U3RhdGUiOmZhbHNlfSwiUmVsYXRlZFRhc2tJZCI6ImVlODBlMWEwLTZlYjctNDg4ZS1hNTUxLTVlNzQwMzNjYTFkNyIsIklkIjoiOTgwMmY3NWQtY2VkMS00M2FkLWE2NWMtZjQ2MmJjNWY5ZWNjIiwiSW1wb3J0SWQiOiI0IiwiVGl0bGUiOiJNaWxlc3RvbmUgMyIsIk5vdGUiOm51bGwsIkh5cGVybGluayI6eyIkaWQiOiIxNzMiLCJBZGRyZXNzIjpudWxsLCJTdWJBZGRyZXNzIjpudWxsfSwiSXNDaGFuZ2VkIjpmYWxzZSwiSXNOZXciOmZhbHNlfSx7IiRpZCI6IjE3NCIsIkRhdGUiOiIyMDIyLTExLTMwVDIzOjU5OjAwIiwiU3R5bGUiOnsiJGlkIjoiMTc1IiwiU2hhcGUiOjEsIkNvbm5lY3Rvck1hcmdpbiI6eyIkaWQiOiIxNzYiLCJUb3AiOjAuMCwiTGVmdCI6Mi4wLCJSaWdodCI6Mi4wLCJCb3R0b20iOjAuMH0sIkNvbm5lY3RvclN0eWxlIjp7IiRpZCI6IjE3NyIsIkxpbmVDb2xvciI6eyIkaWQiOiIxNzgiLCIkdHlwZSI6Ik5MUkUuQ29tbW9uLkRvbS5Tb2xpZENvbG9yQnJ1c2gsIE5MUkUuQ29tbW9uIiwiQ29sb3IiOnsiJGlkIjoiMTc5IiwiQSI6MTI3LCJSIjo3OSwiRyI6MTI5LCJCIjoxODl9fSwiTGluZVdlaWdodCI6MS4wLCJMaW5lVHlwZSI6MCwiUGFyZW50U3R5bGUiOm51bGx9LCJJc0JlbG93VGltZWJhbmQiOnRydWUsIlBvc2l0aW9uT25UYXNrIjozLCJIaWRlRGF0ZSI6ZmFsc2UsIlNoYXBlU2l6ZSI6MCwiU3BhY2luZyI6Mi4wLCJQYWRkaW5nIjp7IiRpZCI6IjE4MCIsIlRvcCI6Ny4wLCJMZWZ0IjozLjAsIlJpZ2h0IjowLjAsIkJvdHRvbSI6Mi4wfSwiU2hhcGVTdHlsZSI6eyIkaWQiOiIxODEiLCJNYXJnaW4iOnsiJGlkIjoiMTgyIiwiVG9wIjowLjAsIkxlZnQiOjAuMCwiUmlnaHQiOjAuMCwiQm90dG9tIjowLjB9LCJQYWRkaW5nIjp7IiRpZCI6IjE4MyIsIlRvcCI6MC4wLCJMZWZ0IjowLjAsIlJpZ2h0IjowLjAsIkJvdHRvbSI6MC4wfSwiQmFja2dyb3VuZCI6eyIkaWQiOiIxODQiLCJDb2xvciI6eyIkaWQiOiIxODUiLCJBIjoyNTUsIlIiOjIzOSwiRyI6MjAyLCJCIjo4fX0sIklzVmlzaWJsZSI6dHJ1ZSwiV2lkdGgiOjEyLjAsIkhlaWdodCI6MTQuMCwiQm9yZGVyU3R5bGUiOnsiJGlkIjoiMTg2IiwiTGluZUNvbG9yIjp7IiRpZCI6IjE4NyIsIiR0eXBlIjoiTkxSRS5Db21tb24uRG9tLlNvbGlkQ29sb3JCcnVzaCwgTkxSRS5Db21tb24iLCJDb2xvciI6eyIkaWQiOiIxODgiLCJBIjoyNTUsIlIiOjI1NSwiRyI6MCwiQiI6MH19LCJMaW5lV2VpZ2h0IjowLjAsIkxpbmVUeXBlIjowLCJQYXJlbnRTdHlsZSI6bnVsbH0sIlBhcmVudFN0eWxlIjpudWxsfSwiVGl0bGVTdHlsZSI6eyIkaWQiOiIxODkiLCJGb250U2V0dGluZ3MiOnsiJGlkIjoiMTkwIiwiRm9udFNpemUiOjExLCJGb250TmFtZSI6IkNhbGlicmkiLCJJc0JvbGQiOnRydWUsIklzSXRhbGljIjpmYWxzZSwiSXNVbmRlcmxpbmVkIjpmYWxzZSwiUGFyZW50U3R5bGUiOm51bGx9LCJBdXRvU2l6ZSI6MCwiRm9yZWdyb3VuZCI6eyIkaWQiOiIxOTEiLCJDb2xvciI6eyIkaWQiOiIxOT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kzIiwiVG9wIjowLjAsIkxlZnQiOjAuMCwiUmlnaHQiOjAuMCwiQm90dG9tIjowLjB9LCJQYWRkaW5nIjp7IiRpZCI6IjE5NCIsIlRvcCI6MC4wLCJMZWZ0IjowLjAsIlJpZ2h0IjowLjAsIkJvdHRvbSI6MC4wfSwiQmFja2dyb3VuZCI6eyIkaWQiOiIxOTUiLCJDb2xvciI6eyIkaWQiOiIxOTYiLCJBIjowLCJSIjoyNTUsIkciOjI1NSwiQiI6MjU1fX0sIklzVmlzaWJsZSI6dHJ1ZSwiV2lkdGgiOjAuMCwiSGVpZ2h0IjowLjAsIkJvcmRlclN0eWxlIjp7IiRpZCI6IjE5NyIsIkxpbmVDb2xvciI6bnVsbCwiTGluZVdlaWdodCI6MC4wLCJMaW5lVHlwZSI6MCwiUGFyZW50U3R5bGUiOm51bGx9LCJQYXJlbnRTdHlsZSI6bnVsbH0sIkRhdGVTdHlsZSI6eyIkaWQiOiIxOTgiLCJGb250U2V0dGluZ3MiOnsiJGlkIjoiMTk5IiwiRm9udFNpemUiOjEwLCJGb250TmFtZSI6IkNhbGlicmkiLCJJc0JvbGQiOmZhbHNlLCJJc0l0YWxpYyI6ZmFsc2UsIklzVW5kZXJsaW5lZCI6ZmFsc2UsIlBhcmVudFN0eWxlIjpudWxsfSwiQXV0b1NpemUiOjAsIkZvcmVncm91bmQiOnsiJGlkIjoiMjAwIiwiQ29sb3IiOnsiJGlkIjoiMjA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yMDIiLCJUb3AiOjAuMCwiTGVmdCI6MC4wLCJSaWdodCI6MC4wLCJCb3R0b20iOjAuMH0sIlBhZGRpbmciOnsiJGlkIjoiMjAzIiwiVG9wIjowLjAsIkxlZnQiOjAuMCwiUmlnaHQiOjAuMCwiQm90dG9tIjowLjB9LCJCYWNrZ3JvdW5kIjp7IiRpZCI6IjIwNCIsIkNvbG9yIjp7IiRpZCI6IjIwNSIsIkEiOjAsIlIiOjI1NSwiRyI6MjU1LCJCIjoyNTV9fSwiSXNWaXNpYmxlIjp0cnVlLCJXaWR0aCI6MC4wLCJIZWlnaHQiOjAuMCwiQm9yZGVyU3R5bGUiOnsiJGlkIjoiMjA2IiwiTGluZUNvbG9yIjpudWxsLCJMaW5lV2VpZ2h0IjowLjAsIkxpbmVUeXBlIjowLCJQYXJlbnRTdHlsZSI6bnVsbH0sIlBhcmVudFN0eWxlIjpudWxsfSwiRGF0ZUZvcm1hdCI6eyIkaWQiOiIyM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A4IiwiRm9ybWF0IjowLCJJc1Zpc2libGUiOmZhbHNlLCJMYXN0S25vd25WaXNpYmlsaXR5U3RhdGUiOmZhbHNlfSwiSXNWaXNpYmxlIjp0cnVlLCJQYXJlbnRTdHlsZSI6bnVsbH0sIkluZGV4Ijo3LCJQZXJjZW50YWdlQ29tcGxldGUiOm51bGwsIlBvc2l0aW9uIjp7IlJhdGlvIjowLjAsIklzQ3VzdG9tIjpmYWxzZX0sIkRhdGVGb3JtYXQiOnsiJHJlZiI6IjIwNyJ9LCJXZWVrTnVtYmVyaW5nIjp7IiRpZCI6IjIwOSIsIkZvcm1hdCI6MCwiSXNWaXNpYmxlIjpmYWxzZSwiTGFzdEtub3duVmlzaWJpbGl0eVN0YXRlIjpmYWxzZX0sIlJlbGF0ZWRUYXNrSWQiOiJlZTgwZTFhMC02ZWI3LTQ4OGUtYTU1MS01ZTc0MDMzY2ExZDciLCJJZCI6IjgxNzJlNjBkLWIwMmYtNGYyMC05Njc0LTA1OWJkY2YzNThkNiIsIkltcG9ydElkIjoiNSIsIlRpdGxlIjoiTWlsZXN0b25lIDQiLCJOb3RlIjpudWxsLCJIeXBlcmxpbmsiOnsiJGlkIjoiMjEwIiwiQWRkcmVzcyI6bnVsbCwiU3ViQWRkcmVzcyI6bnVsbH0sIklzQ2hhbmdlZCI6ZmFsc2UsIklzTmV3IjpmYWxzZX1dLCJUYXNrRGVmaW5pdGlvbiI6eyIkaWQiOiIyMTEiLCJHcm91cE5hbWUiOm51bGwsIlN0YXJ0RGF0ZSI6IjIwMjItMTAtMDZUMDA6MDA6MDBaIiwiRW5kRGF0ZSI6IjIwMjItMTItMDlUMjM6NTk6MDBaIiwiUGVyY2VudGFnZUNvbXBsZXRlIjpudWxsLCJTdHlsZSI6eyIkaWQiOiIyMTIiLCJTaGFwZSI6MCwiU2hhcGVUaGlja25lc3MiOjEsIkR1cmF0aW9uRm9ybWF0IjowLCJJbmNsdWRlTm9uV29ya2luZ0RheXNJbkR1cmF0aW9uIjpmYWxzZSwiUGVyY2VudGFnZUNvbXBsZXRlU3R5bGUiOnsiJGlkIjoiMjEzIiwiRm9udFNldHRpbmdzIjp7IiRpZCI6IjIxNCIsIkZvbnRTaXplIjoxMCwiRm9udE5hbWUiOiJDYWxpYnJpIiwiSXNCb2xkIjpmYWxzZSwiSXNJdGFsaWMiOmZhbHNlLCJJc1VuZGVybGluZWQiOmZhbHNlLCJQYXJlbnRTdHlsZSI6bnVsbH0sIkF1dG9TaXplIjowLCJGb3JlZ3JvdW5kIjp7IiRpZCI6IjIxNSIsIkNvbG9yIjp7IiRpZCI6IjIxN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jE3IiwiVG9wIjowLjAsIkxlZnQiOjAuMCwiUmlnaHQiOjAuMCwiQm90dG9tIjowLjB9LCJQYWRkaW5nIjp7IiRpZCI6IjIxOCIsIlRvcCI6MC4wLCJMZWZ0IjowLjAsIlJpZ2h0IjowLjAsIkJvdHRvbSI6MC4wfSwiQmFja2dyb3VuZCI6eyIkaWQiOiIyMTkiLCJDb2xvciI6eyIkaWQiOiIyMjAiLCJBIjo4OSwiUiI6MCwiRyI6MCwiQiI6MH19LCJJc1Zpc2libGUiOnRydWUsIldpZHRoIjowLjAsIkhlaWdodCI6MC4wLCJCb3JkZXJTdHlsZSI6eyIkaWQiOiIyMjEiLCJMaW5lQ29sb3IiOm51bGwsIkxpbmVXZWlnaHQiOjAuMCwiTGluZVR5cGUiOjAsIlBhcmVudFN0eWxlIjpudWxsfSwiUGFyZW50U3R5bGUiOm51bGx9LCJEdXJhdGlvblN0eWxlIjp7IiRpZCI6IjIyMiIsIkZvbnRTZXR0aW5ncyI6eyIkaWQiOiIyMjMiLCJGb250U2l6ZSI6MTAsIkZvbnROYW1lIjoiQ2FsaWJyaSIsIklzQm9sZCI6ZmFsc2UsIklzSXRhbGljIjpmYWxzZSwiSXNVbmRlcmxpbmVkIjpmYWxzZSwiUGFyZW50U3R5bGUiOm51bGx9LCJBdXRvU2l6ZSI6MCwiRm9yZWdyb3VuZCI6eyIkaWQiOiIyMjQiLCJDb2xvciI6eyIkaWQiOiIyMjU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GlkIjoiMjI2IiwiVG9wIjowLjAsIkxlZnQiOjAuMCwiUmlnaHQiOjAuMCwiQm90dG9tIjowLjB9LCJQYWRkaW5nIjp7IiRpZCI6IjIyNyIsIlRvcCI6MC4wLCJMZWZ0IjowLjAsIlJpZ2h0IjowLjAsIkJvdHRvbSI6MC4wfSwiQmFja2dyb3VuZCI6eyIkaWQiOiIyMjgiLCJDb2xvciI6eyIkaWQiOiIyMjkiLCJBIjowLCJSIjoyNTUsIkciOjI1NSwiQiI6MjU1fX0sIklzVmlzaWJsZSI6dHJ1ZSwiV2lkdGgiOjAuMCwiSGVpZ2h0IjowLjAsIkJvcmRlclN0eWxlIjp7IiRpZCI6IjIzMCIsIkxpbmVDb2xvciI6bnVsbCwiTGluZVdlaWdodCI6MC4wLCJMaW5lVHlwZSI6MCwiUGFyZW50U3R5bGUiOm51bGx9LCJQYXJlbnRTdHlsZSI6bnVsbH0sIkhvcml6b250YWxDb25uZWN0b3JTdHlsZSI6eyIkaWQiOiIyMzEiLCJMaW5lQ29sb3IiOnsiJHJlZiI6IjEwMSJ9LCJMaW5lV2VpZ2h0IjoxLjAsIkxpbmVUeXBlIjowLCJQYXJlbnRTdHlsZSI6bnVsbH0sIlZlcnRpY2FsQ29ubmVjdG9yU3R5bGUiOnsiJGlkIjoiMjMyIiwiTGluZUNvbG9yIjp7IiRyZWYiOiIxMDQifSwiTGluZVdlaWdodCI6MS4wLCJMaW5lVHlwZSI6MCwiUGFyZW50U3R5bGUiOm51bGx9LCJNYXJnaW4iOm51bGwsIlN0YXJ0RGF0ZVBvc2l0aW9uIjoxLCJFbmREYXRlUG9zaXRpb24iOjEsIkRhdGVJc1Zpc2libGUiOnRydWUsIlRpdGxlUG9zaXRpb24iOjIsIkR1cmF0aW9uUG9zaXRpb24iOjYsIlBlcmNlbnRhZ2VDb21wbGV0ZWRQb3NpdGlvbiI6NiwiU3BhY2luZyI6MywiSXNCZWxvd1RpbWViYW5kIjp0cnVlLCJQZXJjZW50YWdlQ29tcGxldGVTaGFwZU9wYWNpdHkiOjM1LCJTaGFwZVN0eWxlIjp7IiRpZCI6IjIzMyIsIk1hcmdpbiI6eyIkaWQiOiIyMzQiLCJUb3AiOjAuMCwiTGVmdCI6NC4wLCJSaWdodCI6NC4wLCJCb3R0b20iOjAuMH0sIlBhZGRpbmciOnsiJGlkIjoiMjM1IiwiVG9wIjowLjAsIkxlZnQiOjAuMCwiUmlnaHQiOjAuMCwiQm90dG9tIjowLjB9LCJCYWNrZ3JvdW5kIjp7IiRpZCI6IjIzNiIsIkNvbG9yIjp7IiRpZCI6IjIzNyIsIkEiOjI1NSwiUiI6MCwiRyI6MTY2LCJCIjoxNjZ9fSwiSXNWaXNpYmxlIjp0cnVlLCJXaWR0aCI6MC4wLCJIZWlnaHQiOjE2LjAsIkJvcmRlclN0eWxlIjp7IiRpZCI6IjIzOCIsIkxpbmVDb2xvciI6eyIkaWQiOiIyMzkiLCIkdHlwZSI6Ik5MUkUuQ29tbW9uLkRvbS5Tb2xpZENvbG9yQnJ1c2gsIE5MUkUuQ29tbW9uIiwiQ29sb3IiOnsiJGlkIjoiMjQwIiwiQSI6MjU1LCJSIjoyNTUsIkciOjI1NSwiQiI6MjU1fX0sIkxpbmVXZWlnaHQiOjIuMCwiTGluZVR5cGUiOjAsIlBhcmVudFN0eWxlIjpudWxsfSwiUGFyZW50U3R5bGUiOm51bGx9LCJUaXRsZVN0eWxlIjp7IiRpZCI6IjI0MSIsIkZvbnRTZXR0aW5ncyI6eyIkaWQiOiIyNDIiLCJGb250U2l6ZSI6MTQsIkZvbnROYW1lIjoiQ2FsaWJyaSIsIklzQm9sZCI6dHJ1ZSwiSXNJdGFsaWMiOmZhbHNlLCJJc1VuZGVybGluZWQiOmZhbHNlLCJQYXJlbnRTdHlsZSI6bnVsbH0sIkF1dG9TaXplIjowLCJGb3JlZ3JvdW5kIjp7IiRpZCI6IjI0MyIsIkNvbG9yIjp7IiRpZCI6IjI0NCIsIkEiOjI1NSwiUiI6MjU1LCJHIjoyNTUsIkIiOjI1NX19LCJNYXhXaWR0aCI6MTIyMS44MTgxODE4MTgxODE4LCJNYXhIZWlnaHQiOiJJbmZpbml0eSIsIlNtYXJ0Rm9yZWdyb3VuZElzQWN0aXZlIjpmYWxzZSwiSG9yaXpvbnRhbEFsaWdubWVudCI6MSwiVmVydGljYWxBbGlnbm1lbnQiOjAsIlNtYXJ0Rm9yZWdyb3VuZCI6bnVsbCwiQmFja2dyb3VuZEZpbGxUeXBlIjowLCJNYXJnaW4iOnsiJGlkIjoiMjQ1IiwiVG9wIjowLjAsIkxlZnQiOjAuMCwiUmlnaHQiOjAuMCwiQm90dG9tIjowLjB9LCJQYWRkaW5nIjp7IiRpZCI6IjI0NiIsIlRvcCI6MC4wLCJMZWZ0IjowLjAsIlJpZ2h0IjowLjAsIkJvdHRvbSI6MC4wfSwiQmFja2dyb3VuZCI6eyIkaWQiOiIyNDciLCJDb2xvciI6eyIkaWQiOiIyNDgiLCJBIjowLCJSIjoyNTUsIkciOjI1NSwiQiI6MjU1fX0sIklzVmlzaWJsZSI6dHJ1ZSwiV2lkdGgiOjAuMCwiSGVpZ2h0IjowLjAsIkJvcmRlclN0eWxlIjp7IiRpZCI6IjI0OSIsIkxpbmVDb2xvciI6bnVsbCwiTGluZVdlaWdodCI6MC4wLCJMaW5lVHlwZSI6MCwiUGFyZW50U3R5bGUiOm51bGx9LCJQYXJlbnRTdHlsZSI6bnVsbH0sIkRhdGVTdHlsZSI6eyIkaWQiOiIyNTAiLCJGb250U2V0dGluZ3MiOnsiJGlkIjoiMjUxIiwiRm9udFNpemUiOjEwLCJGb250TmFtZSI6IkNhbGlicmkiLCJJc0JvbGQiOmZhbHNlLCJJc0l0YWxpYyI6ZmFsc2UsIklzVW5kZXJsaW5lZCI6ZmFsc2UsIlBhcmVudFN0eWxlIjpudWxsfSwiQXV0b1NpemUiOjAsIkZvcmVncm91bmQiOnsiJGlkIjoiMjUyIiwiQ29sb3IiOnsiJGlkIjoiMjUz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I1NCIsIlRvcCI6MC4wLCJMZWZ0IjowLjAsIlJpZ2h0IjowLjAsIkJvdHRvbSI6MC4wfSwiUGFkZGluZyI6eyIkaWQiOiIyNTUiLCJUb3AiOjAuMCwiTGVmdCI6MC4wLCJSaWdodCI6MC4wLCJCb3R0b20iOjAuMH0sIkJhY2tncm91bmQiOnsiJGlkIjoiMjU2IiwiQ29sb3IiOnsiJGlkIjoiMjU3IiwiQSI6MCwiUiI6MjU1LCJHIjoyNTUsIkIiOjI1NX19LCJJc1Zpc2libGUiOnRydWUsIldpZHRoIjowLjAsIkhlaWdodCI6MC4wLCJCb3JkZXJTdHlsZSI6eyIkaWQiOiIyNTgiLCJMaW5lQ29sb3IiOm51bGwsIkxpbmVXZWlnaHQiOjAuMCwiTGluZVR5cGUiOjAsIlBhcmVudFN0eWxlIjpudWxsfSwiUGFyZW50U3R5bGUiOm51bGx9LCJEYXRlRm9ybWF0Ijp7IiRpZCI6IjI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jAiLCJGb3JtYXQiOjAsIklzVmlzaWJsZSI6ZmFsc2UsIkxhc3RLbm93blZpc2liaWxpdHlTdGF0ZSI6ZmFsc2V9LCJJc1Zpc2libGUiOnRydWUsIlBhcmVudFN0eWxlIjpudWxsfSwiSW5kZXgiOjUsIlNtYXJ0RHVyYXRpb25BY3RpdmF0ZWQiOmZhbHNlLCJEYXRlRm9ybWF0Ijp7IiRyZWYiOiIyNTkifSwiV2Vla051bWJlcmluZyI6eyIkaWQiOiIyNjEiLCJGb3JtYXQiOjAsIklzVmlzaWJsZSI6ZmFsc2UsIkxhc3RLbm93blZpc2liaWxpdHlTdGF0ZSI6ZmFsc2V9LCJJZCI6ImVlODBlMWEwLTZlYjctNDg4ZS1hNTUxLTVlNzQwMzNjYTFkNyIsIkltcG9ydElkIjoiMTIiLCJUaXRsZSI6IkFjdGl2aXR5IEIiLCJOb3RlIjpudWxsLCJIeXBlcmxpbmsiOnsiJGlkIjoiMjYyIiwiQWRkcmVzcyI6bnVsbCwiU3ViQWRkcmVzcyI6bnVsbH0sIklzQ2hhbmdlZCI6ZmFsc2UsIklzTmV3IjpmYWxzZX19XSwiX21pbGVzdG9uZXMiOltdLCJJZCI6IjMyMmE4ZTJlLTk5MTktNGI2Zi05Mjk3LTI0OTIzNzk3NTI4NSIsIklzU2luZ2xlSXRlbVJvdyI6ZmFsc2V9XSwiSW5kZXgiOjAsIklkIjoiYjBmMDFhM2YtNGYzMS00MGY3LWFjNWYtYTE4MTNmNmI4YjRmIiwiSGVhZGVyVGV4dCI6IiIsIklzRGVmYXVsdCI6dHJ1ZSwiU3R5bGUiOnsiJGlkIjoiMjYzIiwiSGVhZGVyU3R5bGUiOnsiJGlkIjoiMjY0IiwiVGV4dFN0eWxlIjp7IiRpZCI6IjI2NSIsIkZvbnRTZXR0aW5ncyI6eyIkaWQiOiIyNjYiLCJGb250U2l6ZSI6MTEsIkZvbnROYW1lIjoiQ2FsaWJyaSIsIklzQm9sZCI6ZmFsc2UsIklzSXRhbGljIjpmYWxzZSwiSXNVbmRlcmxpbmVkIjpmYWxzZSwiUGFyZW50U3R5bGUiOm51bGx9LCJBdXRvU2l6ZSI6MiwiRm9yZWdyb3VuZCI6eyIkaWQiOiIyNjciLCJDb2xvciI6eyIkaWQiOiIyNjgiLCJBIjoyNTUsIlIiOjAsIkciOjAsIkIiOjB9fSwiTWF4V2lkdGgiOjAuMCwiTWF4SGVpZ2h0IjoiSW5maW5pdHkiLCJTbWFydEZvcmVncm91bmRJc0FjdGl2ZSI6ZmFsc2UsIkhvcml6b250YWxBbGlnbm1lbnQiOjAsIlZlcnRpY2FsQWxpZ25tZW50IjowLCJTbWFydEZvcmVncm91bmQiOm51bGwsIkJhY2tncm91bmRGaWxsVHlwZSI6MCwiTWFyZ2luIjp7IiRpZCI6IjI2OSIsIlRvcCI6MC4wLCJMZWZ0IjowLjAsIlJpZ2h0IjowLjAsIkJvdHRvbSI6MC4wfSwiUGFkZGluZyI6eyIkaWQiOiIyNzAiLCJUb3AiOjAuMCwiTGVmdCI6MC4wLCJSaWdodCI6MC4wLCJCb3R0b20iOjAuMH0sIkJhY2tncm91bmQiOnsiJGlkIjoiMjcxIiwiQ29sb3IiOnsiJGlkIjoiMjcyIiwiQSI6MCwiUiI6MjU1LCJHIjoyNTUsIkIiOjI1NX19LCJJc1Zpc2libGUiOnRydWUsIldpZHRoIjowLjAsIkhlaWdodCI6MC4wLCJCb3JkZXJTdHlsZSI6bnVsbCwiUGFyZW50U3R5bGUiOm51bGx9LCJSZWN0YW5nbGVTdHlsZSI6eyIkaWQiOiIyNzMiLCJNYXJnaW4iOnsiJGlkIjoiMjc0IiwiVG9wIjowLjAsIkxlZnQiOjAuMCwiUmlnaHQiOjAuMCwiQm90dG9tIjowLjB9LCJQYWRkaW5nIjp7IiRpZCI6IjI3NSIsIlRvcCI6MC4wLCJMZWZ0IjowLjAsIlJpZ2h0IjowLjAsIkJvdHRvbSI6MC4wfSwiQmFja2dyb3VuZCI6eyIkaWQiOiIyNzYiLCJDb2xvciI6eyIkaWQiOiIyNzciLCJBIjo2MywiUiI6NjgsIkciOjExNCwiQiI6MTk2fX0sIklzVmlzaWJsZSI6dHJ1ZSwiV2lkdGgiOjAuMCwiSGVpZ2h0IjowLjAsIkJvcmRlclN0eWxlIjp7IiRpZCI6IjI3OCIsIkxpbmVDb2xvciI6eyIkaWQiOiIyNzkiLCIkdHlwZSI6Ik5MUkUuQ29tbW9uLkRvbS5Tb2xpZENvbG9yQnJ1c2gsIE5MUkUuQ29tbW9uIiwiQ29sb3IiOnsiJGlkIjoiMjgwIiwiQSI6MjU1LCJSIjoyNTUsIkciOjAsIkIiOjB9fSwiTGluZVdlaWdodCI6MC4wLCJMaW5lVHlwZSI6MCwiUGFyZW50U3R5bGUiOm51bGx9LCJQYXJlbnRTdHlsZSI6bnVsbH0sIk1hcmdpbiI6eyIkaWQiOiIyODEiLCJUb3AiOjAuMCwiTGVmdCI6MC4wLCJSaWdodCI6MC4wLCJCb3R0b20iOjAuMH0sIlBhZGRpbmciOnsiJGlkIjoiMjgyIiwiVG9wIjowLjAsIkxlZnQiOjAuMCwiUmlnaHQiOjAuMCwiQm90dG9tIjowLjB9LCJCYWNrZ3JvdW5kIjpudWxsLCJJc1Zpc2libGUiOnRydWUsIldpZHRoIjowLjAsIkhlaWdodCI6MC4wLCJCb3JkZXJTdHlsZSI6bnVsbCwiUGFyZW50U3R5bGUiOm51bGx9LCJCYWNrZ3JvdW5kU3R5bGUiOnsiJGlkIjoiMjgzIiwiTWFyZ2luIjp7IiRpZCI6IjI4NCIsIlRvcCI6MC4wLCJMZWZ0IjowLjAsIlJpZ2h0IjowLjAsIkJvdHRvbSI6MC4wfSwiUGFkZGluZyI6eyIkaWQiOiIyODUiLCJUb3AiOjAuMCwiTGVmdCI6MC4wLCJSaWdodCI6MC4wLCJCb3R0b20iOjAuMH0sIkJhY2tncm91bmQiOnsiJGlkIjoiMjg2IiwiQ29sb3IiOnsiJGlkIjoiMjg3IiwiQSI6NTEsIlIiOjE2NSwiRyI6MTY1LCJCIjoxNjV9fSwiSXNWaXNpYmxlIjp0cnVlLCJXaWR0aCI6MC4wLCJIZWlnaHQiOjAuMCwiQm9yZGVyU3R5bGUiOnsiJGlkIjoiMjg4IiwiTGluZUNvbG9yIjp7IiRpZCI6IjI4OSIsIiR0eXBlIjoiTkxSRS5Db21tb24uRG9tLlNvbGlkQ29sb3JCcnVzaCwgTkxSRS5Db21tb24iLCJDb2xvciI6eyIkaWQiOiIyOTAiLCJBIjoyNTUsIlIiOjI1NSwiRyI6MCwiQiI6MH19LCJMaW5lV2VpZ2h0IjowLjAsIkxpbmVUeXBlIjowLCJQYXJlbnRTdHlsZSI6bnVsbH0sIlBhcmVudFN0eWxlIjpudWxsfSwiTWFyZ2luIjp7IiRpZCI6IjI5MSIsIlRvcCI6MC4wLCJMZWZ0IjowLjAsIlJpZ2h0IjowLjAsIkJvdHRvbSI6MC4wfSwiUGFkZGluZyI6eyIkaWQiOiIyOTIiLCJUb3AiOjAuMCwiTGVmdCI6MC4wLCJSaWdodCI6MC4wLCJCb3R0b20iOjAuMH0sIklzVmlzaWJsZSI6dHJ1ZSwiV2lkdGgiOjAuMCwiSGVpZ2h0IjowLjAsIkJvcmRlclN0eWxlIjpudWxsLCJQYXJlbnRTdHlsZSI6bnVsbH19XSwiSWQiOiI3NTA5ZjE5Ny05ODM4LTQ5Y2MtYWViMy05MTI5MmIzNzVmMzAiLCJJbmRleCI6MCwiSGVhZGVyVGV4dCI6IlN0YWdlIEkiLCJTdHlsZSI6eyIkaWQiOiIyOTMiLCJIZWFkZXJTdHlsZSI6eyIkaWQiOiIyOTQiLCJUZXh0SXNWZXJ0aWNhbCI6ZmFsc2UsIlRleHRTdHlsZSI6eyIkaWQiOiIyOTUiLCJGb250U2V0dGluZ3MiOnsiJGlkIjoiMjk2IiwiRm9udFNpemUiOjEyLCJGb250TmFtZSI6IkNhbGlicmkiLCJJc0JvbGQiOnRydWUsIklzSXRhbGljIjpmYWxzZSwiSXNVbmRlcmxpbmVkIjpmYWxzZSwiUGFyZW50U3R5bGUiOm51bGx9LCJBdXRvU2l6ZSI6MiwiRm9yZWdyb3VuZCI6eyIkaWQiOiIyOTciLCJDb2xvciI6eyIkaWQiOiIyOTgiLCJBIjoyNTUsIlIiOjAsIkciOjAsIkIiOjB9fSwiTWF4V2lkdGgiOjc2LjAsIk1heEhlaWdodCI6IkluZmluaXR5IiwiU21hcnRGb3JlZ3JvdW5kSXNBY3RpdmUiOmZhbHNlLCJIb3Jpem9udGFsQWxpZ25tZW50IjowLCJWZXJ0aWNhbEFsaWdubWVudCI6MCwiU21hcnRGb3JlZ3JvdW5kIjpudWxsLCJCYWNrZ3JvdW5kRmlsbFR5cGUiOjAsIk1hcmdpbiI6eyIkaWQiOiIyOTkiLCJUb3AiOjAuMCwiTGVmdCI6MC4wLCJSaWdodCI6MC4wLCJCb3R0b20iOjAuMH0sIlBhZGRpbmciOnsiJGlkIjoiMzAwIiwiVG9wIjowLjAsIkxlZnQiOjAuMCwiUmlnaHQiOjAuMCwiQm90dG9tIjowLjB9LCJCYWNrZ3JvdW5kIjp7IiRpZCI6IjMwMSIsIkNvbG9yIjp7IiRpZCI6IjMwMiIsIkEiOjAsIlIiOjI1NSwiRyI6MjU1LCJCIjoyNTV9fSwiSXNWaXNpYmxlIjp0cnVlLCJXaWR0aCI6MC4wLCJIZWlnaHQiOjAuMCwiQm9yZGVyU3R5bGUiOm51bGwsIlBhcmVudFN0eWxlIjpudWxsfSwiUmVjdGFuZ2xlU3R5bGUiOnsiJGlkIjoiMzAzIiwiTWFyZ2luIjp7IiRpZCI6IjMwNCIsIlRvcCI6MC4wLCJMZWZ0IjowLjAsIlJpZ2h0IjowLjAsIkJvdHRvbSI6MC4wfSwiUGFkZGluZyI6eyIkaWQiOiIzMDUiLCJUb3AiOjAuMCwiTGVmdCI6MC4wLCJSaWdodCI6MC4wLCJCb3R0b20iOjAuMH0sIkJhY2tncm91bmQiOnsiJGlkIjoiMzA2IiwiQ29sb3IiOnsiJGlkIjoiMzA3IiwiQSI6MjU1LCJSIjoxODcsIkciOjIyMiwiQiI6MjQwfX0sIklzVmlzaWJsZSI6dHJ1ZSwiV2lkdGgiOjAuMCwiSGVpZ2h0IjowLjAsIkJvcmRlclN0eWxlIjp7IiRpZCI6IjMwOCIsIkxpbmVDb2xvciI6eyIkaWQiOiIzMDkiLCIkdHlwZSI6Ik5MUkUuQ29tbW9uLkRvbS5Tb2xpZENvbG9yQnJ1c2gsIE5MUkUuQ29tbW9uIiwiQ29sb3IiOnsiJGlkIjoiMzEwIiwiQSI6MjU1LCJSIjoyNTUsIkciOjAsIkIiOjB9fSwiTGluZVdlaWdodCI6MC4wLCJMaW5lVHlwZSI6MCwiUGFyZW50U3R5bGUiOm51bGx9LCJQYXJlbnRTdHlsZSI6bnVsbH0sIk1hcmdpbiI6eyIkaWQiOiIzMTEiLCJUb3AiOjAuMCwiTGVmdCI6MC4wLCJSaWdodCI6MC4wLCJCb3R0b20iOjAuMH0sIlBhZGRpbmciOnsiJGlkIjoiMzEyIiwiVG9wIjowLjAsIkxlZnQiOjAuMCwiUmlnaHQiOjAuMCwiQm90dG9tIjowLjB9LCJCYWNrZ3JvdW5kIjpudWxsLCJJc1Zpc2libGUiOnRydWUsIldpZHRoIjowLjAsIkhlaWdodCI6MC4wLCJCb3JkZXJTdHlsZSI6bnVsbCwiUGFyZW50U3R5bGUiOm51bGx9LCJCYWNrZ3JvdW5kU3R5bGUiOnsiJGlkIjoiMzEzIiwiTWFyZ2luIjp7IiRpZCI6IjMxNCIsIlRvcCI6MC4wLCJMZWZ0IjowLjAsIlJpZ2h0IjowLjAsIkJvdHRvbSI6MC4wfSwiUGFkZGluZyI6eyIkaWQiOiIzMTUiLCJUb3AiOjAuMCwiTGVmdCI6MC4wLCJSaWdodCI6MC4wLCJCb3R0b20iOjAuMH0sIkJhY2tncm91bmQiOnsiJGlkIjoiMzE2IiwiQ29sb3IiOnsiJGlkIjoiMzE3IiwiQSI6NTEsIlIiOjE4NywiRyI6MjIyLCJCIjoyNDB9fSwiSXNWaXNpYmxlIjp0cnVlLCJXaWR0aCI6MC4wLCJIZWlnaHQiOjAuMCwiQm9yZGVyU3R5bGUiOnsiJGlkIjoiMzE4IiwiTGluZUNvbG9yIjp7IiRpZCI6IjMxOSIsIiR0eXBlIjoiTkxSRS5Db21tb24uRG9tLlNvbGlkQ29sb3JCcnVzaCwgTkxSRS5Db21tb24iLCJDb2xvciI6eyIkaWQiOiIzMjAiLCJBIjoyNTUsIlIiOjI1NSwiRyI6MCwiQiI6MH19LCJMaW5lV2VpZ2h0IjowLjAsIkxpbmVUeXBlIjowLCJQYXJlbnRTdHlsZSI6bnVsbH0sIlBhcmVudFN0eWxlIjpudWxsfSwiSXNBYm92ZVRpbWViYW5kIjpmYWxzZSwiTWFyZ2luIjp7IiRpZCI6IjMyMSIsIlRvcCI6MC4wLCJMZWZ0IjowLjAsIlJpZ2h0IjowLjAsIkJvdHRvbSI6MC4wfSwiUGFkZGluZyI6eyIkaWQiOiIzMjIiLCJUb3AiOjAuMCwiTGVmdCI6MC4wLCJSaWdodCI6MC4wLCJCb3R0b20iOjAuMH0sIklzVmlzaWJsZSI6dHJ1ZSwiV2lkdGgiOjAuMCwiSGVpZ2h0IjowLjAsIkJvcmRlclN0eWxlIjp7IiRpZCI6IjMyMyIsIkxpbmVDb2xvciI6bnVsbCwiTGluZVdlaWdodCI6MC4wLCJMaW5lVHlwZSI6MCwiUGFyZW50U3R5bGUiOm51bGx9LCJQYXJlbnRTdHlsZSI6bnVsbH19LHsiJGlkIjoiMzI0IiwiX2FjdGl2aXRpZXMiOlt7IiRpZCI6IjMyNSIsIl9yb3dzIjpbeyIkaWQiOiIzMjYiLCJfdGFza3MiOlt7IiRpZCI6IjMyNyIsIl9hdHRhY2hlZE1pbGVzdG9uZXMiOlt7IiRpZCI6IjMyOCIsIkRhdGUiOiIyMDIyLTEyLTIyVDIzOjU5OjAwIiwiU3R5bGUiOnsiJGlkIjoiMzI5IiwiU2hhcGUiOjEsIkNvbm5lY3Rvck1hcmdpbiI6eyIkaWQiOiIzMzAiLCJUb3AiOjAuMCwiTGVmdCI6Mi4wLCJSaWdodCI6Mi4wLCJCb3R0b20iOjAuMH0sIkNvbm5lY3RvclN0eWxlIjp7IiRpZCI6IjMzMSIsIkxpbmVDb2xvciI6eyIkaWQiOiIzMzIiLCIkdHlwZSI6Ik5MUkUuQ29tbW9uLkRvbS5Tb2xpZENvbG9yQnJ1c2gsIE5MUkUuQ29tbW9uIiwiQ29sb3IiOnsiJGlkIjoiMzMzIiwiQSI6MTI3LCJSIjo3OSwiRyI6MTI5LCJCIjoxODl9fSwiTGluZVdlaWdodCI6MS4wLCJMaW5lVHlwZSI6MCwiUGFyZW50U3R5bGUiOm51bGx9LCJJc0JlbG93VGltZWJhbmQiOnRydWUsIlBvc2l0aW9uT25UYXNrIjozLCJIaWRlRGF0ZSI6ZmFsc2UsIlNoYXBlU2l6ZSI6MCwiU3BhY2luZyI6Mi4wLCJQYWRkaW5nIjp7IiRpZCI6IjMzNCIsIlRvcCI6Ny4wLCJMZWZ0IjozLjAsIlJpZ2h0IjowLjAsIkJvdHRvbSI6Mi4wfSwiU2hhcGVTdHlsZSI6eyIkaWQiOiIzMzUiLCJNYXJnaW4iOnsiJGlkIjoiMzM2IiwiVG9wIjowLjAsIkxlZnQiOjAuMCwiUmlnaHQiOjAuMCwiQm90dG9tIjowLjB9LCJQYWRkaW5nIjp7IiRpZCI6IjMzNyIsIlRvcCI6MC4wLCJMZWZ0IjowLjAsIlJpZ2h0IjowLjAsIkJvdHRvbSI6MC4wfSwiQmFja2dyb3VuZCI6eyIkaWQiOiIzMzgiLCJDb2xvciI6eyIkaWQiOiIzMzkiLCJBIjoyNTUsIlIiOjIzOSwiRyI6MjAyLCJCIjo4fX0sIklzVmlzaWJsZSI6dHJ1ZSwiV2lkdGgiOjEyLjAsIkhlaWdodCI6MTQuMCwiQm9yZGVyU3R5bGUiOnsiJGlkIjoiMzQwIiwiTGluZUNvbG9yIjp7IiRpZCI6IjM0MSIsIiR0eXBlIjoiTkxSRS5Db21tb24uRG9tLlNvbGlkQ29sb3JCcnVzaCwgTkxSRS5Db21tb24iLCJDb2xvciI6eyIkaWQiOiIzNDIiLCJBIjoyNTUsIlIiOjI1NSwiRyI6MCwiQiI6MH19LCJMaW5lV2VpZ2h0IjowLjAsIkxpbmVUeXBlIjowLCJQYXJlbnRTdHlsZSI6bnVsbH0sIlBhcmVudFN0eWxlIjpudWxsfSwiVGl0bGVTdHlsZSI6eyIkaWQiOiIzNDMiLCJGb250U2V0dGluZ3MiOnsiJGlkIjoiMzQ0IiwiRm9udFNpemUiOjExLCJGb250TmFtZSI6IkNhbGlicmkiLCJJc0JvbGQiOnRydWUsIklzSXRhbGljIjpmYWxzZSwiSXNVbmRlcmxpbmVkIjpmYWxzZSwiUGFyZW50U3R5bGUiOm51bGx9LCJBdXRvU2l6ZSI6MCwiRm9yZWdyb3VuZCI6eyIkaWQiOiIzNDUiLCJDb2xvciI6eyIkaWQiOiIzND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zQ3IiwiVG9wIjowLjAsIkxlZnQiOjAuMCwiUmlnaHQiOjAuMCwiQm90dG9tIjowLjB9LCJQYWRkaW5nIjp7IiRpZCI6IjM0OCIsIlRvcCI6MC4wLCJMZWZ0IjowLjAsIlJpZ2h0IjowLjAsIkJvdHRvbSI6MC4wfSwiQmFja2dyb3VuZCI6eyIkaWQiOiIzNDkiLCJDb2xvciI6eyIkaWQiOiIzNTAiLCJBIjowLCJSIjoyNTUsIkciOjI1NSwiQiI6MjU1fX0sIklzVmlzaWJsZSI6dHJ1ZSwiV2lkdGgiOjAuMCwiSGVpZ2h0IjowLjAsIkJvcmRlclN0eWxlIjp7IiRpZCI6IjM1MSIsIkxpbmVDb2xvciI6bnVsbCwiTGluZVdlaWdodCI6MC4wLCJMaW5lVHlwZSI6MCwiUGFyZW50U3R5bGUiOm51bGx9LCJQYXJlbnRTdHlsZSI6bnVsbH0sIkRhdGVTdHlsZSI6eyIkaWQiOiIzNTIiLCJGb250U2V0dGluZ3MiOnsiJGlkIjoiMzUzIiwiRm9udFNpemUiOjEwLCJGb250TmFtZSI6IkNhbGlicmkiLCJJc0JvbGQiOmZhbHNlLCJJc0l0YWxpYyI6ZmFsc2UsIklzVW5kZXJsaW5lZCI6ZmFsc2UsIlBhcmVudFN0eWxlIjpudWxsfSwiQXV0b1NpemUiOjAsIkZvcmVncm91bmQiOnsiJGlkIjoiMzU0IiwiQ29sb3IiOnsiJGlkIjoiMzU1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zNTYiLCJUb3AiOjAuMCwiTGVmdCI6MC4wLCJSaWdodCI6MC4wLCJCb3R0b20iOjAuMH0sIlBhZGRpbmciOnsiJGlkIjoiMzU3IiwiVG9wIjowLjAsIkxlZnQiOjAuMCwiUmlnaHQiOjAuMCwiQm90dG9tIjowLjB9LCJCYWNrZ3JvdW5kIjp7IiRpZCI6IjM1OCIsIkNvbG9yIjp7IiRpZCI6IjM1OSIsIkEiOjAsIlIiOjI1NSwiRyI6MjU1LCJCIjoyNTV9fSwiSXNWaXNpYmxlIjp0cnVlLCJXaWR0aCI6MC4wLCJIZWlnaHQiOjAuMCwiQm9yZGVyU3R5bGUiOnsiJGlkIjoiMzYwIiwiTGluZUNvbG9yIjpudWxsLCJMaW5lV2VpZ2h0IjowLjAsIkxpbmVUeXBlIjowLCJQYXJlbnRTdHlsZSI6bnVsbH0sIlBhcmVudFN0eWxlIjpudWxsfSwiRGF0ZUZvcm1hdCI6eyIkaWQiOiIzNj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YyIiwiRm9ybWF0IjowLCJJc1Zpc2libGUiOmZhbHNlLCJMYXN0S25vd25WaXNpYmlsaXR5U3RhdGUiOmZhbHNlfSwiSXNWaXNpYmxlIjp0cnVlLCJQYXJlbnRTdHlsZSI6bnVsbH0sIkluZGV4Ijo5LCJQZXJjZW50YWdlQ29tcGxldGUiOm51bGwsIlBvc2l0aW9uIjp7IlJhdGlvIjowLjAsIklzQ3VzdG9tIjpmYWxzZX0sIkRhdGVGb3JtYXQiOnsiJHJlZiI6IjM2MSJ9LCJXZWVrTnVtYmVyaW5nIjp7IiRpZCI6IjM2MyIsIkZvcm1hdCI6MCwiSXNWaXNpYmxlIjpmYWxzZSwiTGFzdEtub3duVmlzaWJpbGl0eVN0YXRlIjpmYWxzZX0sIlJlbGF0ZWRUYXNrSWQiOiIwYmRkZDY1OS1jNGViLTQ5NjYtYWEzOC0yMTliYWVjYmE3ZjUiLCJJZCI6ImI5M2FhNDdmLTI4OGUtNDkwOS1hMzFjLThjZGNkMDc4MzU2YiIsIkltcG9ydElkIjoiNiIsIlRpdGxlIjoiTWlsZXN0b25lICA1IiwiTm90ZSI6bnVsbCwiSHlwZXJsaW5rIjp7IiRpZCI6IjM2NCIsIkFkZHJlc3MiOm51bGwsIlN1YkFkZHJlc3MiOm51bGx9LCJJc0NoYW5nZWQiOmZhbHNlLCJJc05ldyI6ZmFsc2V9XSwiVGFza0RlZmluaXRpb24iOnsiJGlkIjoiMzY1IiwiR3JvdXBOYW1lIjpudWxsLCJTdGFydERhdGUiOiIyMDIyLTEwLTE1VDAwOjAwOjAwIiwiRW5kRGF0ZSI6IjIwMjMtMDItMDNUMjM6NTk6MDAiLCJQZXJjZW50YWdlQ29tcGxldGUiOm51bGwsIlN0eWxlIjp7IiRpZCI6IjM2NiIsIlNoYXBlIjowLCJTaGFwZVRoaWNrbmVzcyI6MSwiRHVyYXRpb25Gb3JtYXQiOjAsIkluY2x1ZGVOb25Xb3JraW5nRGF5c0luRHVyYXRpb24iOmZhbHNlLCJQZXJjZW50YWdlQ29tcGxldGVTdHlsZSI6eyIkaWQiOiIzNjciLCJGb250U2V0dGluZ3MiOnsiJGlkIjoiMzY4IiwiRm9udFNpemUiOjEwLCJGb250TmFtZSI6IkNhbGlicmkiLCJJc0JvbGQiOmZhbHNlLCJJc0l0YWxpYyI6ZmFsc2UsIklzVW5kZXJsaW5lZCI6ZmFsc2UsIlBhcmVudFN0eWxlIjpudWxsfSwiQXV0b1NpemUiOjAsIkZvcmVncm91bmQiOnsiJGlkIjoiMzY5IiwiQ29sb3IiOnsiJGlkIjoiMzcw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zNzEiLCJUb3AiOjAuMCwiTGVmdCI6MC4wLCJSaWdodCI6MC4wLCJCb3R0b20iOjAuMH0sIlBhZGRpbmciOnsiJGlkIjoiMzcyIiwiVG9wIjowLjAsIkxlZnQiOjAuMCwiUmlnaHQiOjAuMCwiQm90dG9tIjowLjB9LCJCYWNrZ3JvdW5kIjp7IiRpZCI6IjM3MyIsIkNvbG9yIjp7IiRpZCI6IjM3NCIsIkEiOjg5LCJSIjowLCJHIjowLCJCIjowfX0sIklzVmlzaWJsZSI6dHJ1ZSwiV2lkdGgiOjAuMCwiSGVpZ2h0IjowLjAsIkJvcmRlclN0eWxlIjp7IiRpZCI6IjM3NSIsIkxpbmVDb2xvciI6bnVsbCwiTGluZVdlaWdodCI6MC4wLCJMaW5lVHlwZSI6MCwiUGFyZW50U3R5bGUiOm51bGx9LCJQYXJlbnRTdHlsZSI6bnVsbH0sIkR1cmF0aW9uU3R5bGUiOnsiJGlkIjoiMzc2IiwiRm9udFNldHRpbmdzIjp7IiRpZCI6IjM3NyIsIkZvbnRTaXplIjoxMCwiRm9udE5hbWUiOiJDYWxpYnJpIiwiSXNCb2xkIjpmYWxzZSwiSXNJdGFsaWMiOmZhbHNlLCJJc1VuZGVybGluZWQiOmZhbHNlLCJQYXJlbnRTdHlsZSI6bnVsbH0sIkF1dG9TaXplIjowLCJGb3JlZ3JvdW5kIjp7IiRpZCI6IjM3OCIsIkNvbG9yIjp7IiRpZCI6IjM3OS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zODAiLCJUb3AiOjAuMCwiTGVmdCI6MC4wLCJSaWdodCI6MC4wLCJCb3R0b20iOjAuMH0sIlBhZGRpbmciOnsiJGlkIjoiMzgxIiwiVG9wIjowLjAsIkxlZnQiOjAuMCwiUmlnaHQiOjAuMCwiQm90dG9tIjowLjB9LCJCYWNrZ3JvdW5kIjp7IiRpZCI6IjM4MiIsIkNvbG9yIjp7IiRpZCI6IjM4MyIsIkEiOjAsIlIiOjI1NSwiRyI6MjU1LCJCIjoyNTV9fSwiSXNWaXNpYmxlIjp0cnVlLCJXaWR0aCI6MC4wLCJIZWlnaHQiOjAuMCwiQm9yZGVyU3R5bGUiOnsiJGlkIjoiMzg0IiwiTGluZUNvbG9yIjpudWxsLCJMaW5lV2VpZ2h0IjowLjAsIkxpbmVUeXBlIjowLCJQYXJlbnRTdHlsZSI6bnVsbH0sIlBhcmVudFN0eWxlIjpudWxsfSwiSG9yaXpvbnRhbENvbm5lY3RvclN0eWxlIjp7IiRpZCI6IjM4NSIsIkxpbmVDb2xvciI6eyIkcmVmIjoiMTAxIn0sIkxpbmVXZWlnaHQiOjEuMCwiTGluZVR5cGUiOjAsIlBhcmVudFN0eWxlIjpudWxsfSwiVmVydGljYWxDb25uZWN0b3JTdHlsZSI6eyIkaWQiOiIzODYiLCJMaW5lQ29sb3IiOnsiJHJlZiI6IjEwNCJ9LCJMaW5lV2VpZ2h0IjoxLjAsIkxpbmVUeXBlIjowLCJQYXJlbnRTdHlsZSI6bnVsbH0sIk1hcmdpbiI6bnVsbCwiU3RhcnREYXRlUG9zaXRpb24iOjMsIkVuZERhdGVQb3NpdGlvbiI6MywiRGF0ZUlzVmlzaWJsZSI6dHJ1ZSwiVGl0bGVQb3NpdGlvbiI6MiwiRHVyYXRpb25Qb3NpdGlvbiI6NiwiUGVyY2VudGFnZUNvbXBsZXRlZFBvc2l0aW9uIjo2LCJTcGFjaW5nIjozLCJJc0JlbG93VGltZWJhbmQiOnRydWUsIlBlcmNlbnRhZ2VDb21wbGV0ZVNoYXBlT3BhY2l0eSI6MzUsIlNoYXBlU3R5bGUiOnsiJGlkIjoiMzg3IiwiTWFyZ2luIjp7IiRpZCI6IjM4OCIsIlRvcCI6MC4wLCJMZWZ0Ijo0LjAsIlJpZ2h0Ijo0LjAsIkJvdHRvbSI6MC4wfSwiUGFkZGluZyI6eyIkaWQiOiIzODkiLCJUb3AiOjAuMCwiTGVmdCI6MC4wLCJSaWdodCI6MC4wLCJCb3R0b20iOjAuMH0sIkJhY2tncm91bmQiOnsiJGlkIjoiMzkwIiwiQ29sb3IiOnsiJGlkIjoiMzkxIiwiQSI6MjU1LCJSIjowLCJHIjoxNjYsIkIiOjE2Nn19LCJJc1Zpc2libGUiOnRydWUsIldpZHRoIjowLjAsIkhlaWdodCI6MTYuMCwiQm9yZGVyU3R5bGUiOnsiJGlkIjoiMzkyIiwiTGluZUNvbG9yIjp7IiRpZCI6IjM5MyIsIiR0eXBlIjoiTkxSRS5Db21tb24uRG9tLlNvbGlkQ29sb3JCcnVzaCwgTkxSRS5Db21tb24iLCJDb2xvciI6eyIkaWQiOiIzOTQiLCJBIjoyNTUsIlIiOjI1NSwiRyI6MjU1LCJCIjoyNTV9fSwiTGluZVdlaWdodCI6Mi4wLCJMaW5lVHlwZSI6MCwiUGFyZW50U3R5bGUiOm51bGx9LCJQYXJlbnRTdHlsZSI6bnVsbH0sIlRpdGxlU3R5bGUiOnsiJGlkIjoiMzk1IiwiRm9udFNldHRpbmdzIjp7IiRpZCI6IjM5NiIsIkZvbnRTaXplIjoxNCwiRm9udE5hbWUiOiJDYWxpYnJpIiwiSXNCb2xkIjp0cnVlLCJJc0l0YWxpYyI6ZmFsc2UsIklzVW5kZXJsaW5lZCI6ZmFsc2UsIlBhcmVudFN0eWxlIjpudWxsfSwiQXV0b1NpemUiOjAsIkZvcmVncm91bmQiOnsiJGlkIjoiMzk3IiwiQ29sb3IiOnsiJGlkIjoiMzk4IiwiQSI6MjU1LCJSIjoyNTUsIkciOjI1NSwiQiI6MjU1fX0sIk1heFdpZHRoIjoxMjIxLjgxODE4MTgxODE4MTgsIk1heEhlaWdodCI6IkluZmluaXR5IiwiU21hcnRGb3JlZ3JvdW5kSXNBY3RpdmUiOmZhbHNlLCJIb3Jpem9udGFsQWxpZ25tZW50IjoxLCJWZXJ0aWNhbEFsaWdubWVudCI6MCwiU21hcnRGb3JlZ3JvdW5kIjpudWxsLCJCYWNrZ3JvdW5kRmlsbFR5cGUiOjAsIk1hcmdpbiI6eyIkaWQiOiIzOTkiLCJUb3AiOjAuMCwiTGVmdCI6MC4wLCJSaWdodCI6MC4wLCJCb3R0b20iOjAuMH0sIlBhZGRpbmciOnsiJGlkIjoiNDAwIiwiVG9wIjowLjAsIkxlZnQiOjAuMCwiUmlnaHQiOjAuMCwiQm90dG9tIjowLjB9LCJCYWNrZ3JvdW5kIjp7IiRpZCI6IjQwMSIsIkNvbG9yIjp7IiRpZCI6IjQwMiIsIkEiOjAsIlIiOjI1NSwiRyI6MjU1LCJCIjoyNTV9fSwiSXNWaXNpYmxlIjp0cnVlLCJXaWR0aCI6MC4wLCJIZWlnaHQiOjAuMCwiQm9yZGVyU3R5bGUiOnsiJGlkIjoiNDAzIiwiTGluZUNvbG9yIjpudWxsLCJMaW5lV2VpZ2h0IjowLjAsIkxpbmVUeXBlIjowLCJQYXJlbnRTdHlsZSI6bnVsbH0sIlBhcmVudFN0eWxlIjpudWxsfSwiRGF0ZVN0eWxlIjp7IiRpZCI6IjQwNCIsIkZvbnRTZXR0aW5ncyI6eyIkaWQiOiI0MDUiLCJGb250U2l6ZSI6MTAsIkZvbnROYW1lIjoiQ2FsaWJyaSIsIklzQm9sZCI6ZmFsc2UsIklzSXRhbGljIjpmYWxzZSwiSXNVbmRlcmxpbmVkIjpmYWxzZSwiUGFyZW50U3R5bGUiOm51bGx9LCJBdXRvU2l6ZSI6MCwiRm9yZWdyb3VuZCI6eyIkaWQiOiI0MDYiLCJDb2xvciI6eyIkaWQiOiI0MDc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NDA4IiwiVG9wIjowLjAsIkxlZnQiOjAuMCwiUmlnaHQiOjAuMCwiQm90dG9tIjowLjB9LCJQYWRkaW5nIjp7IiRpZCI6IjQwOSIsIlRvcCI6MC4wLCJMZWZ0IjowLjAsIlJpZ2h0IjowLjAsIkJvdHRvbSI6MC4wfSwiQmFja2dyb3VuZCI6eyIkaWQiOiI0MTAiLCJDb2xvciI6eyIkaWQiOiI0MTEiLCJBIjowLCJSIjoyNTUsIkciOjI1NSwiQiI6MjU1fX0sIklzVmlzaWJsZSI6dHJ1ZSwiV2lkdGgiOjAuMCwiSGVpZ2h0IjowLjAsIkJvcmRlclN0eWxlIjp7IiRpZCI6IjQxMiIsIkxpbmVDb2xvciI6bnVsbCwiTGluZVdlaWdodCI6MC4wLCJMaW5lVHlwZSI6MCwiUGFyZW50U3R5bGUiOm51bGx9LCJQYXJlbnRTdHlsZSI6bnVsbH0sIkRhdGVGb3JtYXQiOnsiJGlkIjoiNDE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xNCIsIkZvcm1hdCI6MCwiSXNWaXNpYmxlIjpmYWxzZSwiTGFzdEtub3duVmlzaWJpbGl0eVN0YXRlIjpmYWxzZX0sIklzVmlzaWJsZSI6dHJ1ZSwiUGFyZW50U3R5bGUiOm51bGx9LCJJbmRleCI6OCwiU21hcnREdXJhdGlvbkFjdGl2YXRlZCI6ZmFsc2UsIkRhdGVGb3JtYXQiOnsiJHJlZiI6IjQxMyJ9LCJXZWVrTnVtYmVyaW5nIjp7IiRpZCI6IjQxNSIsIkZvcm1hdCI6MCwiSXNWaXNpYmxlIjpmYWxzZSwiTGFzdEtub3duVmlzaWJpbGl0eVN0YXRlIjpmYWxzZX0sIklkIjoiMGJkZGQ2NTktYzRlYi00OTY2LWFhMzgtMjE5YmFlY2JhN2Y1IiwiSW1wb3J0SWQiOiIxMyIsIlRpdGxlIjoiQWN0aXZpdHkgQyIsIk5vdGUiOm51bGwsIkh5cGVybGluayI6eyIkaWQiOiI0MTYiLCJBZGRyZXNzIjpudWxsLCJTdWJBZGRyZXNzIjpudWxsfSwiSXNDaGFuZ2VkIjpmYWxzZSwiSXNOZXciOmZhbHNlfX1dLCJfbWlsZXN0b25lcyI6W10sIklkIjoiMDAwMDAwMDAtMDAwMC0wMDAwLTAwMDAtMDAwMDAwMDAwMDAwIiwiSXNTaW5nbGVJdGVtUm93Ijp0cnVlfV0sIkluZGV4IjowLCJJZCI6ImU3MmQwNmQzLTg3YWYtNDgzNy1iNjQ3LTI3YjI2MGE1NTYzMSIsIkhlYWRlclRleHQiOiIiLCJJc0RlZmF1bHQiOnRydWUsIlN0eWxlIjp7IiRpZCI6IjQxNyIsIkhlYWRlclN0eWxlIjp7IiRpZCI6IjQxOCIsIlRleHRTdHlsZSI6eyIkaWQiOiI0MTkiLCJGb250U2V0dGluZ3MiOnsiJGlkIjoiNDIwIiwiRm9udFNpemUiOjExLCJGb250TmFtZSI6IkNhbGlicmkiLCJJc0JvbGQiOmZhbHNlLCJJc0l0YWxpYyI6ZmFsc2UsIklzVW5kZXJsaW5lZCI6ZmFsc2UsIlBhcmVudFN0eWxlIjpudWxsfSwiQXV0b1NpemUiOjIsIkZvcmVncm91bmQiOnsiJGlkIjoiNDIxIiwiQ29sb3IiOnsiJGlkIjoiNDIyIiwiQSI6MjU1LCJSIjowLCJHIjowLCJCIjowfX0sIk1heFdpZHRoIjowLjAsIk1heEhlaWdodCI6IkluZmluaXR5IiwiU21hcnRGb3JlZ3JvdW5kSXNBY3RpdmUiOmZhbHNlLCJIb3Jpem9udGFsQWxpZ25tZW50IjowLCJWZXJ0aWNhbEFsaWdubWVudCI6MCwiU21hcnRGb3JlZ3JvdW5kIjpudWxsLCJCYWNrZ3JvdW5kRmlsbFR5cGUiOjAsIk1hcmdpbiI6eyIkaWQiOiI0MjMiLCJUb3AiOjAuMCwiTGVmdCI6MC4wLCJSaWdodCI6MC4wLCJCb3R0b20iOjAuMH0sIlBhZGRpbmciOnsiJGlkIjoiNDI0IiwiVG9wIjowLjAsIkxlZnQiOjAuMCwiUmlnaHQiOjAuMCwiQm90dG9tIjowLjB9LCJCYWNrZ3JvdW5kIjp7IiRpZCI6IjQyNSIsIkNvbG9yIjp7IiRpZCI6IjQyNiIsIkEiOjAsIlIiOjI1NSwiRyI6MjU1LCJCIjoyNTV9fSwiSXNWaXNpYmxlIjp0cnVlLCJXaWR0aCI6MC4wLCJIZWlnaHQiOjAuMCwiQm9yZGVyU3R5bGUiOm51bGwsIlBhcmVudFN0eWxlIjpudWxsfSwiUmVjdGFuZ2xlU3R5bGUiOnsiJGlkIjoiNDI3IiwiTWFyZ2luIjp7IiRpZCI6IjQyOCIsIlRvcCI6MC4wLCJMZWZ0IjowLjAsIlJpZ2h0IjowLjAsIkJvdHRvbSI6MC4wfSwiUGFkZGluZyI6eyIkaWQiOiI0MjkiLCJUb3AiOjAuMCwiTGVmdCI6MC4wLCJSaWdodCI6MC4wLCJCb3R0b20iOjAuMH0sIkJhY2tncm91bmQiOnsiJGlkIjoiNDMwIiwiQ29sb3IiOnsiJGlkIjoiNDMxIiwiQSI6NjMsIlIiOjIzNywiRyI6MTI1LCJCIjo0OX19LCJJc1Zpc2libGUiOnRydWUsIldpZHRoIjowLjAsIkhlaWdodCI6MC4wLCJCb3JkZXJTdHlsZSI6eyIkaWQiOiI0MzIiLCJMaW5lQ29sb3IiOnsiJGlkIjoiNDMzIiwiJHR5cGUiOiJOTFJFLkNvbW1vbi5Eb20uU29saWRDb2xvckJydXNoLCBOTFJFLkNvbW1vbiIsIkNvbG9yIjp7IiRpZCI6IjQzNCIsIkEiOjI1NSwiUiI6MjU1LCJHIjowLCJCIjowfX0sIkxpbmVXZWlnaHQiOjAuMCwiTGluZVR5cGUiOjAsIlBhcmVudFN0eWxlIjpudWxsfSwiUGFyZW50U3R5bGUiOm51bGx9LCJNYXJnaW4iOnsiJGlkIjoiNDM1IiwiVG9wIjowLjAsIkxlZnQiOjAuMCwiUmlnaHQiOjAuMCwiQm90dG9tIjowLjB9LCJQYWRkaW5nIjp7IiRpZCI6IjQzNiIsIlRvcCI6MC4wLCJMZWZ0IjowLjAsIlJpZ2h0IjowLjAsIkJvdHRvbSI6MC4wfSwiQmFja2dyb3VuZCI6bnVsbCwiSXNWaXNpYmxlIjp0cnVlLCJXaWR0aCI6MC4wLCJIZWlnaHQiOjAuMCwiQm9yZGVyU3R5bGUiOm51bGwsIlBhcmVudFN0eWxlIjpudWxsfSwiQmFja2dyb3VuZFN0eWxlIjp7IiRpZCI6IjQzNyIsIk1hcmdpbiI6eyIkaWQiOiI0MzgiLCJUb3AiOjAuMCwiTGVmdCI6MC4wLCJSaWdodCI6MC4wLCJCb3R0b20iOjAuMH0sIlBhZGRpbmciOnsiJGlkIjoiNDM5IiwiVG9wIjowLjAsIkxlZnQiOjAuMCwiUmlnaHQiOjAuMCwiQm90dG9tIjowLjB9LCJCYWNrZ3JvdW5kIjp7IiRpZCI6IjQ0MCIsIkNvbG9yIjp7IiRpZCI6IjQ0MSIsIkEiOjUxLCJSIjoxNjUsIkciOjE2NSwiQiI6MTY1fX0sIklzVmlzaWJsZSI6dHJ1ZSwiV2lkdGgiOjAuMCwiSGVpZ2h0IjowLjAsIkJvcmRlclN0eWxlIjp7IiRpZCI6IjQ0MiIsIkxpbmVDb2xvciI6eyIkaWQiOiI0NDMiLCIkdHlwZSI6Ik5MUkUuQ29tbW9uLkRvbS5Tb2xpZENvbG9yQnJ1c2gsIE5MUkUuQ29tbW9uIiwiQ29sb3IiOnsiJGlkIjoiNDQ0IiwiQSI6MjU1LCJSIjoyNTUsIkciOjAsIkIiOjB9fSwiTGluZVdlaWdodCI6MC4wLCJMaW5lVHlwZSI6MCwiUGFyZW50U3R5bGUiOm51bGx9LCJQYXJlbnRTdHlsZSI6bnVsbH0sIk1hcmdpbiI6eyIkaWQiOiI0NDUiLCJUb3AiOjAuMCwiTGVmdCI6MC4wLCJSaWdodCI6MC4wLCJCb3R0b20iOjAuMH0sIlBhZGRpbmciOnsiJGlkIjoiNDQ2IiwiVG9wIjowLjAsIkxlZnQiOjAuMCwiUmlnaHQiOjAuMCwiQm90dG9tIjowLjB9LCJJc1Zpc2libGUiOnRydWUsIldpZHRoIjowLjAsIkhlaWdodCI6MC4wLCJCb3JkZXJTdHlsZSI6bnVsbCwiUGFyZW50U3R5bGUiOm51bGx9fV0sIklkIjoiMDYwZDllYmEtZmEzNy00M2M3LWEzZWYtNzQ4NzM0NTAyZDRmIiwiSW5kZXgiOjEsIkhlYWRlclRleHQiOiJTdGFnZSBJSSIsIlN0eWxlIjp7IiRpZCI6IjQ0NyIsIkhlYWRlclN0eWxlIjp7IiRpZCI6IjQ0OCIsIlRleHRJc1ZlcnRpY2FsIjpmYWxzZSwiVGV4dFN0eWxlIjp7IiRpZCI6IjQ0OSIsIkZvbnRTZXR0aW5ncyI6eyIkaWQiOiI0NTAiLCJGb250U2l6ZSI6MTIsIkZvbnROYW1lIjoiQ2FsaWJyaSIsIklzQm9sZCI6dHJ1ZSwiSXNJdGFsaWMiOmZhbHNlLCJJc1VuZGVybGluZWQiOmZhbHNlLCJQYXJlbnRTdHlsZSI6bnVsbH0sIkF1dG9TaXplIjoyLCJGb3JlZ3JvdW5kIjp7IiRpZCI6IjQ1MSIsIkNvbG9yIjp7IiRpZCI6IjQ1MiIsIkEiOjI1NSwiUiI6MCwiRyI6MCwiQiI6MH19LCJNYXhXaWR0aCI6NzYuMCwiTWF4SGVpZ2h0IjoiSW5maW5pdHkiLCJTbWFydEZvcmVncm91bmRJc0FjdGl2ZSI6ZmFsc2UsIkhvcml6b250YWxBbGlnbm1lbnQiOjAsIlZlcnRpY2FsQWxpZ25tZW50IjowLCJTbWFydEZvcmVncm91bmQiOm51bGwsIkJhY2tncm91bmRGaWxsVHlwZSI6MCwiTWFyZ2luIjp7IiRpZCI6IjQ1MyIsIlRvcCI6MC4wLCJMZWZ0IjowLjAsIlJpZ2h0IjowLjAsIkJvdHRvbSI6MC4wfSwiUGFkZGluZyI6eyIkaWQiOiI0NTQiLCJUb3AiOjAuMCwiTGVmdCI6MC4wLCJSaWdodCI6MC4wLCJCb3R0b20iOjAuMH0sIkJhY2tncm91bmQiOnsiJGlkIjoiNDU1IiwiQ29sb3IiOnsiJGlkIjoiNDU2IiwiQSI6MCwiUiI6MjU1LCJHIjoyNTUsIkIiOjI1NX19LCJJc1Zpc2libGUiOnRydWUsIldpZHRoIjowLjAsIkhlaWdodCI6MC4wLCJCb3JkZXJTdHlsZSI6bnVsbCwiUGFyZW50U3R5bGUiOm51bGx9LCJSZWN0YW5nbGVTdHlsZSI6eyIkaWQiOiI0NTciLCJNYXJnaW4iOnsiJGlkIjoiNDU4IiwiVG9wIjowLjAsIkxlZnQiOjAuMCwiUmlnaHQiOjAuMCwiQm90dG9tIjowLjB9LCJQYWRkaW5nIjp7IiRpZCI6IjQ1OSIsIlRvcCI6MC4wLCJMZWZ0IjowLjAsIlJpZ2h0IjowLjAsIkJvdHRvbSI6MC4wfSwiQmFja2dyb3VuZCI6eyIkaWQiOiI0NjAiLCJDb2xvciI6eyIkaWQiOiI0NjEiLCJBIjoyNTUsIlIiOjE4NywiRyI6MjIyLCJCIjoyNDB9fSwiSXNWaXNpYmxlIjp0cnVlLCJXaWR0aCI6MC4wLCJIZWlnaHQiOjAuMCwiQm9yZGVyU3R5bGUiOnsiJGlkIjoiNDYyIiwiTGluZUNvbG9yIjp7IiRpZCI6IjQ2MyIsIiR0eXBlIjoiTkxSRS5Db21tb24uRG9tLlNvbGlkQ29sb3JCcnVzaCwgTkxSRS5Db21tb24iLCJDb2xvciI6eyIkaWQiOiI0NjQiLCJBIjoyNTUsIlIiOjI1NSwiRyI6MCwiQiI6MH19LCJMaW5lV2VpZ2h0IjowLjAsIkxpbmVUeXBlIjowLCJQYXJlbnRTdHlsZSI6bnVsbH0sIlBhcmVudFN0eWxlIjpudWxsfSwiTWFyZ2luIjp7IiRpZCI6IjQ2NSIsIlRvcCI6MC4wLCJMZWZ0IjowLjAsIlJpZ2h0IjowLjAsIkJvdHRvbSI6MC4wfSwiUGFkZGluZyI6eyIkaWQiOiI0NjYiLCJUb3AiOjAuMCwiTGVmdCI6MC4wLCJSaWdodCI6MC4wLCJCb3R0b20iOjAuMH0sIkJhY2tncm91bmQiOm51bGwsIklzVmlzaWJsZSI6dHJ1ZSwiV2lkdGgiOjAuMCwiSGVpZ2h0IjowLjAsIkJvcmRlclN0eWxlIjpudWxsLCJQYXJlbnRTdHlsZSI6bnVsbH0sIkJhY2tncm91bmRTdHlsZSI6eyIkaWQiOiI0NjciLCJNYXJnaW4iOnsiJGlkIjoiNDY4IiwiVG9wIjowLjAsIkxlZnQiOjAuMCwiUmlnaHQiOjAuMCwiQm90dG9tIjowLjB9LCJQYWRkaW5nIjp7IiRpZCI6IjQ2OSIsIlRvcCI6MC4wLCJMZWZ0IjowLjAsIlJpZ2h0IjowLjAsIkJvdHRvbSI6MC4wfSwiQmFja2dyb3VuZCI6eyIkaWQiOiI0NzAiLCJDb2xvciI6eyIkaWQiOiI0NzEiLCJBIjo1MSwiUiI6MTg3LCJHIjoyMjIsIkIiOjI0MH19LCJJc1Zpc2libGUiOnRydWUsIldpZHRoIjowLjAsIkhlaWdodCI6MC4wLCJCb3JkZXJTdHlsZSI6eyIkaWQiOiI0NzIiLCJMaW5lQ29sb3IiOnsiJGlkIjoiNDczIiwiJHR5cGUiOiJOTFJFLkNvbW1vbi5Eb20uU29saWRDb2xvckJydXNoLCBOTFJFLkNvbW1vbiIsIkNvbG9yIjp7IiRpZCI6IjQ3NCIsIkEiOjI1NSwiUiI6MjU1LCJHIjowLCJCIjowfX0sIkxpbmVXZWlnaHQiOjAuMCwiTGluZVR5cGUiOjAsIlBhcmVudFN0eWxlIjpudWxsfSwiUGFyZW50U3R5bGUiOm51bGx9LCJJc0Fib3ZlVGltZWJhbmQiOmZhbHNlLCJNYXJnaW4iOnsiJGlkIjoiNDc1IiwiVG9wIjowLjAsIkxlZnQiOjAuMCwiUmlnaHQiOjAuMCwiQm90dG9tIjowLjB9LCJQYWRkaW5nIjp7IiRpZCI6IjQ3NiIsIlRvcCI6MC4wLCJMZWZ0IjowLjAsIlJpZ2h0IjowLjAsIkJvdHRvbSI6MC4wfSwiSXNWaXNpYmxlIjp0cnVlLCJXaWR0aCI6MC4wLCJIZWlnaHQiOjAuMCwiQm9yZGVyU3R5bGUiOnsiJGlkIjoiNDc3IiwiTGluZUNvbG9yIjpudWxsLCJMaW5lV2VpZ2h0IjowLjAsIkxpbmVUeXBlIjowLCJQYXJlbnRTdHlsZSI6bnVsbH0sIlBhcmVudFN0eWxlIjpudWxsfX0seyIkaWQiOiI0NzgiLCJfYWN0aXZpdGllcyI6W3siJGlkIjoiNDc5IiwiX3Jvd3MiOlt7IiRpZCI6IjQ4MCIsIl90YXNrcyI6W3siJGlkIjoiNDgxIiwiX2F0dGFjaGVkTWlsZXN0b25lcyI6W3siJGlkIjoiNDgyIiwiRGF0ZSI6IjIwMjItMTItMjdUMjM6NTk6MDAiLCJTdHlsZSI6eyIkaWQiOiI0ODMiLCJTaGFwZSI6MSwiQ29ubmVjdG9yTWFyZ2luIjp7IiRpZCI6IjQ4NCIsIlRvcCI6MC4wLCJMZWZ0IjoyLjAsIlJpZ2h0IjoyLjAsIkJvdHRvbSI6MC4wfSwiQ29ubmVjdG9yU3R5bGUiOnsiJGlkIjoiNDg1IiwiTGluZUNvbG9yIjp7IiRpZCI6IjQ4NiIsIiR0eXBlIjoiTkxSRS5Db21tb24uRG9tLlNvbGlkQ29sb3JCcnVzaCwgTkxSRS5Db21tb24iLCJDb2xvciI6eyIkaWQiOiI0ODciLCJBIjoxMjcsIlIiOjc5LCJHIjoxMjksIkIiOjE4OX19LCJMaW5lV2VpZ2h0IjoxLjAsIkxpbmVUeXBlIjowLCJQYXJlbnRTdHlsZSI6bnVsbH0sIklzQmVsb3dUaW1lYmFuZCI6dHJ1ZSwiUG9zaXRpb25PblRhc2siOjMsIkhpZGVEYXRlIjpmYWxzZSwiU2hhcGVTaXplIjowLCJTcGFjaW5nIjoyLjAsIlBhZGRpbmciOnsiJGlkIjoiNDg4IiwiVG9wIjo3LjAsIkxlZnQiOjMuMCwiUmlnaHQiOjAuMCwiQm90dG9tIjoyLjB9LCJTaGFwZVN0eWxlIjp7IiRpZCI6IjQ4OSIsIk1hcmdpbiI6eyIkaWQiOiI0OTAiLCJUb3AiOjAuMCwiTGVmdCI6MC4wLCJSaWdodCI6MC4wLCJCb3R0b20iOjAuMH0sIlBhZGRpbmciOnsiJGlkIjoiNDkxIiwiVG9wIjowLjAsIkxlZnQiOjAuMCwiUmlnaHQiOjAuMCwiQm90dG9tIjowLjB9LCJCYWNrZ3JvdW5kIjp7IiRpZCI6IjQ5MiIsIkNvbG9yIjp7IiRpZCI6IjQ5MyIsIkEiOjI1NSwiUiI6MjM5LCJHIjoyMDIsIkIiOjh9fSwiSXNWaXNpYmxlIjp0cnVlLCJXaWR0aCI6MTIuMCwiSGVpZ2h0IjoxNC4wLCJCb3JkZXJTdHlsZSI6eyIkaWQiOiI0OTQiLCJMaW5lQ29sb3IiOnsiJGlkIjoiNDk1IiwiJHR5cGUiOiJOTFJFLkNvbW1vbi5Eb20uU29saWRDb2xvckJydXNoLCBOTFJFLkNvbW1vbiIsIkNvbG9yIjp7IiRpZCI6IjQ5NiIsIkEiOjI1NSwiUiI6MjU1LCJHIjowLCJCIjowfX0sIkxpbmVXZWlnaHQiOjAuMCwiTGluZVR5cGUiOjAsIlBhcmVudFN0eWxlIjpudWxsfSwiUGFyZW50U3R5bGUiOm51bGx9LCJUaXRsZVN0eWxlIjp7IiRpZCI6IjQ5NyIsIkZvbnRTZXR0aW5ncyI6eyIkaWQiOiI0OTgiLCJGb250U2l6ZSI6MTEsIkZvbnROYW1lIjoiQ2FsaWJyaSIsIklzQm9sZCI6dHJ1ZSwiSXNJdGFsaWMiOmZhbHNlLCJJc1VuZGVybGluZWQiOmZhbHNlLCJQYXJlbnRTdHlsZSI6bnVsbH0sIkF1dG9TaXplIjoyLCJGb3JlZ3JvdW5kIjp7IiRpZCI6IjQ5OSIsIkNvbG9yIjp7IiRpZCI6IjUwMCIsIkEiOjI1NSwiUiI6MCwiRyI6MCwiQiI6MH19LCJNYXhXaWR0aCI6NjcuMTk2NjY2NjY2NjY2NjczLCJNYXhIZWlnaHQiOiJJbmZpbml0eSIsIlNtYXJ0Rm9yZWdyb3VuZElzQWN0aXZlIjpmYWxzZSwiSG9yaXpvbnRhbEFsaWdubWVudCI6MSwiVmVydGljYWxBbGlnbm1lbnQiOjAsIlNtYXJ0Rm9yZWdyb3VuZCI6bnVsbCwiQmFja2dyb3VuZEZpbGxUeXBlIjowLCJNYXJnaW4iOnsiJGlkIjoiNTAxIiwiVG9wIjowLjAsIkxlZnQiOjAuMCwiUmlnaHQiOjAuMCwiQm90dG9tIjowLjB9LCJQYWRkaW5nIjp7IiRpZCI6IjUwMiIsIlRvcCI6MC4wLCJMZWZ0IjowLjAsIlJpZ2h0IjowLjAsIkJvdHRvbSI6MC4wfSwiQmFja2dyb3VuZCI6eyIkaWQiOiI1MDMiLCJDb2xvciI6eyIkaWQiOiI1MDQiLCJBIjowLCJSIjoyNTUsIkciOjI1NSwiQiI6MjU1fX0sIklzVmlzaWJsZSI6dHJ1ZSwiV2lkdGgiOjAuMCwiSGVpZ2h0IjowLjAsIkJvcmRlclN0eWxlIjp7IiRpZCI6IjUwNSIsIkxpbmVDb2xvciI6bnVsbCwiTGluZVdlaWdodCI6MC4wLCJMaW5lVHlwZSI6MCwiUGFyZW50U3R5bGUiOm51bGx9LCJQYXJlbnRTdHlsZSI6bnVsbH0sIkRhdGVTdHlsZSI6eyIkaWQiOiI1MDYiLCJGb250U2V0dGluZ3MiOnsiJGlkIjoiNTA3IiwiRm9udFNpemUiOjEwLCJGb250TmFtZSI6IkNhbGlicmkiLCJJc0JvbGQiOmZhbHNlLCJJc0l0YWxpYyI6ZmFsc2UsIklzVW5kZXJsaW5lZCI6ZmFsc2UsIlBhcmVudFN0eWxlIjpudWxsfSwiQXV0b1NpemUiOjAsIkZvcmVncm91bmQiOnsiJGlkIjoiNTA4IiwiQ29sb3IiOnsiJGlkIjoiNTA5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1MTAiLCJUb3AiOjAuMCwiTGVmdCI6MC4wLCJSaWdodCI6MC4wLCJCb3R0b20iOjAuMH0sIlBhZGRpbmciOnsiJGlkIjoiNTExIiwiVG9wIjowLjAsIkxlZnQiOjAuMCwiUmlnaHQiOjAuMCwiQm90dG9tIjowLjB9LCJCYWNrZ3JvdW5kIjp7IiRpZCI6IjUxMiIsIkNvbG9yIjp7IiRpZCI6IjUxMyIsIkEiOjAsIlIiOjI1NSwiRyI6MjU1LCJCIjoyNTV9fSwiSXNWaXNpYmxlIjp0cnVlLCJXaWR0aCI6MC4wLCJIZWlnaHQiOjAuMCwiQm9yZGVyU3R5bGUiOnsiJGlkIjoiNTE0IiwiTGluZUNvbG9yIjpudWxsLCJMaW5lV2VpZ2h0IjowLjAsIkxpbmVUeXBlIjowLCJQYXJlbnRTdHlsZSI6bnVsbH0sIlBhcmVudFN0eWxlIjpudWxsfSwiRGF0ZUZvcm1hdCI6eyIkaWQiOiI1M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E2IiwiRm9ybWF0IjowLCJJc1Zpc2libGUiOmZhbHNlLCJMYXN0S25vd25WaXNpYmlsaXR5U3RhdGUiOmZhbHNlfSwiSXNWaXNpYmxlIjp0cnVlLCJQYXJlbnRTdHlsZSI6bnVsbH0sIkluZGV4IjoxMSwiUGVyY2VudGFnZUNvbXBsZXRlIjpudWxsLCJQb3NpdGlvbiI6eyJSYXRpbyI6MC4wLCJJc0N1c3RvbSI6ZmFsc2V9LCJEYXRlRm9ybWF0Ijp7IiRyZWYiOiI1MTUifSwiV2Vla051bWJlcmluZyI6eyIkaWQiOiI1MTciLCJGb3JtYXQiOjAsIklzVmlzaWJsZSI6ZmFsc2UsIkxhc3RLbm93blZpc2liaWxpdHlTdGF0ZSI6ZmFsc2V9LCJSZWxhdGVkVGFza0lkIjoiN2JlOTU2NjEtNDgwMS00NTFlLWJmNGItMTkxMWEyOWFhNmRmIiwiSWQiOiJjZTUzNGRjMS00YjMxLTQxNzQtOWJmMC1lMzM4NjdkOWNhNDQiLCJJbXBvcnRJZCI6IjciLCJUaXRsZSI6Ik1pbGVzdG9uZSA2IiwiTm90ZSI6bnVsbCwiSHlwZXJsaW5rIjp7IiRpZCI6IjUxOCIsIkFkZHJlc3MiOm51bGwsIlN1YkFkZHJlc3MiOm51bGx9LCJJc0NoYW5nZWQiOmZhbHNlLCJJc05ldyI6ZmFsc2V9XSwiVGFza0RlZmluaXRpb24iOnsiJGlkIjoiNTE5IiwiR3JvdXBOYW1lIjpudWxsLCJTdGFydERhdGUiOiIyMDIyLTExLTE2VDAwOjAwOjAwIiwiRW5kRGF0ZSI6IjIwMjItMTItMzFUMjM6NTk6MDAiLCJQZXJjZW50YWdlQ29tcGxldGUiOm51bGwsIlN0eWxlIjp7IiRpZCI6IjUyMCIsIlNoYXBlIjowLCJTaGFwZVRoaWNrbmVzcyI6MSwiRHVyYXRpb25Gb3JtYXQiOjAsIkluY2x1ZGVOb25Xb3JraW5nRGF5c0luRHVyYXRpb24iOmZhbHNlLCJQZXJjZW50YWdlQ29tcGxldGVTdHlsZSI6eyIkaWQiOiI1MjEiLCJGb250U2V0dGluZ3MiOnsiJGlkIjoiNTIyIiwiRm9udFNpemUiOjEwLCJGb250TmFtZSI6IkNhbGlicmkiLCJJc0JvbGQiOmZhbHNlLCJJc0l0YWxpYyI6ZmFsc2UsIklzVW5kZXJsaW5lZCI6ZmFsc2UsIlBhcmVudFN0eWxlIjpudWxsfSwiQXV0b1NpemUiOjAsIkZvcmVncm91bmQiOnsiJGlkIjoiNTIzIiwiQ29sb3IiOnsiJGlkIjoiNTI0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1MjUiLCJUb3AiOjAuMCwiTGVmdCI6MC4wLCJSaWdodCI6MC4wLCJCb3R0b20iOjAuMH0sIlBhZGRpbmciOnsiJGlkIjoiNTI2IiwiVG9wIjowLjAsIkxlZnQiOjAuMCwiUmlnaHQiOjAuMCwiQm90dG9tIjowLjB9LCJCYWNrZ3JvdW5kIjp7IiRpZCI6IjUyNyIsIkNvbG9yIjp7IiRpZCI6IjUyOCIsIkEiOjg5LCJSIjowLCJHIjowLCJCIjowfX0sIklzVmlzaWJsZSI6dHJ1ZSwiV2lkdGgiOjAuMCwiSGVpZ2h0IjowLjAsIkJvcmRlclN0eWxlIjp7IiRpZCI6IjUyOSIsIkxpbmVDb2xvciI6bnVsbCwiTGluZVdlaWdodCI6MC4wLCJMaW5lVHlwZSI6MCwiUGFyZW50U3R5bGUiOm51bGx9LCJQYXJlbnRTdHlsZSI6bnVsbH0sIkR1cmF0aW9uU3R5bGUiOnsiJGlkIjoiNTMwIiwiRm9udFNldHRpbmdzIjp7IiRpZCI6IjUzMSIsIkZvbnRTaXplIjoxMCwiRm9udE5hbWUiOiJDYWxpYnJpIiwiSXNCb2xkIjpmYWxzZSwiSXNJdGFsaWMiOmZhbHNlLCJJc1VuZGVybGluZWQiOmZhbHNlLCJQYXJlbnRTdHlsZSI6bnVsbH0sIkF1dG9TaXplIjowLCJGb3JlZ3JvdW5kIjp7IiRpZCI6IjUzMiIsIkNvbG9yIjp7IiRpZCI6IjUzMy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1MzQiLCJUb3AiOjAuMCwiTGVmdCI6MC4wLCJSaWdodCI6MC4wLCJCb3R0b20iOjAuMH0sIlBhZGRpbmciOnsiJGlkIjoiNTM1IiwiVG9wIjowLjAsIkxlZnQiOjAuMCwiUmlnaHQiOjAuMCwiQm90dG9tIjowLjB9LCJCYWNrZ3JvdW5kIjp7IiRpZCI6IjUzNiIsIkNvbG9yIjp7IiRpZCI6IjUzNyIsIkEiOjAsIlIiOjI1NSwiRyI6MjU1LCJCIjoyNTV9fSwiSXNWaXNpYmxlIjp0cnVlLCJXaWR0aCI6MC4wLCJIZWlnaHQiOjAuMCwiQm9yZGVyU3R5bGUiOnsiJGlkIjoiNTM4IiwiTGluZUNvbG9yIjpudWxsLCJMaW5lV2VpZ2h0IjowLjAsIkxpbmVUeXBlIjowLCJQYXJlbnRTdHlsZSI6bnVsbH0sIlBhcmVudFN0eWxlIjpudWxsfSwiSG9yaXpvbnRhbENvbm5lY3RvclN0eWxlIjp7IiRpZCI6IjUzOSIsIkxpbmVDb2xvciI6eyIkcmVmIjoiMTAxIn0sIkxpbmVXZWlnaHQiOjEuMCwiTGluZVR5cGUiOjAsIlBhcmVudFN0eWxlIjpudWxsfSwiVmVydGljYWxDb25uZWN0b3JTdHlsZSI6eyIkaWQiOiI1NDAiLCJMaW5lQ29sb3IiOnsiJHJlZiI6IjEwNCJ9LCJMaW5lV2VpZ2h0IjoxLjAsIkxpbmVUeXBlIjowLCJQYXJlbnRTdHlsZSI6bnVsbH0sIk1hcmdpbiI6bnVsbCwiU3RhcnREYXRlUG9zaXRpb24iOjMsIkVuZERhdGVQb3NpdGlvbiI6MywiRGF0ZUlzVmlzaWJsZSI6dHJ1ZSwiVGl0bGVQb3NpdGlvbiI6MiwiRHVyYXRpb25Qb3NpdGlvbiI6NiwiUGVyY2VudGFnZUNvbXBsZXRlZFBvc2l0aW9uIjo2LCJTcGFjaW5nIjozLCJJc0JlbG93VGltZWJhbmQiOnRydWUsIlBlcmNlbnRhZ2VDb21wbGV0ZVNoYXBlT3BhY2l0eSI6MzUsIlNoYXBlU3R5bGUiOnsiJGlkIjoiNTQxIiwiTWFyZ2luIjp7IiRpZCI6IjU0MiIsIlRvcCI6MC4wLCJMZWZ0Ijo0LjAsIlJpZ2h0Ijo0LjAsIkJvdHRvbSI6MC4wfSwiUGFkZGluZyI6eyIkaWQiOiI1NDMiLCJUb3AiOjAuMCwiTGVmdCI6MC4wLCJSaWdodCI6MC4wLCJCb3R0b20iOjAuMH0sIkJhY2tncm91bmQiOnsiJGlkIjoiNTQ0IiwiQ29sb3IiOnsiJGlkIjoiNTQ1IiwiQSI6MjU1LCJSIjowLCJHIjoxNjYsIkIiOjE2Nn19LCJJc1Zpc2libGUiOnRydWUsIldpZHRoIjowLjAsIkhlaWdodCI6MTYuMCwiQm9yZGVyU3R5bGUiOnsiJGlkIjoiNTQ2IiwiTGluZUNvbG9yIjp7IiRpZCI6IjU0NyIsIiR0eXBlIjoiTkxSRS5Db21tb24uRG9tLlNvbGlkQ29sb3JCcnVzaCwgTkxSRS5Db21tb24iLCJDb2xvciI6eyIkaWQiOiI1NDgiLCJBIjoyNTUsIlIiOjI1NSwiRyI6MjU1LCJCIjoyNTV9fSwiTGluZVdlaWdodCI6Mi4wLCJMaW5lVHlwZSI6MCwiUGFyZW50U3R5bGUiOm51bGx9LCJQYXJlbnRTdHlsZSI6bnVsbH0sIlRpdGxlU3R5bGUiOnsiJGlkIjoiNTQ5IiwiRm9udFNldHRpbmdzIjp7IiRpZCI6IjU1MCIsIkZvbnRTaXplIjoxNCwiRm9udE5hbWUiOiJDYWxpYnJpIiwiSXNCb2xkIjp0cnVlLCJJc0l0YWxpYyI6ZmFsc2UsIklzVW5kZXJsaW5lZCI6ZmFsc2UsIlBhcmVudFN0eWxlIjpudWxsfSwiQXV0b1NpemUiOjAsIkZvcmVncm91bmQiOnsiJGlkIjoiNTUxIiwiQ29sb3IiOnsiJGlkIjoiNTUyIiwiQSI6MjU1LCJSIjoyNTUsIkciOjI1NSwiQiI6MjU1fX0sIk1heFdpZHRoIjoxMjIxLjgxODE4MTgxODE4MTgsIk1heEhlaWdodCI6IkluZmluaXR5IiwiU21hcnRGb3JlZ3JvdW5kSXNBY3RpdmUiOmZhbHNlLCJIb3Jpem9udGFsQWxpZ25tZW50IjoxLCJWZXJ0aWNhbEFsaWdubWVudCI6MCwiU21hcnRGb3JlZ3JvdW5kIjpudWxsLCJCYWNrZ3JvdW5kRmlsbFR5cGUiOjAsIk1hcmdpbiI6eyIkaWQiOiI1NTMiLCJUb3AiOjAuMCwiTGVmdCI6MC4wLCJSaWdodCI6MC4wLCJCb3R0b20iOjAuMH0sIlBhZGRpbmciOnsiJGlkIjoiNTU0IiwiVG9wIjowLjAsIkxlZnQiOjAuMCwiUmlnaHQiOjAuMCwiQm90dG9tIjowLjB9LCJCYWNrZ3JvdW5kIjp7IiRpZCI6IjU1NSIsIkNvbG9yIjp7IiRpZCI6IjU1NiIsIkEiOjAsIlIiOjI1NSwiRyI6MjU1LCJCIjoyNTV9fSwiSXNWaXNpYmxlIjp0cnVlLCJXaWR0aCI6MC4wLCJIZWlnaHQiOjAuMCwiQm9yZGVyU3R5bGUiOnsiJGlkIjoiNTU3IiwiTGluZUNvbG9yIjpudWxsLCJMaW5lV2VpZ2h0IjowLjAsIkxpbmVUeXBlIjowLCJQYXJlbnRTdHlsZSI6bnVsbH0sIlBhcmVudFN0eWxlIjpudWxsfSwiRGF0ZVN0eWxlIjp7IiRpZCI6IjU1OCIsIkZvbnRTZXR0aW5ncyI6eyIkaWQiOiI1NTkiLCJGb250U2l6ZSI6MTAsIkZvbnROYW1lIjoiQ2FsaWJyaSIsIklzQm9sZCI6ZmFsc2UsIklzSXRhbGljIjpmYWxzZSwiSXNVbmRlcmxpbmVkIjpmYWxzZSwiUGFyZW50U3R5bGUiOm51bGx9LCJBdXRvU2l6ZSI6MCwiRm9yZWdyb3VuZCI6eyIkaWQiOiI1NjAiLCJDb2xvciI6eyIkaWQiOiI1NjE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NTYyIiwiVG9wIjowLjAsIkxlZnQiOjAuMCwiUmlnaHQiOjAuMCwiQm90dG9tIjowLjB9LCJQYWRkaW5nIjp7IiRpZCI6IjU2MyIsIlRvcCI6MC4wLCJMZWZ0IjowLjAsIlJpZ2h0IjowLjAsIkJvdHRvbSI6MC4wfSwiQmFja2dyb3VuZCI6eyIkaWQiOiI1NjQiLCJDb2xvciI6eyIkaWQiOiI1NjUiLCJBIjowLCJSIjoyNTUsIkciOjI1NSwiQiI6MjU1fX0sIklzVmlzaWJsZSI6dHJ1ZSwiV2lkdGgiOjAuMCwiSGVpZ2h0IjowLjAsIkJvcmRlclN0eWxlIjp7IiRpZCI6IjU2NiIsIkxpbmVDb2xvciI6bnVsbCwiTGluZVdlaWdodCI6MC4wLCJMaW5lVHlwZSI6MCwiUGFyZW50U3R5bGUiOm51bGx9LCJQYXJlbnRTdHlsZSI6bnVsbH0sIkRhdGVGb3JtYXQiOnsiJGlkIjoiNTY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2OCIsIkZvcm1hdCI6MCwiSXNWaXNpYmxlIjpmYWxzZSwiTGFzdEtub3duVmlzaWJpbGl0eVN0YXRlIjpmYWxzZX0sIklzVmlzaWJsZSI6dHJ1ZSwiUGFyZW50U3R5bGUiOm51bGx9LCJJbmRleCI6MTAsIlNtYXJ0RHVyYXRpb25BY3RpdmF0ZWQiOmZhbHNlLCJEYXRlRm9ybWF0Ijp7IiRyZWYiOiI1NjcifSwiV2Vla051bWJlcmluZyI6eyIkaWQiOiI1NjkiLCJGb3JtYXQiOjAsIklzVmlzaWJsZSI6ZmFsc2UsIkxhc3RLbm93blZpc2liaWxpdHlTdGF0ZSI6ZmFsc2V9LCJJZCI6IjdiZTk1NjYxLTQ4MDEtNDUxZS1iZjRiLTE5MTFhMjlhYTZkZiIsIkltcG9ydElkIjoiMTQiLCJUaXRsZSI6IkFjdGl2aXR5IEQiLCJOb3RlIjpudWxsLCJIeXBlcmxpbmsiOnsiJGlkIjoiNTcwIiwiQWRkcmVzcyI6bnVsbCwiU3ViQWRkcmVzcyI6bnVsbH0sIklzQ2hhbmdlZCI6ZmFsc2UsIklzTmV3IjpmYWxzZX19LHsiJGlkIjoiNTcxIiwiX2F0dGFjaGVkTWlsZXN0b25lcyI6W3siJGlkIjoiNTcyIiwiRGF0ZSI6IjIwMjMtMDItMDhUMjM6NTk6MDAiLCJTdHlsZSI6eyIkaWQiOiI1NzMiLCJTaGFwZSI6MSwiQ29ubmVjdG9yTWFyZ2luIjp7IiRpZCI6IjU3NCIsIlRvcCI6MC4wLCJMZWZ0IjoyLjAsIlJpZ2h0IjoyLjAsIkJvdHRvbSI6MC4wfSwiQ29ubmVjdG9yU3R5bGUiOnsiJGlkIjoiNTc1IiwiTGluZUNvbG9yIjp7IiRpZCI6IjU3NiIsIiR0eXBlIjoiTkxSRS5Db21tb24uRG9tLlNvbGlkQ29sb3JCcnVzaCwgTkxSRS5Db21tb24iLCJDb2xvciI6eyIkaWQiOiI1NzciLCJBIjoxMjcsIlIiOjc5LCJHIjoxMjksIkIiOjE4OX19LCJMaW5lV2VpZ2h0IjoxLjAsIkxpbmVUeXBlIjowLCJQYXJlbnRTdHlsZSI6bnVsbH0sIklzQmVsb3dUaW1lYmFuZCI6dHJ1ZSwiUG9zaXRpb25PblRhc2siOjMsIkhpZGVEYXRlIjpmYWxzZSwiU2hhcGVTaXplIjowLCJTcGFjaW5nIjoyLjAsIlBhZGRpbmciOnsiJGlkIjoiNTc4IiwiVG9wIjo3LjAsIkxlZnQiOjMuMCwiUmlnaHQiOjAuMCwiQm90dG9tIjoyLjB9LCJTaGFwZVN0eWxlIjp7IiRpZCI6IjU3OSIsIk1hcmdpbiI6eyIkaWQiOiI1ODAiLCJUb3AiOjAuMCwiTGVmdCI6MC4wLCJSaWdodCI6MC4wLCJCb3R0b20iOjAuMH0sIlBhZGRpbmciOnsiJGlkIjoiNTgxIiwiVG9wIjowLjAsIkxlZnQiOjAuMCwiUmlnaHQiOjAuMCwiQm90dG9tIjowLjB9LCJCYWNrZ3JvdW5kIjp7IiRpZCI6IjU4MiIsIkNvbG9yIjp7IiRpZCI6IjU4MyIsIkEiOjI1NSwiUiI6MjM5LCJHIjoyMDIsIkIiOjh9fSwiSXNWaXNpYmxlIjp0cnVlLCJXaWR0aCI6MTIuMCwiSGVpZ2h0IjoxNC4wLCJCb3JkZXJTdHlsZSI6eyIkaWQiOiI1ODQiLCJMaW5lQ29sb3IiOnsiJGlkIjoiNTg1IiwiJHR5cGUiOiJOTFJFLkNvbW1vbi5Eb20uU29saWRDb2xvckJydXNoLCBOTFJFLkNvbW1vbiIsIkNvbG9yIjp7IiRpZCI6IjU4NiIsIkEiOjI1NSwiUiI6MjU1LCJHIjowLCJCIjowfX0sIkxpbmVXZWlnaHQiOjAuMCwiTGluZVR5cGUiOjAsIlBhcmVudFN0eWxlIjpudWxsfSwiUGFyZW50U3R5bGUiOm51bGx9LCJUaXRsZVN0eWxlIjp7IiRpZCI6IjU4NyIsIkZvbnRTZXR0aW5ncyI6eyIkaWQiOiI1ODgiLCJGb250U2l6ZSI6MTEsIkZvbnROYW1lIjoiQ2FsaWJyaSIsIklzQm9sZCI6dHJ1ZSwiSXNJdGFsaWMiOmZhbHNlLCJJc1VuZGVybGluZWQiOmZhbHNlLCJQYXJlbnRTdHlsZSI6bnVsbH0sIkF1dG9TaXplIjowLCJGb3JlZ3JvdW5kIjp7IiRpZCI6IjU4OSIsIkNvbG9yIjp7IiRpZCI6IjU5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1OTEiLCJUb3AiOjAuMCwiTGVmdCI6MC4wLCJSaWdodCI6MC4wLCJCb3R0b20iOjAuMH0sIlBhZGRpbmciOnsiJGlkIjoiNTkyIiwiVG9wIjowLjAsIkxlZnQiOjAuMCwiUmlnaHQiOjAuMCwiQm90dG9tIjowLjB9LCJCYWNrZ3JvdW5kIjp7IiRpZCI6IjU5MyIsIkNvbG9yIjp7IiRpZCI6IjU5NCIsIkEiOjAsIlIiOjI1NSwiRyI6MjU1LCJCIjoyNTV9fSwiSXNWaXNpYmxlIjp0cnVlLCJXaWR0aCI6MC4wLCJIZWlnaHQiOjAuMCwiQm9yZGVyU3R5bGUiOnsiJGlkIjoiNTk1IiwiTGluZUNvbG9yIjpudWxsLCJMaW5lV2VpZ2h0IjowLjAsIkxpbmVUeXBlIjowLCJQYXJlbnRTdHlsZSI6bnVsbH0sIlBhcmVudFN0eWxlIjpudWxsfSwiRGF0ZVN0eWxlIjp7IiRpZCI6IjU5NiIsIkZvbnRTZXR0aW5ncyI6eyIkaWQiOiI1OTciLCJGb250U2l6ZSI6MTAsIkZvbnROYW1lIjoiQ2FsaWJyaSIsIklzQm9sZCI6ZmFsc2UsIklzSXRhbGljIjpmYWxzZSwiSXNVbmRlcmxpbmVkIjpmYWxzZSwiUGFyZW50U3R5bGUiOm51bGx9LCJBdXRvU2l6ZSI6MCwiRm9yZWdyb3VuZCI6eyIkaWQiOiI1OTgiLCJDb2xvciI6eyIkaWQiOiI1OT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YwMCIsIlRvcCI6MC4wLCJMZWZ0IjowLjAsIlJpZ2h0IjowLjAsIkJvdHRvbSI6MC4wfSwiUGFkZGluZyI6eyIkaWQiOiI2MDEiLCJUb3AiOjAuMCwiTGVmdCI6MC4wLCJSaWdodCI6MC4wLCJCb3R0b20iOjAuMH0sIkJhY2tncm91bmQiOnsiJGlkIjoiNjAyIiwiQ29sb3IiOnsiJGlkIjoiNjAzIiwiQSI6MCwiUiI6MjU1LCJHIjoyNTUsIkIiOjI1NX19LCJJc1Zpc2libGUiOnRydWUsIldpZHRoIjowLjAsIkhlaWdodCI6MC4wLCJCb3JkZXJTdHlsZSI6eyIkaWQiOiI2MDQiLCJMaW5lQ29sb3IiOm51bGwsIkxpbmVXZWlnaHQiOjAuMCwiTGluZVR5cGUiOjAsIlBhcmVudFN0eWxlIjpudWxsfSwiUGFyZW50U3R5bGUiOm51bGx9LCJEYXRlRm9ybWF0Ijp7IiRpZCI6IjYw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MDYiLCJGb3JtYXQiOjAsIklzVmlzaWJsZSI6ZmFsc2UsIkxhc3RLbm93blZpc2liaWxpdHlTdGF0ZSI6ZmFsc2V9LCJJc1Zpc2libGUiOnRydWUsIlBhcmVudFN0eWxlIjpudWxsfSwiSW5kZXgiOjEzLCJQZXJjZW50YWdlQ29tcGxldGUiOm51bGwsIlBvc2l0aW9uIjp7IlJhdGlvIjowLjAsIklzQ3VzdG9tIjpmYWxzZX0sIkRhdGVGb3JtYXQiOnsiJHJlZiI6IjYwNSJ9LCJXZWVrTnVtYmVyaW5nIjp7IiRpZCI6IjYwNyIsIkZvcm1hdCI6MCwiSXNWaXNpYmxlIjpmYWxzZSwiTGFzdEtub3duVmlzaWJpbGl0eVN0YXRlIjpmYWxzZX0sIlJlbGF0ZWRUYXNrSWQiOiJhOTBhNWNmZi0xMmVhLTRiNTctOWMwNC0xZTMxYTkyNjZhNzIiLCJJZCI6IjJkNjg3ZTU5LWZhMjAtNDQxNS04ODQ4LTk0MTk0YjYyOTNhNSIsIkltcG9ydElkIjoiOCIsIlRpdGxlIjoiTWlsZXN0b25lIDciLCJOb3RlIjpudWxsLCJIeXBlcmxpbmsiOnsiJGlkIjoiNjA4IiwiQWRkcmVzcyI6bnVsbCwiU3ViQWRkcmVzcyI6bnVsbH0sIklzQ2hhbmdlZCI6ZmFsc2UsIklzTmV3IjpmYWxzZX1dLCJUYXNrRGVmaW5pdGlvbiI6eyIkaWQiOiI2MDkiLCJHcm91cE5hbWUiOm51bGwsIlN0YXJ0RGF0ZSI6IjIwMjMtMDEtMTFUMDA6MDA6MDAiLCJFbmREYXRlIjoiMjAyMy0wMi0xMVQyMzo1OTowMCIsIlBlcmNlbnRhZ2VDb21wbGV0ZSI6bnVsbCwiU3R5bGUiOnsiJGlkIjoiNjEwIiwiU2hhcGUiOjAsIlNoYXBlVGhpY2tuZXNzIjoxLCJEdXJhdGlvbkZvcm1hdCI6MCwiSW5jbHVkZU5vbldvcmtpbmdEYXlzSW5EdXJhdGlvbiI6ZmFsc2UsIlBlcmNlbnRhZ2VDb21wbGV0ZVN0eWxlIjp7IiRpZCI6IjYxMSIsIkZvbnRTZXR0aW5ncyI6eyIkaWQiOiI2MTIiLCJGb250U2l6ZSI6MTAsIkZvbnROYW1lIjoiQ2FsaWJyaSIsIklzQm9sZCI6ZmFsc2UsIklzSXRhbGljIjpmYWxzZSwiSXNVbmRlcmxpbmVkIjpmYWxzZSwiUGFyZW50U3R5bGUiOm51bGx9LCJBdXRvU2l6ZSI6MCwiRm9yZWdyb3VuZCI6eyIkaWQiOiI2MTMiLCJDb2xvciI6eyIkaWQiOiI2MTQ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YxNSIsIlRvcCI6MC4wLCJMZWZ0IjowLjAsIlJpZ2h0IjowLjAsIkJvdHRvbSI6MC4wfSwiUGFkZGluZyI6eyIkaWQiOiI2MTYiLCJUb3AiOjAuMCwiTGVmdCI6MC4wLCJSaWdodCI6MC4wLCJCb3R0b20iOjAuMH0sIkJhY2tncm91bmQiOnsiJGlkIjoiNjE3IiwiQ29sb3IiOnsiJGlkIjoiNjE4IiwiQSI6ODksIlIiOjAsIkciOjAsIkIiOjB9fSwiSXNWaXNpYmxlIjp0cnVlLCJXaWR0aCI6MC4wLCJIZWlnaHQiOjAuMCwiQm9yZGVyU3R5bGUiOnsiJGlkIjoiNjE5IiwiTGluZUNvbG9yIjpudWxsLCJMaW5lV2VpZ2h0IjowLjAsIkxpbmVUeXBlIjowLCJQYXJlbnRTdHlsZSI6bnVsbH0sIlBhcmVudFN0eWxlIjpudWxsfSwiRHVyYXRpb25TdHlsZSI6eyIkaWQiOiI2MjAiLCJGb250U2V0dGluZ3MiOnsiJGlkIjoiNjIxIiwiRm9udFNpemUiOjEwLCJGb250TmFtZSI6IkNhbGlicmkiLCJJc0JvbGQiOmZhbHNlLCJJc0l0YWxpYyI6ZmFsc2UsIklzVW5kZXJsaW5lZCI6ZmFsc2UsIlBhcmVudFN0eWxlIjpudWxsfSwiQXV0b1NpemUiOjAsIkZvcmVncm91bmQiOnsiJGlkIjoiNjIyIiwiQ29sb3IiOnsiJGlkIjoiNjIz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YyNCIsIlRvcCI6MC4wLCJMZWZ0IjowLjAsIlJpZ2h0IjowLjAsIkJvdHRvbSI6MC4wfSwiUGFkZGluZyI6eyIkaWQiOiI2MjUiLCJUb3AiOjAuMCwiTGVmdCI6MC4wLCJSaWdodCI6MC4wLCJCb3R0b20iOjAuMH0sIkJhY2tncm91bmQiOnsiJGlkIjoiNjI2IiwiQ29sb3IiOnsiJGlkIjoiNjI3IiwiQSI6MCwiUiI6MjU1LCJHIjoyNTUsIkIiOjI1NX19LCJJc1Zpc2libGUiOnRydWUsIldpZHRoIjowLjAsIkhlaWdodCI6MC4wLCJCb3JkZXJTdHlsZSI6eyIkaWQiOiI2MjgiLCJMaW5lQ29sb3IiOm51bGwsIkxpbmVXZWlnaHQiOjAuMCwiTGluZVR5cGUiOjAsIlBhcmVudFN0eWxlIjpudWxsfSwiUGFyZW50U3R5bGUiOm51bGx9LCJIb3Jpem9udGFsQ29ubmVjdG9yU3R5bGUiOnsiJGlkIjoiNjI5IiwiTGluZUNvbG9yIjp7IiRyZWYiOiIxMDEifSwiTGluZVdlaWdodCI6MS4wLCJMaW5lVHlwZSI6MCwiUGFyZW50U3R5bGUiOm51bGx9LCJWZXJ0aWNhbENvbm5lY3RvclN0eWxlIjp7IiRpZCI6IjYzMCIsIkxpbmVDb2xvciI6eyIkcmVmIjoiMTA0In0sIkxpbmVXZWlnaHQiOjEuMCwiTGluZVR5cGUiOjAsIlBhcmVudFN0eWxlIjpudWxsfSwiTWFyZ2luIjpudWxsLCJTdGFydERhdGVQb3NpdGlvbiI6NCwiRW5kRGF0ZVBvc2l0aW9uIjo0LCJEYXRlSXNWaXNpYmxlIjp0cnVlLCJUaXRsZVBvc2l0aW9uIjoyLCJEdXJhdGlvblBvc2l0aW9uIjo2LCJQZXJjZW50YWdlQ29tcGxldGVkUG9zaXRpb24iOjYsIlNwYWNpbmciOjMsIklzQmVsb3dUaW1lYmFuZCI6dHJ1ZSwiUGVyY2VudGFnZUNvbXBsZXRlU2hhcGVPcGFjaXR5IjozNSwiU2hhcGVTdHlsZSI6eyIkaWQiOiI2MzEiLCJNYXJnaW4iOnsiJGlkIjoiNjMyIiwiVG9wIjowLjAsIkxlZnQiOjQuMCwiUmlnaHQiOjQuMCwiQm90dG9tIjowLjB9LCJQYWRkaW5nIjp7IiRpZCI6IjYzMyIsIlRvcCI6MC4wLCJMZWZ0IjowLjAsIlJpZ2h0IjowLjAsIkJvdHRvbSI6MC4wfSwiQmFja2dyb3VuZCI6eyIkaWQiOiI2MzQiLCJDb2xvciI6eyIkaWQiOiI2MzUiLCJBIjoyNTUsIlIiOjAsIkciOjE2NiwiQiI6MTY2fX0sIklzVmlzaWJsZSI6dHJ1ZSwiV2lkdGgiOjAuMCwiSGVpZ2h0IjoxNi4wLCJCb3JkZXJTdHlsZSI6eyIkaWQiOiI2MzYiLCJMaW5lQ29sb3IiOnsiJGlkIjoiNjM3IiwiJHR5cGUiOiJOTFJFLkNvbW1vbi5Eb20uU29saWRDb2xvckJydXNoLCBOTFJFLkNvbW1vbiIsIkNvbG9yIjp7IiRpZCI6IjYzOCIsIkEiOjI1NSwiUiI6MjU1LCJHIjoyNTUsIkIiOjI1NX19LCJMaW5lV2VpZ2h0IjoyLjAsIkxpbmVUeXBlIjowLCJQYXJlbnRTdHlsZSI6bnVsbH0sIlBhcmVudFN0eWxlIjpudWxsfSwiVGl0bGVTdHlsZSI6eyIkaWQiOiI2MzkiLCJGb250U2V0dGluZ3MiOnsiJGlkIjoiNjQwIiwiRm9udFNpemUiOjE0LCJGb250TmFtZSI6IkNhbGlicmkiLCJJc0JvbGQiOnRydWUsIklzSXRhbGljIjpmYWxzZSwiSXNVbmRlcmxpbmVkIjpmYWxzZSwiUGFyZW50U3R5bGUiOm51bGx9LCJBdXRvU2l6ZSI6MCwiRm9yZWdyb3VuZCI6eyIkaWQiOiI2NDEiLCJDb2xvciI6eyIkaWQiOiI2NDIiLCJBIjoyNTUsIlIiOjI1NSwiRyI6MjU1LCJCIjoyNTV9fSwiTWF4V2lkdGgiOjEyMjEuODE4MTgxODE4MTgxOCwiTWF4SGVpZ2h0IjoiSW5maW5pdHkiLCJTbWFydEZvcmVncm91bmRJc0FjdGl2ZSI6ZmFsc2UsIkhvcml6b250YWxBbGlnbm1lbnQiOjEsIlZlcnRpY2FsQWxpZ25tZW50IjowLCJTbWFydEZvcmVncm91bmQiOm51bGwsIkJhY2tncm91bmRGaWxsVHlwZSI6MCwiTWFyZ2luIjp7IiRpZCI6IjY0MyIsIlRvcCI6MC4wLCJMZWZ0IjowLjAsIlJpZ2h0IjowLjAsIkJvdHRvbSI6MC4wfSwiUGFkZGluZyI6eyIkaWQiOiI2NDQiLCJUb3AiOjAuMCwiTGVmdCI6MC4wLCJSaWdodCI6MC4wLCJCb3R0b20iOjAuMH0sIkJhY2tncm91bmQiOnsiJGlkIjoiNjQ1IiwiQ29sb3IiOnsiJGlkIjoiNjQ2IiwiQSI6MCwiUiI6MjU1LCJHIjoyNTUsIkIiOjI1NX19LCJJc1Zpc2libGUiOnRydWUsIldpZHRoIjowLjAsIkhlaWdodCI6MC4wLCJCb3JkZXJTdHlsZSI6eyIkaWQiOiI2NDciLCJMaW5lQ29sb3IiOm51bGwsIkxpbmVXZWlnaHQiOjAuMCwiTGluZVR5cGUiOjAsIlBhcmVudFN0eWxlIjpudWxsfSwiUGFyZW50U3R5bGUiOm51bGx9LCJEYXRlU3R5bGUiOnsiJGlkIjoiNjQ4IiwiRm9udFNldHRpbmdzIjp7IiRpZCI6IjY0OSIsIkZvbnRTaXplIjoxMCwiRm9udE5hbWUiOiJDYWxpYnJpIiwiSXNCb2xkIjpmYWxzZSwiSXNJdGFsaWMiOmZhbHNlLCJJc1VuZGVybGluZWQiOmZhbHNlLCJQYXJlbnRTdHlsZSI6bnVsbH0sIkF1dG9TaXplIjowLCJGb3JlZ3JvdW5kIjp7IiRpZCI6IjY1MCIsIkNvbG9yIjp7IiRpZCI6IjY1MS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2NTIiLCJUb3AiOjAuMCwiTGVmdCI6MC4wLCJSaWdodCI6MC4wLCJCb3R0b20iOjAuMH0sIlBhZGRpbmciOnsiJGlkIjoiNjUzIiwiVG9wIjowLjAsIkxlZnQiOjAuMCwiUmlnaHQiOjAuMCwiQm90dG9tIjowLjB9LCJCYWNrZ3JvdW5kIjp7IiRpZCI6IjY1NCIsIkNvbG9yIjp7IiRpZCI6IjY1NSIsIkEiOjAsIlIiOjI1NSwiRyI6MjU1LCJCIjoyNTV9fSwiSXNWaXNpYmxlIjp0cnVlLCJXaWR0aCI6MC4wLCJIZWlnaHQiOjAuMCwiQm9yZGVyU3R5bGUiOnsiJGlkIjoiNjU2IiwiTGluZUNvbG9yIjpudWxsLCJMaW5lV2VpZ2h0IjowLjAsIkxpbmVUeXBlIjowLCJQYXJlbnRTdHlsZSI6bnVsbH0sIlBhcmVudFN0eWxlIjpudWxsfSwiRGF0ZUZvcm1hdCI6eyIkaWQiOiI2NT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U4IiwiRm9ybWF0IjowLCJJc1Zpc2libGUiOmZhbHNlLCJMYXN0S25vd25WaXNpYmlsaXR5U3RhdGUiOmZhbHNlfSwiSXNWaXNpYmxlIjp0cnVlLCJQYXJlbnRTdHlsZSI6bnVsbH0sIkluZGV4IjoxMiwiU21hcnREdXJhdGlvbkFjdGl2YXRlZCI6ZmFsc2UsIkRhdGVGb3JtYXQiOnsiJHJlZiI6IjY1NyJ9LCJXZWVrTnVtYmVyaW5nIjp7IiRpZCI6IjY1OSIsIkZvcm1hdCI6MCwiSXNWaXNpYmxlIjpmYWxzZSwiTGFzdEtub3duVmlzaWJpbGl0eVN0YXRlIjpmYWxzZX0sIklkIjoiYTkwYTVjZmYtMTJlYS00YjU3LTljMDQtMWUzMWE5MjY2YTcyIiwiSW1wb3J0SWQiOiIxNSIsIlRpdGxlIjoiQWN0aXZpdHkgRSIsIk5vdGUiOm51bGwsIkh5cGVybGluayI6eyIkaWQiOiI2NjAiLCJBZGRyZXNzIjpudWxsLCJTdWJBZGRyZXNzIjpudWxsfSwiSXNDaGFuZ2VkIjpmYWxzZSwiSXNOZXciOmZhbHNlfX1dLCJfbWlsZXN0b25lcyI6W10sIklkIjoiZDAzMDU3NDUtNjJiMS00NmRhLWI1M2ItYWM2MDEzNGFmOTkxIiwiSXNTaW5nbGVJdGVtUm93IjpmYWxzZX1dLCJJbmRleCI6MCwiSWQiOiJmNzcwNzM1Zi1lYjkyLTRkOGYtYTg0ZC0xZDRiMjM5Y2M5NTkiLCJIZWFkZXJUZXh0IjoiIiwiSXNEZWZhdWx0Ijp0cnVlLCJTdHlsZSI6eyIkaWQiOiI2NjEiLCJIZWFkZXJTdHlsZSI6eyIkaWQiOiI2NjIiLCJUZXh0U3R5bGUiOnsiJGlkIjoiNjYzIiwiRm9udFNldHRpbmdzIjp7IiRpZCI6IjY2NCIsIkZvbnRTaXplIjoxMSwiRm9udE5hbWUiOiJDYWxpYnJpIiwiSXNCb2xkIjpmYWxzZSwiSXNJdGFsaWMiOmZhbHNlLCJJc1VuZGVybGluZWQiOmZhbHNlLCJQYXJlbnRTdHlsZSI6bnVsbH0sIkF1dG9TaXplIjoyLCJGb3JlZ3JvdW5kIjp7IiRpZCI6IjY2NSIsIkNvbG9yIjp7IiRpZCI6IjY2NiIsIkEiOjI1NSwiUiI6MCwiRyI6MCwiQiI6MH19LCJNYXhXaWR0aCI6MC4wLCJNYXhIZWlnaHQiOiJJbmZpbml0eSIsIlNtYXJ0Rm9yZWdyb3VuZElzQWN0aXZlIjpmYWxzZSwiSG9yaXpvbnRhbEFsaWdubWVudCI6MCwiVmVydGljYWxBbGlnbm1lbnQiOjAsIlNtYXJ0Rm9yZWdyb3VuZCI6bnVsbCwiQmFja2dyb3VuZEZpbGxUeXBlIjowLCJNYXJnaW4iOnsiJGlkIjoiNjY3IiwiVG9wIjowLjAsIkxlZnQiOjAuMCwiUmlnaHQiOjAuMCwiQm90dG9tIjowLjB9LCJQYWRkaW5nIjp7IiRpZCI6IjY2OCIsIlRvcCI6MC4wLCJMZWZ0IjowLjAsIlJpZ2h0IjowLjAsIkJvdHRvbSI6MC4wfSwiQmFja2dyb3VuZCI6eyIkaWQiOiI2NjkiLCJDb2xvciI6eyIkaWQiOiI2NzAiLCJBIjowLCJSIjoyNTUsIkciOjI1NSwiQiI6MjU1fX0sIklzVmlzaWJsZSI6dHJ1ZSwiV2lkdGgiOjAuMCwiSGVpZ2h0IjowLjAsIkJvcmRlclN0eWxlIjpudWxsLCJQYXJlbnRTdHlsZSI6bnVsbH0sIlJlY3RhbmdsZVN0eWxlIjp7IiRpZCI6IjY3MSIsIk1hcmdpbiI6eyIkaWQiOiI2NzIiLCJUb3AiOjAuMCwiTGVmdCI6MC4wLCJSaWdodCI6MC4wLCJCb3R0b20iOjAuMH0sIlBhZGRpbmciOnsiJGlkIjoiNjczIiwiVG9wIjowLjAsIkxlZnQiOjAuMCwiUmlnaHQiOjAuMCwiQm90dG9tIjowLjB9LCJCYWNrZ3JvdW5kIjp7IiRpZCI6IjY3NCIsIkNvbG9yIjp7IiRpZCI6IjY3NSIsIkEiOjYzLCJSIjoxNjUsIkciOjE2NSwiQiI6MTY1fX0sIklzVmlzaWJsZSI6dHJ1ZSwiV2lkdGgiOjAuMCwiSGVpZ2h0IjowLjAsIkJvcmRlclN0eWxlIjp7IiRpZCI6IjY3NiIsIkxpbmVDb2xvciI6eyIkaWQiOiI2NzciLCIkdHlwZSI6Ik5MUkUuQ29tbW9uLkRvbS5Tb2xpZENvbG9yQnJ1c2gsIE5MUkUuQ29tbW9uIiwiQ29sb3IiOnsiJGlkIjoiNjc4IiwiQSI6MjU1LCJSIjoyNTUsIkciOjAsIkIiOjB9fSwiTGluZVdlaWdodCI6MC4wLCJMaW5lVHlwZSI6MCwiUGFyZW50U3R5bGUiOm51bGx9LCJQYXJlbnRTdHlsZSI6bnVsbH0sIk1hcmdpbiI6eyIkaWQiOiI2NzkiLCJUb3AiOjAuMCwiTGVmdCI6MC4wLCJSaWdodCI6MC4wLCJCb3R0b20iOjAuMH0sIlBhZGRpbmciOnsiJGlkIjoiNjgwIiwiVG9wIjowLjAsIkxlZnQiOjAuMCwiUmlnaHQiOjAuMCwiQm90dG9tIjowLjB9LCJCYWNrZ3JvdW5kIjpudWxsLCJJc1Zpc2libGUiOnRydWUsIldpZHRoIjowLjAsIkhlaWdodCI6MC4wLCJCb3JkZXJTdHlsZSI6bnVsbCwiUGFyZW50U3R5bGUiOm51bGx9LCJCYWNrZ3JvdW5kU3R5bGUiOnsiJGlkIjoiNjgxIiwiTWFyZ2luIjp7IiRpZCI6IjY4MiIsIlRvcCI6MC4wLCJMZWZ0IjowLjAsIlJpZ2h0IjowLjAsIkJvdHRvbSI6MC4wfSwiUGFkZGluZyI6eyIkaWQiOiI2ODMiLCJUb3AiOjAuMCwiTGVmdCI6MC4wLCJSaWdodCI6MC4wLCJCb3R0b20iOjAuMH0sIkJhY2tncm91bmQiOnsiJGlkIjoiNjg0IiwiQ29sb3IiOnsiJGlkIjoiNjg1IiwiQSI6NTEsIlIiOjE2NSwiRyI6MTY1LCJCIjoxNjV9fSwiSXNWaXNpYmxlIjp0cnVlLCJXaWR0aCI6MC4wLCJIZWlnaHQiOjAuMCwiQm9yZGVyU3R5bGUiOnsiJGlkIjoiNjg2IiwiTGluZUNvbG9yIjp7IiRpZCI6IjY4NyIsIiR0eXBlIjoiTkxSRS5Db21tb24uRG9tLlNvbGlkQ29sb3JCcnVzaCwgTkxSRS5Db21tb24iLCJDb2xvciI6eyIkaWQiOiI2ODgiLCJBIjoyNTUsIlIiOjI1NSwiRyI6MCwiQiI6MH19LCJMaW5lV2VpZ2h0IjowLjAsIkxpbmVUeXBlIjowLCJQYXJlbnRTdHlsZSI6bnVsbH0sIlBhcmVudFN0eWxlIjpudWxsfSwiTWFyZ2luIjp7IiRpZCI6IjY4OSIsIlRvcCI6MC4wLCJMZWZ0IjowLjAsIlJpZ2h0IjowLjAsIkJvdHRvbSI6MC4wfSwiUGFkZGluZyI6eyIkaWQiOiI2OTAiLCJUb3AiOjAuMCwiTGVmdCI6MC4wLCJSaWdodCI6MC4wLCJCb3R0b20iOjAuMH0sIklzVmlzaWJsZSI6dHJ1ZSwiV2lkdGgiOjAuMCwiSGVpZ2h0IjowLjAsIkJvcmRlclN0eWxlIjpudWxsLCJQYXJlbnRTdHlsZSI6bnVsbH19XSwiSWQiOiJmMjNjNDBhZi03ZDQxLTQ5NTktOTA5Zi1kYzQ4MzBjZDI4ZjMiLCJJbmRleCI6MiwiSGVhZGVyVGV4dCI6IlN0YWdlIElJSSIsIlN0eWxlIjp7IiRpZCI6IjY5MSIsIkhlYWRlclN0eWxlIjp7IiRpZCI6IjY5MiIsIlRleHRJc1ZlcnRpY2FsIjpmYWxzZSwiVGV4dFN0eWxlIjp7IiRpZCI6IjY5MyIsIkZvbnRTZXR0aW5ncyI6eyIkaWQiOiI2OTQiLCJGb250U2l6ZSI6MTIsIkZvbnROYW1lIjoiQ2FsaWJyaSIsIklzQm9sZCI6dHJ1ZSwiSXNJdGFsaWMiOmZhbHNlLCJJc1VuZGVybGluZWQiOmZhbHNlLCJQYXJlbnRTdHlsZSI6bnVsbH0sIkF1dG9TaXplIjoyLCJGb3JlZ3JvdW5kIjp7IiRpZCI6IjY5NSIsIkNvbG9yIjp7IiRpZCI6IjY5NiIsIkEiOjI1NSwiUiI6MCwiRyI6MCwiQiI6MH19LCJNYXhXaWR0aCI6NzYuMCwiTWF4SGVpZ2h0IjoiSW5maW5pdHkiLCJTbWFydEZvcmVncm91bmRJc0FjdGl2ZSI6ZmFsc2UsIkhvcml6b250YWxBbGlnbm1lbnQiOjAsIlZlcnRpY2FsQWxpZ25tZW50IjowLCJTbWFydEZvcmVncm91bmQiOm51bGwsIkJhY2tncm91bmRGaWxsVHlwZSI6MCwiTWFyZ2luIjp7IiRpZCI6IjY5NyIsIlRvcCI6MC4wLCJMZWZ0IjowLjAsIlJpZ2h0IjowLjAsIkJvdHRvbSI6MC4wfSwiUGFkZGluZyI6eyIkaWQiOiI2OTgiLCJUb3AiOjAuMCwiTGVmdCI6MC4wLCJSaWdodCI6MC4wLCJCb3R0b20iOjAuMH0sIkJhY2tncm91bmQiOnsiJGlkIjoiNjk5IiwiQ29sb3IiOnsiJGlkIjoiNzAwIiwiQSI6MCwiUiI6MjU1LCJHIjoyNTUsIkIiOjI1NX19LCJJc1Zpc2libGUiOnRydWUsIldpZHRoIjowLjAsIkhlaWdodCI6MC4wLCJCb3JkZXJTdHlsZSI6bnVsbCwiUGFyZW50U3R5bGUiOm51bGx9LCJSZWN0YW5nbGVTdHlsZSI6eyIkaWQiOiI3MDEiLCJNYXJnaW4iOnsiJGlkIjoiNzAyIiwiVG9wIjowLjAsIkxlZnQiOjAuMCwiUmlnaHQiOjAuMCwiQm90dG9tIjowLjB9LCJQYWRkaW5nIjp7IiRpZCI6IjcwMyIsIlRvcCI6MC4wLCJMZWZ0IjowLjAsIlJpZ2h0IjowLjAsIkJvdHRvbSI6MC4wfSwiQmFja2dyb3VuZCI6eyIkaWQiOiI3MDQiLCJDb2xvciI6eyIkaWQiOiI3MDUiLCJBIjoyNTUsIlIiOjE4NywiRyI6MjIyLCJCIjoyNDB9fSwiSXNWaXNpYmxlIjp0cnVlLCJXaWR0aCI6MC4wLCJIZWlnaHQiOjAuMCwiQm9yZGVyU3R5bGUiOnsiJGlkIjoiNzA2IiwiTGluZUNvbG9yIjp7IiRpZCI6IjcwNyIsIiR0eXBlIjoiTkxSRS5Db21tb24uRG9tLlNvbGlkQ29sb3JCcnVzaCwgTkxSRS5Db21tb24iLCJDb2xvciI6eyIkaWQiOiI3MDgiLCJBIjoyNTUsIlIiOjI1NSwiRyI6MCwiQiI6MH19LCJMaW5lV2VpZ2h0IjowLjAsIkxpbmVUeXBlIjowLCJQYXJlbnRTdHlsZSI6bnVsbH0sIlBhcmVudFN0eWxlIjpudWxsfSwiTWFyZ2luIjp7IiRpZCI6IjcwOSIsIlRvcCI6MC4wLCJMZWZ0IjowLjAsIlJpZ2h0IjowLjAsIkJvdHRvbSI6MC4wfSwiUGFkZGluZyI6eyIkaWQiOiI3MTAiLCJUb3AiOjAuMCwiTGVmdCI6MC4wLCJSaWdodCI6MC4wLCJCb3R0b20iOjAuMH0sIkJhY2tncm91bmQiOm51bGwsIklzVmlzaWJsZSI6dHJ1ZSwiV2lkdGgiOjAuMCwiSGVpZ2h0IjowLjAsIkJvcmRlclN0eWxlIjpudWxsLCJQYXJlbnRTdHlsZSI6bnVsbH0sIkJhY2tncm91bmRTdHlsZSI6eyIkaWQiOiI3MTEiLCJNYXJnaW4iOnsiJGlkIjoiNzEyIiwiVG9wIjowLjAsIkxlZnQiOjAuMCwiUmlnaHQiOjAuMCwiQm90dG9tIjowLjB9LCJQYWRkaW5nIjp7IiRpZCI6IjcxMyIsIlRvcCI6MC4wLCJMZWZ0IjowLjAsIlJpZ2h0IjowLjAsIkJvdHRvbSI6MC4wfSwiQmFja2dyb3VuZCI6eyIkaWQiOiI3MTQiLCJDb2xvciI6eyIkaWQiOiI3MTUiLCJBIjo1MSwiUiI6MTg3LCJHIjoyMjIsIkIiOjI0MH19LCJJc1Zpc2libGUiOnRydWUsIldpZHRoIjowLjAsIkhlaWdodCI6MC4wLCJCb3JkZXJTdHlsZSI6eyIkaWQiOiI3MTYiLCJMaW5lQ29sb3IiOnsiJGlkIjoiNzE3IiwiJHR5cGUiOiJOTFJFLkNvbW1vbi5Eb20uU29saWRDb2xvckJydXNoLCBOTFJFLkNvbW1vbiIsIkNvbG9yIjp7IiRpZCI6IjcxOCIsIkEiOjI1NSwiUiI6MjU1LCJHIjowLCJCIjowfX0sIkxpbmVXZWlnaHQiOjAuMCwiTGluZVR5cGUiOjAsIlBhcmVudFN0eWxlIjpudWxsfSwiUGFyZW50U3R5bGUiOm51bGx9LCJJc0Fib3ZlVGltZWJhbmQiOmZhbHNlLCJNYXJnaW4iOnsiJGlkIjoiNzE5IiwiVG9wIjowLjAsIkxlZnQiOjAuMCwiUmlnaHQiOjAuMCwiQm90dG9tIjowLjB9LCJQYWRkaW5nIjp7IiRpZCI6IjcyMCIsIlRvcCI6MC4wLCJMZWZ0IjowLjAsIlJpZ2h0IjowLjAsIkJvdHRvbSI6MC4wfSwiSXNWaXNpYmxlIjp0cnVlLCJXaWR0aCI6MC4wLCJIZWlnaHQiOjAuMCwiQm9yZGVyU3R5bGUiOnsiJGlkIjoiNzIxIiwiTGluZUNvbG9yIjpudWxsLCJMaW5lV2VpZ2h0IjowLjAsIkxpbmVUeXBlIjowLCJQYXJlbnRTdHlsZSI6bnVsbH0sIlBhcmVudFN0eWxlIjpudWxsfX0seyIkaWQiOiI3MjIiLCJfYWN0aXZpdGllcyI6W3siJGlkIjoiNzIzIiwiX3Jvd3MiOlt7IiRpZCI6IjcyNCIsIl90YXNrcyI6W3siJGlkIjoiNzI1IiwiX2F0dGFjaGVkTWlsZXN0b25lcyI6W3siJGlkIjoiNzI2IiwiRGF0ZSI6IjIwMjMtMDItMjZUMjM6NTk6MDAiLCJTdHlsZSI6eyIkaWQiOiI3MjciLCJTaGFwZSI6MSwiQ29ubmVjdG9yTWFyZ2luIjp7IiRpZCI6IjcyOCIsIlRvcCI6MC4wLCJMZWZ0IjoyLjAsIlJpZ2h0IjoyLjAsIkJvdHRvbSI6MC4wfSwiQ29ubmVjdG9yU3R5bGUiOnsiJGlkIjoiNzI5IiwiTGluZUNvbG9yIjp7IiRpZCI6IjczMCIsIiR0eXBlIjoiTkxSRS5Db21tb24uRG9tLlNvbGlkQ29sb3JCcnVzaCwgTkxSRS5Db21tb24iLCJDb2xvciI6eyIkaWQiOiI3MzEiLCJBIjoxMjcsIlIiOjc5LCJHIjoxMjksIkIiOjE4OX19LCJMaW5lV2VpZ2h0IjoxLjAsIkxpbmVUeXBlIjowLCJQYXJlbnRTdHlsZSI6bnVsbH0sIklzQmVsb3dUaW1lYmFuZCI6dHJ1ZSwiUG9zaXRpb25PblRhc2siOjMsIkhpZGVEYXRlIjpmYWxzZSwiU2hhcGVTaXplIjowLCJTcGFjaW5nIjoyLjAsIlBhZGRpbmciOnsiJGlkIjoiNzMyIiwiVG9wIjo3LjAsIkxlZnQiOjMuMCwiUmlnaHQiOjAuMCwiQm90dG9tIjoyLjB9LCJTaGFwZVN0eWxlIjp7IiRpZCI6IjczMyIsIk1hcmdpbiI6eyIkaWQiOiI3MzQiLCJUb3AiOjAuMCwiTGVmdCI6MC4wLCJSaWdodCI6MC4wLCJCb3R0b20iOjAuMH0sIlBhZGRpbmciOnsiJGlkIjoiNzM1IiwiVG9wIjowLjAsIkxlZnQiOjAuMCwiUmlnaHQiOjAuMCwiQm90dG9tIjowLjB9LCJCYWNrZ3JvdW5kIjp7IiRpZCI6IjczNiIsIkNvbG9yIjp7IiRpZCI6IjczNyIsIkEiOjI1NSwiUiI6MjM5LCJHIjoyMDIsIkIiOjh9fSwiSXNWaXNpYmxlIjp0cnVlLCJXaWR0aCI6MTIuMCwiSGVpZ2h0IjoxNC4wLCJCb3JkZXJTdHlsZSI6eyIkaWQiOiI3MzgiLCJMaW5lQ29sb3IiOnsiJGlkIjoiNzM5IiwiJHR5cGUiOiJOTFJFLkNvbW1vbi5Eb20uU29saWRDb2xvckJydXNoLCBOTFJFLkNvbW1vbiIsIkNvbG9yIjp7IiRpZCI6Ijc0MCIsIkEiOjI1NSwiUiI6MjU1LCJHIjowLCJCIjowfX0sIkxpbmVXZWlnaHQiOjAuMCwiTGluZVR5cGUiOjAsIlBhcmVudFN0eWxlIjpudWxsfSwiUGFyZW50U3R5bGUiOm51bGx9LCJUaXRsZVN0eWxlIjp7IiRpZCI6Ijc0MSIsIkZvbnRTZXR0aW5ncyI6eyIkaWQiOiI3NDIiLCJGb250U2l6ZSI6MTEsIkZvbnROYW1lIjoiQ2FsaWJyaSIsIklzQm9sZCI6dHJ1ZSwiSXNJdGFsaWMiOmZhbHNlLCJJc1VuZGVybGluZWQiOmZhbHNlLCJQYXJlbnRTdHlsZSI6bnVsbH0sIkF1dG9TaXplIjowLCJGb3JlZ3JvdW5kIjp7IiRpZCI6Ijc0MyIsIkNvbG9yIjp7IiRpZCI6Ijc0N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NDUiLCJUb3AiOjAuMCwiTGVmdCI6MC4wLCJSaWdodCI6MC4wLCJCb3R0b20iOjAuMH0sIlBhZGRpbmciOnsiJGlkIjoiNzQ2IiwiVG9wIjowLjAsIkxlZnQiOjAuMCwiUmlnaHQiOjAuMCwiQm90dG9tIjowLjB9LCJCYWNrZ3JvdW5kIjp7IiRpZCI6Ijc0NyIsIkNvbG9yIjp7IiRpZCI6Ijc0OCIsIkEiOjAsIlIiOjI1NSwiRyI6MjU1LCJCIjoyNTV9fSwiSXNWaXNpYmxlIjp0cnVlLCJXaWR0aCI6MC4wLCJIZWlnaHQiOjAuMCwiQm9yZGVyU3R5bGUiOnsiJGlkIjoiNzQ5IiwiTGluZUNvbG9yIjpudWxsLCJMaW5lV2VpZ2h0IjowLjAsIkxpbmVUeXBlIjowLCJQYXJlbnRTdHlsZSI6bnVsbH0sIlBhcmVudFN0eWxlIjpudWxsfSwiRGF0ZVN0eWxlIjp7IiRpZCI6Ijc1MCIsIkZvbnRTZXR0aW5ncyI6eyIkaWQiOiI3NTEiLCJGb250U2l6ZSI6MTAsIkZvbnROYW1lIjoiQ2FsaWJyaSIsIklzQm9sZCI6ZmFsc2UsIklzSXRhbGljIjpmYWxzZSwiSXNVbmRlcmxpbmVkIjpmYWxzZSwiUGFyZW50U3R5bGUiOm51bGx9LCJBdXRvU2l6ZSI6MCwiRm9yZWdyb3VuZCI6eyIkaWQiOiI3NTIiLCJDb2xvciI6eyIkaWQiOiI3NTM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c1NCIsIlRvcCI6MC4wLCJMZWZ0IjowLjAsIlJpZ2h0IjowLjAsIkJvdHRvbSI6MC4wfSwiUGFkZGluZyI6eyIkaWQiOiI3NTUiLCJUb3AiOjAuMCwiTGVmdCI6MC4wLCJSaWdodCI6MC4wLCJCb3R0b20iOjAuMH0sIkJhY2tncm91bmQiOnsiJGlkIjoiNzU2IiwiQ29sb3IiOnsiJGlkIjoiNzU3IiwiQSI6MCwiUiI6MjU1LCJHIjoyNTUsIkIiOjI1NX19LCJJc1Zpc2libGUiOnRydWUsIldpZHRoIjowLjAsIkhlaWdodCI6MC4wLCJCb3JkZXJTdHlsZSI6eyIkaWQiOiI3NTgiLCJMaW5lQ29sb3IiOm51bGwsIkxpbmVXZWlnaHQiOjAuMCwiTGluZVR5cGUiOjAsIlBhcmVudFN0eWxlIjpudWxsfSwiUGFyZW50U3R5bGUiOm51bGx9LCJEYXRlRm9ybWF0Ijp7IiRpZCI6Ijc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NjAiLCJGb3JtYXQiOjAsIklzVmlzaWJsZSI6ZmFsc2UsIkxhc3RLbm93blZpc2liaWxpdHlTdGF0ZSI6ZmFsc2V9LCJJc1Zpc2libGUiOnRydWUsIlBhcmVudFN0eWxlIjpudWxsfSwiSW5kZXgiOjE1LCJQZXJjZW50YWdlQ29tcGxldGUiOm51bGwsIlBvc2l0aW9uIjp7IlJhdGlvIjowLjAsIklzQ3VzdG9tIjpmYWxzZX0sIkRhdGVGb3JtYXQiOnsiJHJlZiI6Ijc1OSJ9LCJXZWVrTnVtYmVyaW5nIjp7IiRpZCI6Ijc2MSIsIkZvcm1hdCI6MCwiSXNWaXNpYmxlIjpmYWxzZSwiTGFzdEtub3duVmlzaWJpbGl0eVN0YXRlIjpmYWxzZX0sIlJlbGF0ZWRUYXNrSWQiOiI2ZmQwYWZlNS01ZTAxLTQyNTQtYWE2Yy02YzM0ODk2YTZlMmQiLCJJZCI6IjU3YWNlNjY5LTk3OTYtNDJjOC1hOTQ1LTFhYmI3OTQxODRjOCIsIkltcG9ydElkIjoiOSIsIlRpdGxlIjoiTWlsZXN0b25lIDgiLCJOb3RlIjpudWxsLCJIeXBlcmxpbmsiOnsiJGlkIjoiNzYyIiwiQWRkcmVzcyI6bnVsbCwiU3ViQWRkcmVzcyI6bnVsbH0sIklzQ2hhbmdlZCI6ZmFsc2UsIklzTmV3IjpmYWxzZX1dLCJUYXNrRGVmaW5pdGlvbiI6eyIkaWQiOiI3NjMiLCJHcm91cE5hbWUiOm51bGwsIlN0YXJ0RGF0ZSI6IjIwMjMtMDItMDFUMDA6MDA6MDBaIiwiRW5kRGF0ZSI6IjIwMjMtMDItMjhUMjM6NTk6MDBaIiwiUGVyY2VudGFnZUNvbXBsZXRlIjpudWxsLCJTdHlsZSI6eyIkaWQiOiI3NjQiLCJTaGFwZSI6MCwiU2hhcGVUaGlja25lc3MiOjEsIkR1cmF0aW9uRm9ybWF0IjowLCJJbmNsdWRlTm9uV29ya2luZ0RheXNJbkR1cmF0aW9uIjpmYWxzZSwiUGVyY2VudGFnZUNvbXBsZXRlU3R5bGUiOnsiJGlkIjoiNzY1IiwiRm9udFNldHRpbmdzIjp7IiRpZCI6Ijc2NiIsIkZvbnRTaXplIjoxMCwiRm9udE5hbWUiOiJDYWxpYnJpIiwiSXNCb2xkIjpmYWxzZSwiSXNJdGFsaWMiOmZhbHNlLCJJc1VuZGVybGluZWQiOmZhbHNlLCJQYXJlbnRTdHlsZSI6bnVsbH0sIkF1dG9TaXplIjowLCJGb3JlZ3JvdW5kIjp7IiRpZCI6Ijc2NyIsIkNvbG9yIjp7IiRpZCI6Ijc2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zY5IiwiVG9wIjowLjAsIkxlZnQiOjAuMCwiUmlnaHQiOjAuMCwiQm90dG9tIjowLjB9LCJQYWRkaW5nIjp7IiRpZCI6Ijc3MCIsIlRvcCI6MC4wLCJMZWZ0IjowLjAsIlJpZ2h0IjowLjAsIkJvdHRvbSI6MC4wfSwiQmFja2dyb3VuZCI6eyIkaWQiOiI3NzEiLCJDb2xvciI6eyIkaWQiOiI3NzIiLCJBIjo4OSwiUiI6MCwiRyI6MCwiQiI6MH19LCJJc1Zpc2libGUiOnRydWUsIldpZHRoIjowLjAsIkhlaWdodCI6MC4wLCJCb3JkZXJTdHlsZSI6eyIkaWQiOiI3NzMiLCJMaW5lQ29sb3IiOm51bGwsIkxpbmVXZWlnaHQiOjAuMCwiTGluZVR5cGUiOjAsIlBhcmVudFN0eWxlIjpudWxsfSwiUGFyZW50U3R5bGUiOm51bGx9LCJEdXJhdGlvblN0eWxlIjp7IiRpZCI6Ijc3NCIsIkZvbnRTZXR0aW5ncyI6eyIkaWQiOiI3NzUiLCJGb250U2l6ZSI6MTAsIkZvbnROYW1lIjoiQ2FsaWJyaSIsIklzQm9sZCI6ZmFsc2UsIklzSXRhbGljIjpmYWxzZSwiSXNVbmRlcmxpbmVkIjpmYWxzZSwiUGFyZW50U3R5bGUiOm51bGx9LCJBdXRvU2l6ZSI6MCwiRm9yZWdyb3VuZCI6eyIkaWQiOiI3NzYiLCJDb2xvciI6eyIkaWQiOiI3Nzc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GlkIjoiNzc4IiwiVG9wIjowLjAsIkxlZnQiOjAuMCwiUmlnaHQiOjAuMCwiQm90dG9tIjowLjB9LCJQYWRkaW5nIjp7IiRpZCI6Ijc3OSIsIlRvcCI6MC4wLCJMZWZ0IjowLjAsIlJpZ2h0IjowLjAsIkJvdHRvbSI6MC4wfSwiQmFja2dyb3VuZCI6eyIkaWQiOiI3ODAiLCJDb2xvciI6eyIkaWQiOiI3ODEiLCJBIjowLCJSIjoyNTUsIkciOjI1NSwiQiI6MjU1fX0sIklzVmlzaWJsZSI6dHJ1ZSwiV2lkdGgiOjAuMCwiSGVpZ2h0IjowLjAsIkJvcmRlclN0eWxlIjp7IiRpZCI6Ijc4MiIsIkxpbmVDb2xvciI6bnVsbCwiTGluZVdlaWdodCI6MC4wLCJMaW5lVHlwZSI6MCwiUGFyZW50U3R5bGUiOm51bGx9LCJQYXJlbnRTdHlsZSI6bnVsbH0sIkhvcml6b250YWxDb25uZWN0b3JTdHlsZSI6eyIkaWQiOiI3ODMiLCJMaW5lQ29sb3IiOnsiJHJlZiI6IjEwMSJ9LCJMaW5lV2VpZ2h0IjoxLjAsIkxpbmVUeXBlIjowLCJQYXJlbnRTdHlsZSI6bnVsbH0sIlZlcnRpY2FsQ29ubmVjdG9yU3R5bGUiOnsiJGlkIjoiNzg0IiwiTGluZUNvbG9yIjp7IiRyZWYiOiIxMDQifSwiTGluZVdlaWdodCI6MS4wLCJMaW5lVHlwZSI6MCwiUGFyZW50U3R5bGUiOm51bGx9LCJNYXJnaW4iOm51bGwsIlN0YXJ0RGF0ZVBvc2l0aW9uIjozLCJFbmREYXRlUG9zaXRpb24iOjMsIkRhdGVJc1Zpc2libGUiOnRydWUsIlRpdGxlUG9zaXRpb24iOjIsIkR1cmF0aW9uUG9zaXRpb24iOjYsIlBlcmNlbnRhZ2VDb21wbGV0ZWRQb3NpdGlvbiI6NiwiU3BhY2luZyI6MywiSXNCZWxvd1RpbWViYW5kIjp0cnVlLCJQZXJjZW50YWdlQ29tcGxldGVTaGFwZU9wYWNpdHkiOjM1LCJTaGFwZVN0eWxlIjp7IiRpZCI6Ijc4NSIsIk1hcmdpbiI6eyIkaWQiOiI3ODYiLCJUb3AiOjAuMCwiTGVmdCI6NC4wLCJSaWdodCI6NC4wLCJCb3R0b20iOjAuMH0sIlBhZGRpbmciOnsiJGlkIjoiNzg3IiwiVG9wIjowLjAsIkxlZnQiOjAuMCwiUmlnaHQiOjAuMCwiQm90dG9tIjowLjB9LCJCYWNrZ3JvdW5kIjp7IiRpZCI6Ijc4OCIsIkNvbG9yIjp7IiRpZCI6Ijc4OSIsIkEiOjI1NSwiUiI6MCwiRyI6MTY2LCJCIjoxNjZ9fSwiSXNWaXNpYmxlIjp0cnVlLCJXaWR0aCI6MC4wLCJIZWlnaHQiOjE2LjAsIkJvcmRlclN0eWxlIjp7IiRpZCI6Ijc5MCIsIkxpbmVDb2xvciI6eyIkaWQiOiI3OTEiLCIkdHlwZSI6Ik5MUkUuQ29tbW9uLkRvbS5Tb2xpZENvbG9yQnJ1c2gsIE5MUkUuQ29tbW9uIiwiQ29sb3IiOnsiJGlkIjoiNzkyIiwiQSI6MjU1LCJSIjoyNTUsIkciOjI1NSwiQiI6MjU1fX0sIkxpbmVXZWlnaHQiOjIuMCwiTGluZVR5cGUiOjAsIlBhcmVudFN0eWxlIjpudWxsfSwiUGFyZW50U3R5bGUiOm51bGx9LCJUaXRsZVN0eWxlIjp7IiRpZCI6Ijc5MyIsIkZvbnRTZXR0aW5ncyI6eyIkaWQiOiI3OTQiLCJGb250U2l6ZSI6MTQsIkZvbnROYW1lIjoiQ2FsaWJyaSIsIklzQm9sZCI6dHJ1ZSwiSXNJdGFsaWMiOmZhbHNlLCJJc1VuZGVybGluZWQiOmZhbHNlLCJQYXJlbnRTdHlsZSI6bnVsbH0sIkF1dG9TaXplIjowLCJGb3JlZ3JvdW5kIjp7IiRpZCI6Ijc5NSIsIkNvbG9yIjp7IiRpZCI6Ijc5NiIsIkEiOjI1NSwiUiI6MjU1LCJHIjoyNTUsIkIiOjI1NX19LCJNYXhXaWR0aCI6MTIyMS44MTgxODE4MTgxODE4LCJNYXhIZWlnaHQiOiJJbmZpbml0eSIsIlNtYXJ0Rm9yZWdyb3VuZElzQWN0aXZlIjpmYWxzZSwiSG9yaXpvbnRhbEFsaWdubWVudCI6MSwiVmVydGljYWxBbGlnbm1lbnQiOjAsIlNtYXJ0Rm9yZWdyb3VuZCI6bnVsbCwiQmFja2dyb3VuZEZpbGxUeXBlIjowLCJNYXJnaW4iOnsiJGlkIjoiNzk3IiwiVG9wIjowLjAsIkxlZnQiOjAuMCwiUmlnaHQiOjAuMCwiQm90dG9tIjowLjB9LCJQYWRkaW5nIjp7IiRpZCI6Ijc5OCIsIlRvcCI6MC4wLCJMZWZ0IjowLjAsIlJpZ2h0IjowLjAsIkJvdHRvbSI6MC4wfSwiQmFja2dyb3VuZCI6eyIkaWQiOiI3OTkiLCJDb2xvciI6eyIkaWQiOiI4MDAiLCJBIjowLCJSIjoyNTUsIkciOjI1NSwiQiI6MjU1fX0sIklzVmlzaWJsZSI6dHJ1ZSwiV2lkdGgiOjAuMCwiSGVpZ2h0IjowLjAsIkJvcmRlclN0eWxlIjp7IiRpZCI6IjgwMSIsIkxpbmVDb2xvciI6bnVsbCwiTGluZVdlaWdodCI6MC4wLCJMaW5lVHlwZSI6MCwiUGFyZW50U3R5bGUiOm51bGx9LCJQYXJlbnRTdHlsZSI6bnVsbH0sIkRhdGVTdHlsZSI6eyIkaWQiOiI4MDIiLCJGb250U2V0dGluZ3MiOnsiJGlkIjoiODAzIiwiRm9udFNpemUiOjEwLCJGb250TmFtZSI6IkNhbGlicmkiLCJJc0JvbGQiOmZhbHNlLCJJc0l0YWxpYyI6ZmFsc2UsIklzVW5kZXJsaW5lZCI6ZmFsc2UsIlBhcmVudFN0eWxlIjpudWxsfSwiQXV0b1NpemUiOjAsIkZvcmVncm91bmQiOnsiJGlkIjoiODA0IiwiQ29sb3IiOnsiJGlkIjoiODA1IiwiQSI6MjU1LCJSIjoxNjUsIkciOjE2NSwiQiI6MTY1fX0sIk1heFdpZHRoIjoyMDAuMCwiTWF4SGVpZ2h0IjoiSW5maW5pdHkiLCJTbWFydEZvcmVncm91bmRJc0FjdGl2ZSI6ZmFsc2UsIkhvcml6b250YWxBbGlnbm1lbnQiOjIsIlZlcnRpY2FsQWxpZ25tZW50IjowLCJTbWFydEZvcmVncm91bmQiOm51bGwsIkJhY2tncm91bmRGaWxsVHlwZSI6MCwiTWFyZ2luIjp7IiRpZCI6IjgwNiIsIlRvcCI6MC4wLCJMZWZ0IjowLjAsIlJpZ2h0IjowLjAsIkJvdHRvbSI6MC4wfSwiUGFkZGluZyI6eyIkaWQiOiI4MDciLCJUb3AiOjAuMCwiTGVmdCI6MC4wLCJSaWdodCI6MC4wLCJCb3R0b20iOjAuMH0sIkJhY2tncm91bmQiOnsiJGlkIjoiODA4IiwiQ29sb3IiOnsiJGlkIjoiODA5IiwiQSI6MCwiUiI6MjU1LCJHIjoyNTUsIkIiOjI1NX19LCJJc1Zpc2libGUiOnRydWUsIldpZHRoIjowLjAsIkhlaWdodCI6MC4wLCJCb3JkZXJTdHlsZSI6eyIkaWQiOiI4MTAiLCJMaW5lQ29sb3IiOm51bGwsIkxpbmVXZWlnaHQiOjAuMCwiTGluZVR5cGUiOjAsIlBhcmVudFN0eWxlIjpudWxsfSwiUGFyZW50U3R5bGUiOm51bGx9LCJEYXRlRm9ybWF0Ijp7IiRpZCI6Ijgx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MTIiLCJGb3JtYXQiOjAsIklzVmlzaWJsZSI6ZmFsc2UsIkxhc3RLbm93blZpc2liaWxpdHlTdGF0ZSI6ZmFsc2V9LCJJc1Zpc2libGUiOnRydWUsIlBhcmVudFN0eWxlIjpudWxsfSwiSW5kZXgiOjE0LCJTbWFydER1cmF0aW9uQWN0aXZhdGVkIjpmYWxzZSwiRGF0ZUZvcm1hdCI6eyIkcmVmIjoiODExIn0sIldlZWtOdW1iZXJpbmciOnsiJGlkIjoiODEzIiwiRm9ybWF0IjowLCJJc1Zpc2libGUiOmZhbHNlLCJMYXN0S25vd25WaXNpYmlsaXR5U3RhdGUiOmZhbHNlfSwiSWQiOiI2ZmQwYWZlNS01ZTAxLTQyNTQtYWE2Yy02YzM0ODk2YTZlMmQiLCJJbXBvcnRJZCI6IjE2IiwiVGl0bGUiOiJBY3Rpdml0eSBGIiwiTm90ZSI6bnVsbCwiSHlwZXJsaW5rIjp7IiRpZCI6IjgxNCIsIkFkZHJlc3MiOm51bGwsIlN1YkFkZHJlc3MiOm51bGx9LCJJc0NoYW5nZWQiOmZhbHNlLCJJc05ldyI6ZmFsc2V9fV0sIl9taWxlc3RvbmVzIjpbXSwiSWQiOiIwMDAwMDAwMC0wMDAwLTAwMDAtMDAwMC0wMDAwMDAwMDAwMDAiLCJJc1NpbmdsZUl0ZW1Sb3ciOnRydWV9XSwiSW5kZXgiOjAsIklkIjoiY2VmMTE1NTktODUxNS00MGRlLWI4OGEtOTU2MjUxOGIxYWZjIiwiSGVhZGVyVGV4dCI6IiIsIklzRGVmYXVsdCI6dHJ1ZSwiU3R5bGUiOnsiJGlkIjoiODE1IiwiSGVhZGVyU3R5bGUiOnsiJGlkIjoiODE2IiwiVGV4dFN0eWxlIjp7IiRpZCI6IjgxNyIsIkZvbnRTZXR0aW5ncyI6eyIkaWQiOiI4MTgiLCJGb250U2l6ZSI6MTEsIkZvbnROYW1lIjoiQ2FsaWJyaSIsIklzQm9sZCI6ZmFsc2UsIklzSXRhbGljIjpmYWxzZSwiSXNVbmRlcmxpbmVkIjpmYWxzZSwiUGFyZW50U3R5bGUiOm51bGx9LCJBdXRvU2l6ZSI6MiwiRm9yZWdyb3VuZCI6eyIkaWQiOiI4MTkiLCJDb2xvciI6eyIkaWQiOiI4MjAiLCJBIjoyNTUsIlIiOjAsIkciOjAsIkIiOjB9fSwiTWF4V2lkdGgiOjAuMCwiTWF4SGVpZ2h0IjoiSW5maW5pdHkiLCJTbWFydEZvcmVncm91bmRJc0FjdGl2ZSI6ZmFsc2UsIkhvcml6b250YWxBbGlnbm1lbnQiOjAsIlZlcnRpY2FsQWxpZ25tZW50IjowLCJTbWFydEZvcmVncm91bmQiOm51bGwsIkJhY2tncm91bmRGaWxsVHlwZSI6MCwiTWFyZ2luIjp7IiRpZCI6IjgyMSIsIlRvcCI6MC4wLCJMZWZ0IjowLjAsIlJpZ2h0IjowLjAsIkJvdHRvbSI6MC4wfSwiUGFkZGluZyI6eyIkaWQiOiI4MjIiLCJUb3AiOjAuMCwiTGVmdCI6MC4wLCJSaWdodCI6MC4wLCJCb3R0b20iOjAuMH0sIkJhY2tncm91bmQiOnsiJGlkIjoiODIzIiwiQ29sb3IiOnsiJGlkIjoiODI0IiwiQSI6MCwiUiI6MjU1LCJHIjoyNTUsIkIiOjI1NX19LCJJc1Zpc2libGUiOnRydWUsIldpZHRoIjowLjAsIkhlaWdodCI6MC4wLCJCb3JkZXJTdHlsZSI6bnVsbCwiUGFyZW50U3R5bGUiOm51bGx9LCJSZWN0YW5nbGVTdHlsZSI6eyIkaWQiOiI4MjUiLCJNYXJnaW4iOnsiJGlkIjoiODI2IiwiVG9wIjowLjAsIkxlZnQiOjAuMCwiUmlnaHQiOjAuMCwiQm90dG9tIjowLjB9LCJQYWRkaW5nIjp7IiRpZCI6IjgyNyIsIlRvcCI6MC4wLCJMZWZ0IjowLjAsIlJpZ2h0IjowLjAsIkJvdHRvbSI6MC4wfSwiQmFja2dyb3VuZCI6eyIkaWQiOiI4MjgiLCJDb2xvciI6eyIkaWQiOiI4MjkiLCJBIjo2MywiUiI6MjU1LCJHIjoxOTIsIkIiOjB9fSwiSXNWaXNpYmxlIjp0cnVlLCJXaWR0aCI6MC4wLCJIZWlnaHQiOjAuMCwiQm9yZGVyU3R5bGUiOnsiJGlkIjoiODMwIiwiTGluZUNvbG9yIjp7IiRpZCI6IjgzMSIsIiR0eXBlIjoiTkxSRS5Db21tb24uRG9tLlNvbGlkQ29sb3JCcnVzaCwgTkxSRS5Db21tb24iLCJDb2xvciI6eyIkaWQiOiI4MzIiLCJBIjoyNTUsIlIiOjI1NSwiRyI6MCwiQiI6MH19LCJMaW5lV2VpZ2h0IjowLjAsIkxpbmVUeXBlIjowLCJQYXJlbnRTdHlsZSI6bnVsbH0sIlBhcmVudFN0eWxlIjpudWxsfSwiTWFyZ2luIjp7IiRpZCI6IjgzMyIsIlRvcCI6MC4wLCJMZWZ0IjowLjAsIlJpZ2h0IjowLjAsIkJvdHRvbSI6MC4wfSwiUGFkZGluZyI6eyIkaWQiOiI4MzQiLCJUb3AiOjAuMCwiTGVmdCI6MC4wLCJSaWdodCI6MC4wLCJCb3R0b20iOjAuMH0sIkJhY2tncm91bmQiOm51bGwsIklzVmlzaWJsZSI6dHJ1ZSwiV2lkdGgiOjAuMCwiSGVpZ2h0IjowLjAsIkJvcmRlclN0eWxlIjpudWxsLCJQYXJlbnRTdHlsZSI6bnVsbH0sIkJhY2tncm91bmRTdHlsZSI6eyIkaWQiOiI4MzUiLCJNYXJnaW4iOnsiJGlkIjoiODM2IiwiVG9wIjowLjAsIkxlZnQiOjAuMCwiUmlnaHQiOjAuMCwiQm90dG9tIjowLjB9LCJQYWRkaW5nIjp7IiRpZCI6IjgzNyIsIlRvcCI6MC4wLCJMZWZ0IjowLjAsIlJpZ2h0IjowLjAsIkJvdHRvbSI6MC4wfSwiQmFja2dyb3VuZCI6eyIkaWQiOiI4MzgiLCJDb2xvciI6eyIkaWQiOiI4MzkiLCJBIjo1MSwiUiI6MTY1LCJHIjoxNjUsIkIiOjE2NX19LCJJc1Zpc2libGUiOnRydWUsIldpZHRoIjowLjAsIkhlaWdodCI6MC4wLCJCb3JkZXJTdHlsZSI6eyIkaWQiOiI4NDAiLCJMaW5lQ29sb3IiOnsiJGlkIjoiODQxIiwiJHR5cGUiOiJOTFJFLkNvbW1vbi5Eb20uU29saWRDb2xvckJydXNoLCBOTFJFLkNvbW1vbiIsIkNvbG9yIjp7IiRpZCI6Ijg0MiIsIkEiOjI1NSwiUiI6MjU1LCJHIjowLCJCIjowfX0sIkxpbmVXZWlnaHQiOjAuMCwiTGluZVR5cGUiOjAsIlBhcmVudFN0eWxlIjpudWxsfSwiUGFyZW50U3R5bGUiOm51bGx9LCJNYXJnaW4iOnsiJGlkIjoiODQzIiwiVG9wIjowLjAsIkxlZnQiOjAuMCwiUmlnaHQiOjAuMCwiQm90dG9tIjowLjB9LCJQYWRkaW5nIjp7IiRpZCI6Ijg0NCIsIlRvcCI6MC4wLCJMZWZ0IjowLjAsIlJpZ2h0IjowLjAsIkJvdHRvbSI6MC4wfSwiSXNWaXNpYmxlIjp0cnVlLCJXaWR0aCI6MC4wLCJIZWlnaHQiOjAuMCwiQm9yZGVyU3R5bGUiOm51bGwsIlBhcmVudFN0eWxlIjpudWxsfX1dLCJJZCI6Ijc2OWZlMWM1LTM0ZDAtNGQ3Zi04ZGU5LTUzMDI5YzVkZTNlMSIsIkluZGV4IjozLCJIZWFkZXJUZXh0IjoiU3RhZ2UgSVYiLCJTdHlsZSI6eyIkaWQiOiI4NDUiLCJIZWFkZXJTdHlsZSI6eyIkaWQiOiI4NDYiLCJUZXh0SXNWZXJ0aWNhbCI6ZmFsc2UsIlRleHRTdHlsZSI6eyIkaWQiOiI4NDciLCJGb250U2V0dGluZ3MiOnsiJGlkIjoiODQ4IiwiRm9udFNpemUiOjEyLCJGb250TmFtZSI6IkNhbGlicmkiLCJJc0JvbGQiOnRydWUsIklzSXRhbGljIjpmYWxzZSwiSXNVbmRlcmxpbmVkIjpmYWxzZSwiUGFyZW50U3R5bGUiOm51bGx9LCJBdXRvU2l6ZSI6MiwiRm9yZWdyb3VuZCI6eyIkaWQiOiI4NDkiLCJDb2xvciI6eyIkaWQiOiI4NTAiLCJBIjoyNTUsIlIiOjAsIkciOjAsIkIiOjB9fSwiTWF4V2lkdGgiOjc2LjAsIk1heEhlaWdodCI6IkluZmluaXR5IiwiU21hcnRGb3JlZ3JvdW5kSXNBY3RpdmUiOmZhbHNlLCJIb3Jpem9udGFsQWxpZ25tZW50IjowLCJWZXJ0aWNhbEFsaWdubWVudCI6MCwiU21hcnRGb3JlZ3JvdW5kIjpudWxsLCJCYWNrZ3JvdW5kRmlsbFR5cGUiOjAsIk1hcmdpbiI6eyIkaWQiOiI4NTEiLCJUb3AiOjAuMCwiTGVmdCI6MC4wLCJSaWdodCI6MC4wLCJCb3R0b20iOjAuMH0sIlBhZGRpbmciOnsiJGlkIjoiODUyIiwiVG9wIjowLjAsIkxlZnQiOjAuMCwiUmlnaHQiOjAuMCwiQm90dG9tIjowLjB9LCJCYWNrZ3JvdW5kIjp7IiRpZCI6Ijg1MyIsIkNvbG9yIjp7IiRpZCI6Ijg1NCIsIkEiOjAsIlIiOjI1NSwiRyI6MjU1LCJCIjoyNTV9fSwiSXNWaXNpYmxlIjp0cnVlLCJXaWR0aCI6MC4wLCJIZWlnaHQiOjAuMCwiQm9yZGVyU3R5bGUiOm51bGwsIlBhcmVudFN0eWxlIjpudWxsfSwiUmVjdGFuZ2xlU3R5bGUiOnsiJGlkIjoiODU1IiwiTWFyZ2luIjp7IiRpZCI6Ijg1NiIsIlRvcCI6MC4wLCJMZWZ0IjowLjAsIlJpZ2h0IjowLjAsIkJvdHRvbSI6MC4wfSwiUGFkZGluZyI6eyIkaWQiOiI4NTciLCJUb3AiOjAuMCwiTGVmdCI6MC4wLCJSaWdodCI6MC4wLCJCb3R0b20iOjAuMH0sIkJhY2tncm91bmQiOnsiJGlkIjoiODU4IiwiQ29sb3IiOnsiJGlkIjoiODU5IiwiQSI6MjU1LCJSIjoxODcsIkciOjIyMiwiQiI6MjQwfX0sIklzVmlzaWJsZSI6dHJ1ZSwiV2lkdGgiOjAuMCwiSGVpZ2h0IjowLjAsIkJvcmRlclN0eWxlIjp7IiRpZCI6Ijg2MCIsIkxpbmVDb2xvciI6eyIkaWQiOiI4NjEiLCIkdHlwZSI6Ik5MUkUuQ29tbW9uLkRvbS5Tb2xpZENvbG9yQnJ1c2gsIE5MUkUuQ29tbW9uIiwiQ29sb3IiOnsiJGlkIjoiODYyIiwiQSI6MjU1LCJSIjoyNTUsIkciOjAsIkIiOjB9fSwiTGluZVdlaWdodCI6MC4wLCJMaW5lVHlwZSI6MCwiUGFyZW50U3R5bGUiOm51bGx9LCJQYXJlbnRTdHlsZSI6bnVsbH0sIk1hcmdpbiI6eyIkaWQiOiI4NjMiLCJUb3AiOjAuMCwiTGVmdCI6MC4wLCJSaWdodCI6MC4wLCJCb3R0b20iOjAuMH0sIlBhZGRpbmciOnsiJGlkIjoiODY0IiwiVG9wIjowLjAsIkxlZnQiOjAuMCwiUmlnaHQiOjAuMCwiQm90dG9tIjowLjB9LCJCYWNrZ3JvdW5kIjpudWxsLCJJc1Zpc2libGUiOnRydWUsIldpZHRoIjowLjAsIkhlaWdodCI6MC4wLCJCb3JkZXJTdHlsZSI6bnVsbCwiUGFyZW50U3R5bGUiOm51bGx9LCJCYWNrZ3JvdW5kU3R5bGUiOnsiJGlkIjoiODY1IiwiTWFyZ2luIjp7IiRpZCI6Ijg2NiIsIlRvcCI6MC4wLCJMZWZ0IjowLjAsIlJpZ2h0IjowLjAsIkJvdHRvbSI6MC4wfSwiUGFkZGluZyI6eyIkaWQiOiI4NjciLCJUb3AiOjAuMCwiTGVmdCI6MC4wLCJSaWdodCI6MC4wLCJCb3R0b20iOjAuMH0sIkJhY2tncm91bmQiOnsiJGlkIjoiODY4IiwiQ29sb3IiOnsiJGlkIjoiODY5IiwiQSI6NTEsIlIiOjE4NywiRyI6MjIyLCJCIjoyNDB9fSwiSXNWaXNpYmxlIjp0cnVlLCJXaWR0aCI6MC4wLCJIZWlnaHQiOjAuMCwiQm9yZGVyU3R5bGUiOnsiJGlkIjoiODcwIiwiTGluZUNvbG9yIjp7IiRpZCI6Ijg3MSIsIiR0eXBlIjoiTkxSRS5Db21tb24uRG9tLlNvbGlkQ29sb3JCcnVzaCwgTkxSRS5Db21tb24iLCJDb2xvciI6eyIkaWQiOiI4NzIiLCJBIjoyNTUsIlIiOjI1NSwiRyI6MCwiQiI6MH19LCJMaW5lV2VpZ2h0IjowLjAsIkxpbmVUeXBlIjowLCJQYXJlbnRTdHlsZSI6bnVsbH0sIlBhcmVudFN0eWxlIjpudWxsfSwiSXNBYm92ZVRpbWViYW5kIjpmYWxzZSwiTWFyZ2luIjp7IiRpZCI6Ijg3MyIsIlRvcCI6MC4wLCJMZWZ0IjowLjAsIlJpZ2h0IjowLjAsIkJvdHRvbSI6MC4wfSwiUGFkZGluZyI6eyIkaWQiOiI4NzQiLCJUb3AiOjAuMCwiTGVmdCI6MC4wLCJSaWdodCI6MC4wLCJCb3R0b20iOjAuMH0sIklzVmlzaWJsZSI6dHJ1ZSwiV2lkdGgiOjAuMCwiSGVpZ2h0IjowLjAsIkJvcmRlclN0eWxlIjp7IiRpZCI6Ijg3NSIsIkxpbmVDb2xvciI6bnVsbCwiTGluZVdlaWdodCI6MC4wLCJMaW5lVHlwZSI6MCwiUGFyZW50U3R5bGUiOm51bGx9LCJQYXJlbnRTdHlsZSI6bnVsbH19XSwiQ3VsdHVyZUluZm9OYW1lIjoiZW4tVVMiLCJTdHlsZU5hbWUiOm51bGwsIlZlcnNpb24iOnsiJGlkIjoiODc2IiwiVmVyc2lvbiI6IjMuNi4yIiwiT3JpZ2luYWxBc3NlbWJseVZlcnNpb24iOm51bGwsIkVkaXRpb24iOm51bGwsIkxhc3RTYXZlZEVkaXRpb24iOjMsIklzUGx1c0VkaXRpb24iOmZhbHNlLCJJc1Byb0VkaXRpb24iOmZhbHNlfSwiRWZmZWN0IjowLCJTdHlsZSI6eyIkaWQiOiI4NzciLCJUaW1lYmFuZFN0eWxlIjp7IiRpZCI6Ijg3OCIsIlNjYWxlTWFya2luZyI6MSwiU2hhcGUiOjAsIlNoYXBlU3R5bGUiOnsiJGlkIjoiODc5IiwiTWFyZ2luIjp7IiRpZCI6Ijg4MCIsIlRvcCI6MC4wLCJMZWZ0IjoxMC4wLCJSaWdodCI6MTAuMCwiQm90dG9tIjowLjB9LCJQYWRkaW5nIjp7IiRpZCI6Ijg4MSIsIlRvcCI6My4wLCJMZWZ0IjowLjAsIlJpZ2h0IjowLjAsIkJvdHRvbSI6My4wfSwiQmFja2dyb3VuZCI6eyIkaWQiOiI4ODIiLCJDb2xvciI6eyIkaWQiOiI4ODMiLCJBIjoyNTUsIlIiOjE4NywiRyI6MjIyLCJCIjoyNDB9fSwiSXNWaXNpYmxlIjp0cnVlLCJXaWR0aCI6ODU4LjAsIkhlaWdodCI6MTQuMzk5OTk5NjE4NTMwMjczLCJCb3JkZXJTdHlsZSI6eyIkaWQiOiI4ODQiLCJMaW5lQ29sb3IiOnsiJGlkIjoiODg1IiwiJHR5cGUiOiJOTFJFLkNvbW1vbi5Eb20uU29saWRDb2xvckJydXNoLCBOTFJFLkNvbW1vbiIsIkNvbG9yIjp7IiRpZCI6Ijg4NiIsIkEiOjI1NSwiUiI6MjU1LCJHIjowLCJCIjowfX0sIkxpbmVXZWlnaHQiOjAuMCwiTGluZVR5cGUiOjAsIlBhcmVudFN0eWxlIjpudWxsfSwiUGFyZW50U3R5bGUiOm51bGx9LCJNaWRkbGVUaWVyU2hhcGVTdHlsZSI6eyIkaWQiOiI4ODciLCJNYXJnaW4iOnsiJGlkIjoiODg4IiwiVG9wIjowLjAsIkxlZnQiOjEwLjAsIlJpZ2h0IjoxMC4wLCJCb3R0b20iOjAuMH0sIlBhZGRpbmciOnsiJGlkIjoiODg5IiwiVG9wIjozLjAsIkxlZnQiOjAuMCwiUmlnaHQiOjAuMCwiQm90dG9tIjozLjB9LCJCYWNrZ3JvdW5kIjp7IiRpZCI6Ijg5MCIsIkNvbG9yIjp7IiRpZCI6Ijg5MSIsIkEiOjI1NSwiUiI6MjM5LCJHIjoyMDIsIkIiOjh9fSwiSXNWaXNpYmxlIjp0cnVlLCJXaWR0aCI6ODU4LjAsIkhlaWdodCI6MTQuMzk5OTk5NjE4NTMwMjczLCJCb3JkZXJTdHlsZSI6eyIkaWQiOiI4OTIiLCJMaW5lQ29sb3IiOnsiJGlkIjoiODkzIiwiJHR5cGUiOiJOTFJFLkNvbW1vbi5Eb20uU29saWRDb2xvckJydXNoLCBOTFJFLkNvbW1vbiIsIkNvbG9yIjp7IiRpZCI6Ijg5NCIsIkEiOjI1NSwiUiI6MjU1LCJHIjowLCJCIjowfX0sIkxpbmVXZWlnaHQiOjAuMCwiTGluZVR5cGUiOjAsIlBhcmVudFN0eWxlIjpudWxsfSwiUGFyZW50U3R5bGUiOm51bGx9LCJCb3R0b21UaWVyU2hhcGVTdHlsZSI6eyIkaWQiOiI4OTUiLCJNYXJnaW4iOnsiJGlkIjoiODk2IiwiVG9wIjowLjAsIkxlZnQiOjEwLjAsIlJpZ2h0IjoxMC4wLCJCb3R0b20iOjAuMH0sIlBhZGRpbmciOnsiJGlkIjoiODk3IiwiVG9wIjozLjAsIkxlZnQiOjAuMCwiUmlnaHQiOjAuMCwiQm90dG9tIjozLjB9LCJCYWNrZ3JvdW5kIjp7IiRpZCI6Ijg5OCIsIkNvbG9yIjp7IiRpZCI6Ijg5OSIsIkEiOjI1NSwiUiI6MCwiRyI6MTY2LCJCIjoxNjZ9fSwiSXNWaXNpYmxlIjp0cnVlLCJXaWR0aCI6ODU4LjAsIkhlaWdodCI6MTQuMzk5OTk5NjE4NTMwMjczLCJCb3JkZXJTdHlsZSI6eyIkaWQiOiI5MDAiLCJMaW5lQ29sb3IiOnsiJGlkIjoiOTAxIiwiJHR5cGUiOiJOTFJFLkNvbW1vbi5Eb20uU29saWRDb2xvckJydXNoLCBOTFJFLkNvbW1vbiIsIkNvbG9yIjp7IiRpZCI6IjkwMiIsIkEiOjI1NSwiUiI6MjU1LCJHIjowLCJCIjowfX0sIkxpbmVXZWlnaHQiOjAuMCwiTGluZVR5cGUiOjAsIlBhcmVudFN0eWxlIjpudWxsfSwiUGFyZW50U3R5bGUiOm51bGx9LCJSaWdodEVuZENhcHNTdHlsZSI6eyIkaWQiOiI5MDMiLCJGb250U2V0dGluZ3MiOnsiJGlkIjoiOTA0IiwiRm9udFNpemUiOjE4LCJGb250TmFtZSI6IkNhbGlicmkiLCJJc0JvbGQiOnRydWUsIklzSXRhbGljIjpmYWxzZSwiSXNVbmRlcmxpbmVkIjpmYWxzZSwiUGFyZW50U3R5bGUiOm51bGx9LCJBdXRvU2l6ZSI6MCwiRm9yZWdyb3VuZCI6eyIkaWQiOiI5MDUiLCJDb2xvciI6eyIkaWQiOiI5MD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kwNyIsIlRvcCI6MC4wLCJMZWZ0IjowLjAsIlJpZ2h0IjoyMC4wLCJCb3R0b20iOjAuMH0sIlBhZGRpbmciOnsiJGlkIjoiOTA4IiwiVG9wIjowLjAsIkxlZnQiOjAuMCwiUmlnaHQiOjAuMCwiQm90dG9tIjowLjB9LCJCYWNrZ3JvdW5kIjp7IiRpZCI6IjkwOSIsIkNvbG9yIjp7IiRpZCI6IjkxMCIsIkEiOjAsIlIiOjAsIkciOjAsIkIiOjB9fSwiSXNWaXNpYmxlIjpmYWxzZSwiV2lkdGgiOjAuMCwiSGVpZ2h0IjowLjAsIkJvcmRlclN0eWxlIjpudWxsLCJQYXJlbnRTdHlsZSI6bnVsbH0sIkxlZnRFbmRDYXBzU3R5bGUiOnsiJGlkIjoiOTExIiwiRm9udFNldHRpbmdzIjp7IiRpZCI6IjkxMiIsIkZvbnRTaXplIjoxOCwiRm9udE5hbWUiOiJDYWxpYnJpIiwiSXNCb2xkIjp0cnVlLCJJc0l0YWxpYyI6ZmFsc2UsIklzVW5kZXJsaW5lZCI6ZmFsc2UsIlBhcmVudFN0eWxlIjpudWxsfSwiQXV0b1NpemUiOjAsIkZvcmVncm91bmQiOnsiJGlkIjoiOTEzIiwiQ29sb3IiOnsiJGlkIjoiOTE0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5MTUiLCJUb3AiOjAuMCwiTGVmdCI6NDQuNTA2NjY2NjY2NjY2NjYxLCJSaWdodCI6MC4wLCJCb3R0b20iOjAuMH0sIlBhZGRpbmciOnsiJGlkIjoiOTE2IiwiVG9wIjowLjAsIkxlZnQiOjAuMCwiUmlnaHQiOjAuMCwiQm90dG9tIjowLjB9LCJCYWNrZ3JvdW5kIjp7IiRpZCI6IjkxNyIsIkNvbG9yIjp7IiRyZWYiOiI5MTAifX0sIklzVmlzaWJsZSI6ZmFsc2UsIldpZHRoIjowLjAsIkhlaWdodCI6MC4wLCJCb3JkZXJTdHlsZSI6bnVsbCwiUGFyZW50U3R5bGUiOm51bGx9LCJUb2RheVRleHRTdHlsZSI6eyIkaWQiOiI5MTgiLCJGb250U2V0dGluZ3MiOnsiJGlkIjoiOTE5IiwiRm9udFNpemUiOjEyLCJGb250TmFtZSI6IkNhbGlicmkiLCJJc0JvbGQiOmZhbHNlLCJJc0l0YWxpYyI6ZmFsc2UsIklzVW5kZXJsaW5lZCI6ZmFsc2UsIlBhcmVudFN0eWxlIjpudWxsfSwiQXV0b1NpemUiOjAsIkZvcmVncm91bmQiOnsiJGlkIjoiOTIwIiwiQ29sb3IiOnsiJGlkIjoiOTI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kyMiIsIlRvcCI6MC4wLCJMZWZ0IjowLjAsIlJpZ2h0IjowLjAsIkJvdHRvbSI6MC4wfSwiUGFkZGluZyI6eyIkaWQiOiI5MjMiLCJUb3AiOjAuMCwiTGVmdCI6MC4wLCJSaWdodCI6MC4wLCJCb3R0b20iOjAuMH0sIkJhY2tncm91bmQiOnsiJGlkIjoiOTI0IiwiQ29sb3IiOnsiJHJlZiI6IjkxMCJ9fSwiSXNWaXNpYmxlIjpmYWxzZSwiV2lkdGgiOjAuMCwiSGVpZ2h0IjowLjAsIkJvcmRlclN0eWxlIjpudWxsLCJQYXJlbnRTdHlsZSI6bnVsbH0sIlRvZGF5TWFya2VyU3R5bGUiOnsiJGlkIjoiOTI1IiwiTWFyZ2luIjp7IiRpZCI6IjkyNiIsIlRvcCI6MC4wLCJMZWZ0IjowLjAsIlJpZ2h0IjowLjAsIkJvdHRvbSI6MC4wfSwiUGFkZGluZyI6eyIkaWQiOiI5MjciLCJUb3AiOjAuMCwiTGVmdCI6MC4wLCJSaWdodCI6MC4wLCJCb3R0b20iOjAuMH0sIkJhY2tncm91bmQiOnsiJGlkIjoiOTI4IiwiQ29sb3IiOnsiJGlkIjoiOTI5IiwiQSI6MjU1LCJSIjoyNTUsIkciOjAsIkIiOjB9fSwiSXNWaXNpYmxlIjp0cnVlLCJXaWR0aCI6MC4wLCJIZWlnaHQiOjAuMCwiQm9yZGVyU3R5bGUiOm51bGwsIlBhcmVudFN0eWxlIjpudWxsfSwiU2NhbGVTdHlsZSI6eyIkaWQiOiI5MzAiLCJTaGFwZSI6MCwiU2hvd1NlZ21lbnRTZXBhcmF0b3JzIjp0cnVlLCJTZWdtZW50U2VwYXJhdG9yT3BhY2l0eSI6MzAsIkhhc0JlZW5WaXNpYmxlQmVmb3JlIjp0cnVlLCJGb250U2V0dGluZ3MiOnsiJGlkIjoiOTMxIiwiRm9udFNpemUiOjEyLCJGb250TmFtZSI6IkNhbGlicmkiLCJJc0JvbGQiOmZhbHNlLCJJc0l0YWxpYyI6ZmFsc2UsIklzVW5kZXJsaW5lZCI6ZmFsc2UsIlBhcmVudFN0eWxlIjpudWxsfSwiQXV0b1NpemUiOjAsIkZvcmVncm91bmQiOnsiJGlkIjoiOTMyIiwiQ29sb3IiOnsiJGlkIjoiOTMz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kzNCIsIlRvcCI6MC4wLCJMZWZ0Ijo1LjAsIlJpZ2h0IjowLjAsIkJvdHRvbSI6MC4wfSwiUGFkZGluZyI6eyIkaWQiOiI5MzUiLCJUb3AiOjAuMCwiTGVmdCI6MC4wLCJSaWdodCI6MC4wLCJCb3R0b20iOjAuMH0sIkJhY2tncm91bmQiOnsiJGlkIjoiOTM2IiwiQ29sb3IiOnsiJHJlZiI6IjkxMCJ9fSwiSXNWaXNpYmxlIjp0cnVlLCJXaWR0aCI6MC4wLCJIZWlnaHQiOjAuMCwiQm9yZGVyU3R5bGUiOm51bGwsIlBhcmVudFN0eWxlIjpudWxsfSwiU2luZ2xlU2NhbGVTaGFwZVN0eWxlIjp7IiRpZCI6IjkzNyIsIlNoYXBlIjozLCJIZWlnaHQiOjIwLjB9LCJNaWRkbGVUaWVyU2NhbGVTdHlsZSI6eyIkaWQiOiI5MzgiLCJTaGFwZSI6MCwiU2hvd1NlZ21lbnRTZXBhcmF0b3JzIjpmYWxzZSwiU2VnbWVudFNlcGFyYXRvck9wYWNpdHkiOjMwLCJIYXNCZWVuVmlzaWJsZUJlZm9yZSI6dHJ1ZSwiRm9udFNldHRpbmdzIjp7IiRpZCI6IjkzOSIsIkZvbnRTaXplIjoxMiwiRm9udE5hbWUiOiJDYWxpYnJpIiwiSXNCb2xkIjpmYWxzZSwiSXNJdGFsaWMiOmZhbHNlLCJJc1VuZGVybGluZWQiOmZhbHNlLCJQYXJlbnRTdHlsZSI6bnVsbH0sIkF1dG9TaXplIjowLCJGb3JlZ3JvdW5kIjp7IiRyZWYiOiI5MzIifSwiTWF4V2lkdGgiOjIwMC4wLCJNYXhIZWlnaHQiOiJJbmZpbml0eSIsIlNtYXJ0Rm9yZWdyb3VuZElzQWN0aXZlIjpmYWxzZSwiSG9yaXpvbnRhbEFsaWdubWVudCI6MCwiVmVydGljYWxBbGlnbm1lbnQiOjEsIlNtYXJ0Rm9yZWdyb3VuZCI6bnVsbCwiQmFja2dyb3VuZEZpbGxUeXBlIjowLCJNYXJnaW4iOnsiJGlkIjoiOTQwIiwiVG9wIjowLjAsIkxlZnQiOjUuMCwiUmlnaHQiOjAuMCwiQm90dG9tIjowLjB9LCJQYWRkaW5nIjp7IiRpZCI6Ijk0MSIsIlRvcCI6MC4wLCJMZWZ0IjowLjAsIlJpZ2h0IjowLjAsIkJvdHRvbSI6MC4wfSwiQmFja2dyb3VuZCI6eyIkaWQiOiI5NDIiLCJDb2xvciI6eyIkaWQiOiI5NDMiLCJBIjowLCJSIjowLCJHIjowLCJCIjowfX0sIklzVmlzaWJsZSI6dHJ1ZSwiV2lkdGgiOjAuMCwiSGVpZ2h0IjowLjAsIkJvcmRlclN0eWxlIjpudWxsLCJQYXJlbnRTdHlsZSI6bnVsbH0sIkJvdHRvbVRpZXJTY2FsZVN0eWxlIjp7IiRpZCI6Ijk0NCIsIlNoYXBlIjowLCJTaG93U2VnbWVudFNlcGFyYXRvcnMiOmZhbHNlLCJTZWdtZW50U2VwYXJhdG9yT3BhY2l0eSI6MzAsIkhhc0JlZW5WaXNpYmxlQmVmb3JlIjp0cnVlLCJGb250U2V0dGluZ3MiOnsiJGlkIjoiOTQ1IiwiRm9udFNpemUiOjEyLCJGb250TmFtZSI6IkNhbGlicmkiLCJJc0JvbGQiOmZhbHNlLCJJc0l0YWxpYyI6ZmFsc2UsIklzVW5kZXJsaW5lZCI6ZmFsc2UsIlBhcmVudFN0eWxlIjpudWxsfSwiQXV0b1NpemUiOjAsIkZvcmVncm91bmQiOnsiJGlkIjoiOTQ2IiwiQ29sb3IiOnsiJGlkIjoiOTQ3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k0OCIsIlRvcCI6MC4wLCJMZWZ0Ijo1LjAsIlJpZ2h0IjowLjAsIkJvdHRvbSI6MC4wfSwiUGFkZGluZyI6eyIkaWQiOiI5NDkiLCJUb3AiOjAuMCwiTGVmdCI6MC4wLCJSaWdodCI6MC4wLCJCb3R0b20iOjAuMH0sIkJhY2tncm91bmQiOnsiJGlkIjoiOTUwIiwiQ29sb3IiOnsiJGlkIjoiOTUxIiwiQSI6MCwiUiI6MCwiRyI6MCwiQiI6MH19LCJJc1Zpc2libGUiOnRydWUsIldpZHRoIjowLjAsIkhlaWdodCI6MC4wLCJCb3JkZXJTdHlsZSI6bnVsbCwiUGFyZW50U3R5bGUiOm51bGx9LCJFbGFwc2VkVGltZUJhY2tncm91bmQiOnsiJGlkIjoiOTUyIiwiQ29sb3IiOnsiJGlkIjoiOTUzIiwiQSI6MTkxLCJSIjoyNTUsIkciOjAsIkIiOjB9fSwiQXBwZW5kWWVhck9uWWVhckNoYW5nZSI6ZmFsc2UsIkVsYXBzZWRUaW1lRm9ybWF0IjowLCJUb2RheU1hcmtlclBvc2l0aW9uIjowLCJRdWlja1Bvc2l0aW9uIjozLCJBYnNvbHV0ZVBvc2l0aW9uIjoxMTguNjQsIk1hcmdpbiI6eyIkaWQiOiI5NTQiLCJUb3AiOjAuMCwiTGVmdCI6MTAuMCwiUmlnaHQiOjEwLjAsIkJvdHRvbSI6MC4wfSwiUGFkZGluZyI6eyIkaWQiOiI5NTUiLCJUb3AiOjAuMCwiTGVmdCI6MC4wLCJSaWdodCI6MC4wLCJCb3R0b20iOjAuMH0sIkJhY2tncm91bmQiOnsiJGlkIjoiOTU2IiwiQ29sb3IiOnsiJGlkIjoiOTU3IiwiQSI6MjU1LCJSIjo0NywiRyI6NTQsIkIiOjE1M319LCJJc1Zpc2libGUiOnRydWUsIldpZHRoIjowLjAsIkhlaWdodCI6MC4wLCJCb3JkZXJTdHlsZSI6bnVsbCwiUGFyZW50U3R5bGUiOm51bGx9LCJEZWZhdWx0TWlsZXN0b25lU3R5bGUiOnsiJGlkIjoiOTU4IiwiU2hhcGUiOjE3LCJDb25uZWN0b3JNYXJnaW4iOnsiJGlkIjoiOTU5IiwiVG9wIjowLjAsIkxlZnQiOjIuMCwiUmlnaHQiOjIuMCwiQm90dG9tIjowLjB9LCJDb25uZWN0b3JTdHlsZSI6eyIkaWQiOiI5NjAiLCJMaW5lQ29sb3IiOnsiJGlkIjoiOTYxIiwiJHR5cGUiOiJOTFJFLkNvbW1vbi5Eb20uU29saWRDb2xvckJydXNoLCBOTFJFLkNvbW1vbiIsIkNvbG9yIjp7IiRpZCI6Ijk2MiIsIkEiOjEyNywiUiI6NzksIkciOjEyOSwiQiI6MTg5fX0sIkxpbmVXZWlnaHQiOjEuMCwiTGluZVR5cGUiOjAsIlBhcmVudFN0eWxlIjpudWxsfSwiSXNCZWxvd1RpbWViYW5kIjpmYWxzZSwiUG9zaXRpb25PblRhc2siOjAsIkhpZGVEYXRlIjpmYWxzZSwiU2hhcGVTaXplIjowLCJTcGFjaW5nIjoyLjAsIlBhZGRpbmciOnsiJGlkIjoiOTYzIiwiVG9wIjo3LjAsIkxlZnQiOjMuMCwiUmlnaHQiOjAuMCwiQm90dG9tIjoyLjB9LCJTaGFwZVN0eWxlIjp7IiRpZCI6Ijk2NCIsIk1hcmdpbiI6eyIkaWQiOiI5NjUiLCJUb3AiOjAuMCwiTGVmdCI6MC4wLCJSaWdodCI6MC4wLCJCb3R0b20iOjAuMH0sIlBhZGRpbmciOnsiJGlkIjoiOTY2IiwiVG9wIjowLjAsIkxlZnQiOjAuMCwiUmlnaHQiOjAuMCwiQm90dG9tIjowLjB9LCJCYWNrZ3JvdW5kIjp7IiRpZCI6Ijk2NyIsIkNvbG9yIjp7IiRpZCI6Ijk2OCIsIkEiOjI1NSwiUiI6MjQwLCJHIjoxMzUsIkIiOjB9fSwiSXNWaXNpYmxlIjp0cnVlLCJXaWR0aCI6MTQuMCwiSGVpZ2h0IjoxNC4wLCJCb3JkZXJTdHlsZSI6eyIkaWQiOiI5NjkiLCJMaW5lQ29sb3IiOnsiJGlkIjoiOTcwIiwiJHR5cGUiOiJOTFJFLkNvbW1vbi5Eb20uU29saWRDb2xvckJydXNoLCBOTFJFLkNvbW1vbiIsIkNvbG9yIjp7IiRpZCI6Ijk3MSIsIkEiOjI1NSwiUiI6MjU1LCJHIjowLCJCIjowfX0sIkxpbmVXZWlnaHQiOjAuMCwiTGluZVR5cGUiOjAsIlBhcmVudFN0eWxlIjpudWxsfSwiUGFyZW50U3R5bGUiOm51bGx9LCJUaXRsZVN0eWxlIjp7IiRpZCI6Ijk3MiIsIkZvbnRTZXR0aW5ncyI6eyIkaWQiOiI5NzMiLCJGb250U2l6ZSI6MTEsIkZvbnROYW1lIjoiTW9udHNlcnJhdCBNZWRpdW0iLCJJc0JvbGQiOnRydWUsIklzSXRhbGljIjpmYWxzZSwiSXNVbmRlcmxpbmVkIjpmYWxzZSwiUGFyZW50U3R5bGUiOm51bGx9LCJBdXRvU2l6ZSI6MCwiRm9yZWdyb3VuZCI6eyIkaWQiOiI5NzQiLCJDb2xvciI6eyIkaWQiOiI5Nz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Tc2IiwiVG9wIjowLjAsIkxlZnQiOjAuMCwiUmlnaHQiOjAuMCwiQm90dG9tIjowLjB9LCJQYWRkaW5nIjp7IiRpZCI6Ijk3NyIsIlRvcCI6MC4wLCJMZWZ0IjowLjAsIlJpZ2h0IjowLjAsIkJvdHRvbSI6MC4wfSwiQmFja2dyb3VuZCI6eyIkaWQiOiI5NzgiLCJDb2xvciI6eyIkcmVmIjoiOTEwIn19LCJJc1Zpc2libGUiOnRydWUsIldpZHRoIjowLjAsIkhlaWdodCI6MC4wLCJCb3JkZXJTdHlsZSI6bnVsbCwiUGFyZW50U3R5bGUiOm51bGx9LCJEYXRlU3R5bGUiOnsiJGlkIjoiOTc5IiwiRm9udFNldHRpbmdzIjp7IiRpZCI6Ijk4MCIsIkZvbnRTaXplIjoxMCwiRm9udE5hbWUiOiJNb250c2VycmF0IE1lZGl1bSIsIklzQm9sZCI6ZmFsc2UsIklzSXRhbGljIjpmYWxzZSwiSXNVbmRlcmxpbmVkIjpmYWxzZSwiUGFyZW50U3R5bGUiOm51bGx9LCJBdXRvU2l6ZSI6MCwiRm9yZWdyb3VuZCI6eyIkaWQiOiI5ODEiLCJDb2xvciI6eyIkaWQiOiI5O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4MyIsIlRvcCI6MC4wLCJMZWZ0IjowLjAsIlJpZ2h0IjowLjAsIkJvdHRvbSI6MC4wfSwiUGFkZGluZyI6eyIkaWQiOiI5ODQiLCJUb3AiOjAuMCwiTGVmdCI6MC4wLCJSaWdodCI6MC4wLCJCb3R0b20iOjAuMH0sIkJhY2tncm91bmQiOnsiJGlkIjoiOTg1IiwiQ29sb3IiOnsiJHJlZiI6IjkxMCJ9fSwiSXNWaXNpYmxlIjp0cnVlLCJXaWR0aCI6MC4wLCJIZWlnaHQiOjAuMCwiQm9yZGVyU3R5bGUiOm51bGwsIlBhcmVudFN0eWxlIjpudWxsfSwiRGF0ZUZvcm1hdCI6eyIkaWQiOiI5O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g3IiwiRm9ybWF0IjowLCJJc1Zpc2libGUiOmZhbHNlLCJMYXN0S25vd25WaXNpYmlsaXR5U3RhdGUiOmZhbHNlfSwiSXNWaXNpYmxlIjp0cnVlLCJQYXJlbnRTdHlsZSI6bnVsbH0sIkRlZmF1bHRUYXNrU3R5bGUiOnsiJGlkIjoiOTg4IiwiU2hhcGUiOjAsIlNoYXBlVGhpY2tuZXNzIjoxLCJEdXJhdGlvbkZvcm1hdCI6MCwiSW5jbHVkZU5vbldvcmtpbmdEYXlzSW5EdXJhdGlvbiI6ZmFsc2UsIlBlcmNlbnRhZ2VDb21wbGV0ZVN0eWxlIjp7IiRpZCI6Ijk4OSIsIkZvbnRTZXR0aW5ncyI6eyIkaWQiOiI5OTAiLCJGb250U2l6ZSI6MTAsIkZvbnROYW1lIjoiQ2FsaWJyaSIsIklzQm9sZCI6ZmFsc2UsIklzSXRhbGljIjpmYWxzZSwiSXNVbmRlcmxpbmVkIjpmYWxzZSwiUGFyZW50U3R5bGUiOm51bGx9LCJBdXRvU2l6ZSI6MCwiRm9yZWdyb3VuZCI6eyIkaWQiOiI5OTEiLCJDb2xvciI6eyIkaWQiOiI5OTI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k5MyIsIlRvcCI6MC4wLCJMZWZ0IjowLjAsIlJpZ2h0IjowLjAsIkJvdHRvbSI6MC4wfSwiUGFkZGluZyI6eyIkaWQiOiI5OTQiLCJUb3AiOjAuMCwiTGVmdCI6MC4wLCJSaWdodCI6MC4wLCJCb3R0b20iOjAuMH0sIkJhY2tncm91bmQiOnsiJGlkIjoiOTk1IiwiQ29sb3IiOnsiJHJlZiI6IjkxMCJ9fSwiSXNWaXNpYmxlIjp0cnVlLCJXaWR0aCI6MC4wLCJIZWlnaHQiOjAuMCwiQm9yZGVyU3R5bGUiOm51bGwsIlBhcmVudFN0eWxlIjpudWxsfSwiRHVyYXRpb25TdHlsZSI6eyIkaWQiOiI5OTYiLCJGb250U2V0dGluZ3MiOnsiJGlkIjoiOTk3IiwiRm9udFNpemUiOjEwLCJGb250TmFtZSI6IkNhbGlicmkiLCJJc0JvbGQiOmZhbHNlLCJJc0l0YWxpYyI6ZmFsc2UsIklzVW5kZXJsaW5lZCI6ZmFsc2UsIlBhcmVudFN0eWxlIjpudWxsfSwiQXV0b1NpemUiOjAsIkZvcmVncm91bmQiOnsiJGlkIjoiOTk4IiwiQ29sb3IiOnsiJGlkIjoiOTk5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EwMDAiLCJUb3AiOjAuMCwiTGVmdCI6MC4wLCJSaWdodCI6MC4wLCJCb3R0b20iOjAuMH0sIlBhZGRpbmciOnsiJGlkIjoiMTAwMSIsIlRvcCI6MC4wLCJMZWZ0IjowLjAsIlJpZ2h0IjowLjAsIkJvdHRvbSI6MC4wfSwiQmFja2dyb3VuZCI6eyIkaWQiOiIxMDAyIiwiQ29sb3IiOnsiJHJlZiI6IjkxMCJ9fSwiSXNWaXNpYmxlIjp0cnVlLCJXaWR0aCI6MC4wLCJIZWlnaHQiOjAuMCwiQm9yZGVyU3R5bGUiOm51bGwsIlBhcmVudFN0eWxlIjpudWxsfSwiSG9yaXpvbnRhbENvbm5lY3RvclN0eWxlIjp7IiRpZCI6IjEwMDMiLCJMaW5lQ29sb3IiOnsiJHJlZiI6IjEwMSJ9LCJMaW5lV2VpZ2h0IjoxLjAsIkxpbmVUeXBlIjowLCJQYXJlbnRTdHlsZSI6bnVsbH0sIlZlcnRpY2FsQ29ubmVjdG9yU3R5bGUiOnsiJGlkIjoiMTAwNCIsIkxpbmVDb2xvciI6eyIkcmVmIjoiMTA0In0sIkxpbmVXZWlnaHQiOjAuMCwiTGluZVR5cGUiOjAsIlBhcmVudFN0eWxlIjpudWxsfSwiTWFyZ2luIjpudWxsLCJTdGFydERhdGVQb3NpdGlvbiI6MiwiRW5kRGF0ZVBvc2l0aW9uIjoyLCJEYXRlSXNWaXNpYmxlIjp0cnVlLCJUaXRsZVBvc2l0aW9uIjozLCJEdXJhdGlvblBvc2l0aW9uIjo0LCJQZXJjZW50YWdlQ29tcGxldGVkUG9zaXRpb24iOjYsIlNwYWNpbmciOjMsIklzQmVsb3dUaW1lYmFuZCI6ZmFsc2UsIlBlcmNlbnRhZ2VDb21wbGV0ZVNoYXBlT3BhY2l0eSI6MzUsIlNoYXBlU3R5bGUiOnsiJGlkIjoiMTAwNSIsIk1hcmdpbiI6eyIkaWQiOiIxMDA2IiwiVG9wIjowLjAsIkxlZnQiOjQuMCwiUmlnaHQiOjQuMCwiQm90dG9tIjowLjB9LCJQYWRkaW5nIjp7IiRpZCI6IjEwMDciLCJUb3AiOjAuMCwiTGVmdCI6MC4wLCJSaWdodCI6MC4wLCJCb3R0b20iOjAuMH0sIkJhY2tncm91bmQiOnsiJGlkIjoiMTAwOCIsIkNvbG9yIjp7IiRpZCI6IjEwMDkiLCJBIjoyNTUsIlIiOjAsIkciOjE2NiwiQiI6MTY2fX0sIklzVmlzaWJsZSI6dHJ1ZSwiV2lkdGgiOjAuMCwiSGVpZ2h0IjoxNi4wLCJCb3JkZXJTdHlsZSI6eyIkaWQiOiIxMDEwIiwiTGluZUNvbG9yIjp7IiRpZCI6IjEwMTEiLCIkdHlwZSI6Ik5MUkUuQ29tbW9uLkRvbS5Tb2xpZENvbG9yQnJ1c2gsIE5MUkUuQ29tbW9uIiwiQ29sb3IiOnsiJGlkIjoiMTAxMiIsIkEiOjI1NSwiUiI6MjU1LCJHIjowLCJCIjowfX0sIkxpbmVXZWlnaHQiOjAuMCwiTGluZVR5cGUiOjAsIlBhcmVudFN0eWxlIjpudWxsfSwiUGFyZW50U3R5bGUiOm51bGx9LCJUaXRsZVN0eWxlIjp7IiRpZCI6IjEwMTMiLCJGb250U2V0dGluZ3MiOnsiJGlkIjoiMTAxNCIsIkZvbnRTaXplIjoxNCwiRm9udE5hbWUiOiJNb250c2VycmF0IFNlbWlCb2xkIiwiSXNCb2xkIjp0cnVlLCJJc0l0YWxpYyI6ZmFsc2UsIklzVW5kZXJsaW5lZCI6ZmFsc2UsIlBhcmVudFN0eWxlIjpudWxsfSwiQXV0b1NpemUiOjAsIkZvcmVncm91bmQiOnsiJGlkIjoiMTAxNSIsIkNvbG9yIjp7IiRpZCI6IjEwMTYiLCJBIjoyNTUsIlIiOjAsIkciOjAsIkIiOjB9fSwiTWF4V2lkdGgiOjk2MC4wLCJNYXhIZWlnaHQiOiJJbmZpbml0eSIsIlNtYXJ0Rm9yZWdyb3VuZElzQWN0aXZlIjpmYWxzZSwiSG9yaXpvbnRhbEFsaWdubWVudCI6MiwiVmVydGljYWxBbGlnbm1lbnQiOjAsIlNtYXJ0Rm9yZWdyb3VuZCI6bnVsbCwiQmFja2dyb3VuZEZpbGxUeXBlIjowLCJNYXJnaW4iOnsiJGlkIjoiMTAxNyIsIlRvcCI6MC4wLCJMZWZ0IjowLjAsIlJpZ2h0IjowLjAsIkJvdHRvbSI6MC4wfSwiUGFkZGluZyI6eyIkaWQiOiIxMDE4IiwiVG9wIjowLjAsIkxlZnQiOjAuMCwiUmlnaHQiOjAuMCwiQm90dG9tIjowLjB9LCJCYWNrZ3JvdW5kIjp7IiRpZCI6IjEwMTkiLCJDb2xvciI6eyIkcmVmIjoiOTEwIn19LCJJc1Zpc2libGUiOnRydWUsIldpZHRoIjowLjAsIkhlaWdodCI6MC4wLCJCb3JkZXJTdHlsZSI6bnVsbCwiUGFyZW50U3R5bGUiOm51bGx9LCJEYXRlU3R5bGUiOnsiJGlkIjoiMTAyMCIsIkZvbnRTZXR0aW5ncyI6eyIkaWQiOiIxMDIxIiwiRm9udFNpemUiOjEwLCJGb250TmFtZSI6Ik1vbnRzZXJyYXQgU2VtaUJvbGQiLCJJc0JvbGQiOmZhbHNlLCJJc0l0YWxpYyI6ZmFsc2UsIklzVW5kZXJsaW5lZCI6ZmFsc2UsIlBhcmVudFN0eWxlIjpudWxsfSwiQXV0b1NpemUiOjAsIkZvcmVncm91bmQiOnsiJGlkIjoiMTAyMiIsIkNvbG9yIjp7IiRpZCI6IjEwMjM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AyNCIsIlRvcCI6MC4wLCJMZWZ0IjowLjAsIlJpZ2h0IjowLjAsIkJvdHRvbSI6MC4wfSwiUGFkZGluZyI6eyIkaWQiOiIxMDI1IiwiVG9wIjowLjAsIkxlZnQiOjAuMCwiUmlnaHQiOjAuMCwiQm90dG9tIjowLjB9LCJCYWNrZ3JvdW5kIjp7IiRpZCI6IjEwMjYiLCJDb2xvciI6eyIkcmVmIjoiOTEwIn19LCJJc1Zpc2libGUiOnRydWUsIldpZHRoIjowLjAsIkhlaWdodCI6MC4wLCJCb3JkZXJTdHlsZSI6bnVsbCwiUGFyZW50U3R5bGUiOm51bGx9LCJEYXRlRm9ybWF0Ijp7IiRpZCI6IjEwMj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yOCIsIkZvcm1hdCI6MCwiSXNWaXNpYmxlIjpmYWxzZSwiTGFzdEtub3duVmlzaWJpbGl0eVN0YXRlIjpmYWxzZX0sIklzVmlzaWJsZSI6dHJ1ZSwiUGFyZW50U3R5bGUiOm51bGwsIl9leHBsaWNpdGx5U2V0Ijp7IiRpZCI6IjEwMj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wMzAiLCJHcmlkbGluZVN0eWxlIjp7IiRpZCI6IjEwMzEiLCJMaW5lQ29sb3IiOnsiJGlkIjoiMTAzMiIsIiR0eXBlIjoiTkxSRS5Db21tb24uRG9tLlNvbGlkQ29sb3JCcnVzaCwgTkxSRS5Db21tb24iLCJDb2xvciI6eyIkaWQiOiIxMDMzIiwiQSI6MzgsIlIiOjkxLCJHIjoxNTUsIkIiOjIxM319LCJMaW5lV2VpZ2h0IjoxLjAsIkxpbmVUeXBlIjowLCJQYXJlbnRTdHlsZSI6bnVsbH0sIk1hcmdpbiI6eyIkaWQiOiIxMDM0IiwiVG9wIjowLjAsIkxlZnQiOjAuMCwiUmlnaHQiOjAuMCwiQm90dG9tIjowLjB9LCJQYWRkaW5nIjp7IiRpZCI6IjEwMzUiLCJUb3AiOjAuMCwiTGVmdCI6MC4wLCJSaWdodCI6MC4wLCJCb3R0b20iOjAuMH0sIkJhY2tncm91bmQiOm51bGwsIklzVmlzaWJsZSI6ZmFsc2UsIldpZHRoIjowLjAsIkhlaWdodCI6MC4wLCJCb3JkZXJTdHlsZSI6eyIkaWQiOiIxMDM2IiwiTGluZUNvbG9yIjpudWxsLCJMaW5lV2VpZ2h0IjowLjAsIkxpbmVUeXBlIjowLCJQYXJlbnRTdHlsZSI6bnVsbH0sIlBhcmVudFN0eWxlIjpudWxsfSwiQWN0aXZpdHlMaW5lUGFuZWxTdHlsZSI6eyIkaWQiOiIxMDM3IiwiQWN0aXZpdHlMaW5lU3R5bGUiOnsiJGlkIjoiMTAzOCIsIkxpbmVDb2xvciI6eyIkaWQiOiIxMDM5IiwiJHR5cGUiOiJOTFJFLkNvbW1vbi5Eb20uU29saWRDb2xvckJydXNoLCBOTFJFLkNvbW1vbiIsIkNvbG9yIjp7IiRpZCI6IjEwNDAiLCJBIjozOCwiUiI6NjgsIkciOjExNCwiQiI6MTk2fX0sIkxpbmVXZWlnaHQiOjEuMCwiTGluZVR5cGUiOjAsIlBhcmVudFN0eWxlIjpudWxsfSwiTWFyZ2luIjp7IiRpZCI6IjEwNDEiLCJUb3AiOjAuMCwiTGVmdCI6MC4wLCJSaWdodCI6MC4wLCJCb3R0b20iOjAuMH0sIlBhZGRpbmciOnsiJGlkIjoiMTA0MiIsIlRvcCI6MC4wLCJMZWZ0IjowLjAsIlJpZ2h0IjowLjAsIkJvdHRvbSI6MC4wfSwiQmFja2dyb3VuZCI6bnVsbCwiSXNWaXNpYmxlIjpmYWxzZSwiV2lkdGgiOjAuMCwiSGVpZ2h0IjowLjAsIkJvcmRlclN0eWxlIjp7IiRpZCI6IjEwNDMiLCJMaW5lQ29sb3IiOm51bGwsIkxpbmVXZWlnaHQiOjAuMCwiTGluZVR5cGUiOjAsIlBhcmVudFN0eWxlIjpudWxsfSwiUGFyZW50U3R5bGUiOm51bGx9LCJTaG93RWxhcHNlZFRpbWVHcmFkaWVudFN0eWxlIjpmYWxzZSwiVGltZWJhbmRSZXNlcnZlZExlZnRBcmVhU3R5bGUiOnsiJGlkIjoiMTA0NCIsIkFjdGl2aXR5SGVhZGVyV2lkdGgiOjAuMCwiSXNTZXQiOmZhbHNlfSwiRGVmYXVsdFN3aW1sYW5lU3R5bGUiOm51bGx9LCJTY2FsZSI6bnVsbCwiU2NhbGVWMiI6eyIkaWQiOiIxMDQ1IiwiU3RhcnREYXRlIjoiMjAyMi0wOC0wMVQyMzo1OTowMCIsIkVuZERhdGUiOiIyMDIzLTAzLTMxVDIzOjU5OjAwIiwiQXV0b0RhdGVSYW5nZSI6ZmFsc2UsIldvcmtpbmdEYXlzIjozMSwiRmlzY2FsWWVhciI6eyIkaWQiOiIxMDQ2IiwiU3RhcnRNb250aCI6MSwiVXNlU3RhcnRpbmdZZWFyRm9yTnVtYmVyaW5nIjp0cnVlLCJTaG93RmlzY2FsWWVhckxhYmVsIjp0cnVlfSwiVG9kYXlNYXJrZXJUZXh0IjoiVG9kYXkiLCJBdXRvU2NhbGVUeXBlIjpmYWxzZSwiVGltZWJhbmRTY2FsZXMiOnsiJGlkIjoiMTA0NyIsIlRvcFNjYWxlTGF5ZXIiOnsiJGlkIjoiMTA0OCIsIkZvcm1hdCI6Ik1NTSIsIlR5cGUiOjJ9LCJNaWRkbGVTY2FsZUxheWVyIjp7IiRpZCI6IjEwNDkiLCJGb3JtYXQiOiJ3IiwiVHlwZSI6MX0sIkJvdHRvbVNjYWxlTGF5ZXIiOnsiJGlkIjoiMTA1MCIsIkZvcm1hdCI6ImQiLCJUeXBlIjowfX19LCJNaWxlc3RvbmVzIjpbeyIkaWQiOiIxMDUxIiwiRGF0ZSI6IjIwMjItMDgtMDJUMjM6NTk6MDAiLCJTdHlsZSI6eyIkaWQiOiIxMDUyIiwiU2hhcGUiOjcsIkNvbm5lY3Rvck1hcmdpbiI6eyIkaWQiOiIxMDUzIiwiVG9wIjowLjAsIkxlZnQiOjIuMCwiUmlnaHQiOjIuMCwiQm90dG9tIjowLjB9LCJDb25uZWN0b3JTdHlsZSI6eyIkaWQiOiIxMDU0IiwiTGluZUNvbG9yIjp7IiRpZCI6IjEwNTUiLCIkdHlwZSI6Ik5MUkUuQ29tbW9uLkRvbS5Tb2xpZENvbG9yQnJ1c2gsIE5MUkUuQ29tbW9uIiwiQ29sb3IiOnsiJGlkIjoiMTA1NiIsIkEiOjEyNywiUiI6NzksIkciOjEyOSwiQiI6MTg5fX0sIkxpbmVXZWlnaHQiOjEuMCwiTGluZVR5cGUiOjAsIlBhcmVudFN0eWxlIjpudWxsfSwiSXNCZWxvd1RpbWViYW5kIjpmYWxzZSwiUG9zaXRpb25PblRhc2siOjAsIkhpZGVEYXRlIjpmYWxzZSwiU2hhcGVTaXplIjoxLCJTcGFjaW5nIjoyLjAsIlBhZGRpbmciOnsiJGlkIjoiMTA1NyIsIlRvcCI6Ny4wLCJMZWZ0IjozLjAsIlJpZ2h0IjowLjAsIkJvdHRvbSI6Mi4wfSwiU2hhcGVTdHlsZSI6eyIkaWQiOiIxMDU4IiwiTWFyZ2luIjp7IiRpZCI6IjEwNTkiLCJUb3AiOjAuMCwiTGVmdCI6MC4wLCJSaWdodCI6MC4wLCJCb3R0b20iOjAuMH0sIlBhZGRpbmciOnsiJGlkIjoiMTA2MCIsIlRvcCI6MC4wLCJMZWZ0IjowLjAsIlJpZ2h0IjowLjAsIkJvdHRvbSI6MC4wfSwiQmFja2dyb3VuZCI6eyIkaWQiOiIxMDYxIiwiQ29sb3IiOnsiJGlkIjoiMTA2MiIsIkEiOjI1NSwiUiI6MjM5LCJHIjoyMDIsIkIiOjh9fSwiSXNWaXNpYmxlIjp0cnVlLCJXaWR0aCI6MTguMCwiSGVpZ2h0IjoyMC4wLCJCb3JkZXJTdHlsZSI6eyIkaWQiOiIxMDYzIiwiTGluZUNvbG9yIjp7IiRpZCI6IjEwNjQiLCIkdHlwZSI6Ik5MUkUuQ29tbW9uLkRvbS5Tb2xpZENvbG9yQnJ1c2gsIE5MUkUuQ29tbW9uIiwiQ29sb3IiOnsiJGlkIjoiMTA2NSIsIkEiOjI1NSwiUiI6MjU1LCJHIjowLCJCIjowfX0sIkxpbmVXZWlnaHQiOjAuMCwiTGluZVR5cGUiOjAsIlBhcmVudFN0eWxlIjpudWxsfSwiUGFyZW50U3R5bGUiOm51bGx9LCJUaXRsZVN0eWxlIjp7IiRpZCI6IjEwNjYiLCJGb250U2V0dGluZ3MiOnsiJGlkIjoiMTA2NyIsIkZvbnRTaXplIjoxMSwiRm9udE5hbWUiOiJDYWxpYnJpIiwiSXNCb2xkIjp0cnVlLCJJc0l0YWxpYyI6ZmFsc2UsIklzVW5kZXJsaW5lZCI6ZmFsc2UsIlBhcmVudFN0eWxlIjpudWxsfSwiQXV0b1NpemUiOjAsIkZvcmVncm91bmQiOnsiJGlkIjoiMTA2OCIsIkNvbG9yIjp7IiRpZCI6IjEwNjk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A3MCIsIlRvcCI6MC4wLCJMZWZ0IjowLjAsIlJpZ2h0IjowLjAsIkJvdHRvbSI6MC4wfSwiUGFkZGluZyI6eyIkaWQiOiIxMDcxIiwiVG9wIjowLjAsIkxlZnQiOjAuMCwiUmlnaHQiOjAuMCwiQm90dG9tIjowLjB9LCJCYWNrZ3JvdW5kIjp7IiRpZCI6IjEwNzIiLCJDb2xvciI6eyIkaWQiOiIxMDczIiwiQSI6MCwiUiI6MjU1LCJHIjoyNTUsIkIiOjI1NX19LCJJc1Zpc2libGUiOnRydWUsIldpZHRoIjowLjAsIkhlaWdodCI6MC4wLCJCb3JkZXJTdHlsZSI6eyIkaWQiOiIxMDc0IiwiTGluZUNvbG9yIjpudWxsLCJMaW5lV2VpZ2h0IjowLjAsIkxpbmVUeXBlIjowLCJQYXJlbnRTdHlsZSI6bnVsbH0sIlBhcmVudFN0eWxlIjpudWxsfSwiRGF0ZVN0eWxlIjp7IiRpZCI6IjEwNzUiLCJGb250U2V0dGluZ3MiOnsiJGlkIjoiMTA3NiIsIkZvbnRTaXplIjoxMCwiRm9udE5hbWUiOiJDYWxpYnJpIiwiSXNCb2xkIjpmYWxzZSwiSXNJdGFsaWMiOmZhbHNlLCJJc1VuZGVybGluZWQiOmZhbHNlLCJQYXJlbnRTdHlsZSI6bnVsbH0sIkF1dG9TaXplIjowLCJGb3JlZ3JvdW5kIjp7IiRpZCI6IjEwNzciLCJDb2xvciI6eyIkaWQiOiIxMDc4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xMDc5IiwiVG9wIjowLjAsIkxlZnQiOjAuMCwiUmlnaHQiOjAuMCwiQm90dG9tIjowLjB9LCJQYWRkaW5nIjp7IiRpZCI6IjEwODAiLCJUb3AiOjAuMCwiTGVmdCI6MC4wLCJSaWdodCI6MC4wLCJCb3R0b20iOjAuMH0sIkJhY2tncm91bmQiOnsiJGlkIjoiMTA4MSIsIkNvbG9yIjp7IiRpZCI6IjEwODIiLCJBIjowLCJSIjoyNTUsIkciOjI1NSwiQiI6MjU1fX0sIklzVmlzaWJsZSI6dHJ1ZSwiV2lkdGgiOjAuMCwiSGVpZ2h0IjowLjAsIkJvcmRlclN0eWxlIjp7IiRpZCI6IjEwODMiLCJMaW5lQ29sb3IiOm51bGwsIkxpbmVXZWlnaHQiOjAuMCwiTGluZVR5cGUiOjAsIlBhcmVudFN0eWxlIjpudWxsfSwiUGFyZW50U3R5bGUiOm51bGx9LCJEYXRlRm9ybWF0Ijp7IiRpZCI6IjEwO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4NSIsIkZvcm1hdCI6MCwiSXNWaXNpYmxlIjpmYWxzZSwiTGFzdEtub3duVmlzaWJpbGl0eVN0YXRlIjpmYWxzZX0sIklzVmlzaWJsZSI6dHJ1ZSwiUGFyZW50U3R5bGUiOm51bGx9LCJJbmRleCI6MCwiUGVyY2VudGFnZUNvbXBsZXRlIjpudWxsLCJQb3NpdGlvbiI6eyJSYXRpbyI6MC4wLCJJc0N1c3RvbSI6ZmFsc2V9LCJEYXRlRm9ybWF0Ijp7IiRyZWYiOiIxMDg0In0sIldlZWtOdW1iZXJpbmciOnsiJGlkIjoiMTA4NiIsIkZvcm1hdCI6MCwiSXNWaXNpYmxlIjpmYWxzZSwiTGFzdEtub3duVmlzaWJpbGl0eVN0YXRlIjpmYWxzZX0sIlJlbGF0ZWRUYXNrSWQiOiIwMDAwMDAwMC0wMDAwLTAwMDAtMDAwMC0wMDAwMDAwMDAwMDAiLCJJZCI6IjRjZTFmNjJiLWIwNTYtNGQ2ZC1hZTVjLWQ5NDBmM2Q4MWExYiIsIkltcG9ydElkIjoiMSIsIlRpdGxlIjoiS2ljay1vZmYiLCJOb3RlIjpudWxsLCJIeXBlcmxpbmsiOnsiJGlkIjoiMTA4NyIsIkFkZHJlc3MiOm51bGwsIlN1YkFkZHJlc3MiOm51bGx9LCJJc0NoYW5nZWQiOmZhbHNlLCJJc05ldyI6ZmFsc2V9LHsiJGlkIjoiMTA4OCIsIkRhdGUiOiIyMDIzLTAzLTIwVDIzOjU5OjAwIiwiU3R5bGUiOnsiJGlkIjoiMTA4OSIsIlNoYXBlIjoxNCwiQ29ubmVjdG9yTWFyZ2luIjp7IiRpZCI6IjEwOTAiLCJUb3AiOjAuMCwiTGVmdCI6Mi4wLCJSaWdodCI6Mi4wLCJCb3R0b20iOjAuMH0sIkNvbm5lY3RvclN0eWxlIjp7IiRpZCI6IjEwOTEiLCJMaW5lQ29sb3IiOnsiJGlkIjoiMTA5MiIsIiR0eXBlIjoiTkxSRS5Db21tb24uRG9tLlNvbGlkQ29sb3JCcnVzaCwgTkxSRS5Db21tb24iLCJDb2xvciI6eyIkaWQiOiIxMDkzIiwiQSI6MTI3LCJSIjo3OSwiRyI6MTI5LCJCIjoxODl9fSwiTGluZVdlaWdodCI6MS4wLCJMaW5lVHlwZSI6MCwiUGFyZW50U3R5bGUiOm51bGx9LCJJc0JlbG93VGltZWJhbmQiOmZhbHNlLCJQb3NpdGlvbk9uVGFzayI6MCwiSGlkZURhdGUiOmZhbHNlLCJTaGFwZVNpemUiOjEsIlNwYWNpbmciOjIuMCwiUGFkZGluZyI6eyIkaWQiOiIxMDk0IiwiVG9wIjo3LjAsIkxlZnQiOjMuMCwiUmlnaHQiOjAuMCwiQm90dG9tIjoyLjB9LCJTaGFwZVN0eWxlIjp7IiRpZCI6IjEwOTUiLCJNYXJnaW4iOnsiJGlkIjoiMTA5NiIsIlRvcCI6MC4wLCJMZWZ0IjowLjAsIlJpZ2h0IjowLjAsIkJvdHRvbSI6MC4wfSwiUGFkZGluZyI6eyIkaWQiOiIxMDk3IiwiVG9wIjowLjAsIkxlZnQiOjAuMCwiUmlnaHQiOjAuMCwiQm90dG9tIjowLjB9LCJCYWNrZ3JvdW5kIjp7IiRpZCI6IjEwOTgiLCJDb2xvciI6eyIkaWQiOiIxMDk5IiwiQSI6MjU1LCJSIjowLCJHIjoxNjYsIkIiOjE2Nn19LCJJc1Zpc2libGUiOnRydWUsIldpZHRoIjoxOC4wLCJIZWlnaHQiOjIwLjAsIkJvcmRlclN0eWxlIjp7IiRpZCI6IjExMDAiLCJMaW5lQ29sb3IiOnsiJGlkIjoiMTEwMSIsIiR0eXBlIjoiTkxSRS5Db21tb24uRG9tLlNvbGlkQ29sb3JCcnVzaCwgTkxSRS5Db21tb24iLCJDb2xvciI6eyIkaWQiOiIxMTAyIiwiQSI6MjU1LCJSIjoyNTUsIkciOjAsIkIiOjB9fSwiTGluZVdlaWdodCI6MC4wLCJMaW5lVHlwZSI6MCwiUGFyZW50U3R5bGUiOm51bGx9LCJQYXJlbnRTdHlsZSI6bnVsbH0sIlRpdGxlU3R5bGUiOnsiJGlkIjoiMTEwMyIsIkZvbnRTZXR0aW5ncyI6eyIkaWQiOiIxMTA0IiwiRm9udFNpemUiOjExLCJGb250TmFtZSI6IkNhbGlicmkiLCJJc0JvbGQiOnRydWUsIklzSXRhbGljIjpmYWxzZSwiSXNVbmRlcmxpbmVkIjpmYWxzZSwiUGFyZW50U3R5bGUiOm51bGx9LCJBdXRvU2l6ZSI6MCwiRm9yZWdyb3VuZCI6eyIkaWQiOiIxMTA1IiwiQ29sb3IiOnsiJGlkIjoiMTEw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TA3IiwiVG9wIjowLjAsIkxlZnQiOjAuMCwiUmlnaHQiOjAuMCwiQm90dG9tIjowLjB9LCJQYWRkaW5nIjp7IiRpZCI6IjExMDgiLCJUb3AiOjAuMCwiTGVmdCI6MC4wLCJSaWdodCI6MC4wLCJCb3R0b20iOjAuMH0sIkJhY2tncm91bmQiOnsiJGlkIjoiMTEwOSIsIkNvbG9yIjp7IiRpZCI6IjExMTAiLCJBIjowLCJSIjoyNTUsIkciOjI1NSwiQiI6MjU1fX0sIklzVmlzaWJsZSI6dHJ1ZSwiV2lkdGgiOjAuMCwiSGVpZ2h0IjowLjAsIkJvcmRlclN0eWxlIjp7IiRpZCI6IjExMTEiLCJMaW5lQ29sb3IiOm51bGwsIkxpbmVXZWlnaHQiOjAuMCwiTGluZVR5cGUiOjAsIlBhcmVudFN0eWxlIjpudWxsfSwiUGFyZW50U3R5bGUiOm51bGx9LCJEYXRlU3R5bGUiOnsiJGlkIjoiMTExMiIsIkZvbnRTZXR0aW5ncyI6eyIkaWQiOiIxMTEzIiwiRm9udFNpemUiOjEwLCJGb250TmFtZSI6IkNhbGlicmkiLCJJc0JvbGQiOmZhbHNlLCJJc0l0YWxpYyI6ZmFsc2UsIklzVW5kZXJsaW5lZCI6ZmFsc2UsIlBhcmVudFN0eWxlIjpudWxsfSwiQXV0b1NpemUiOjAsIkZvcmVncm91bmQiOnsiJGlkIjoiMTExNCIsIkNvbG9yIjp7IiRpZCI6IjExMTU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xMTYiLCJUb3AiOjAuMCwiTGVmdCI6MC4wLCJSaWdodCI6MC4wLCJCb3R0b20iOjAuMH0sIlBhZGRpbmciOnsiJGlkIjoiMTExNyIsIlRvcCI6MC4wLCJMZWZ0IjowLjAsIlJpZ2h0IjowLjAsIkJvdHRvbSI6MC4wfSwiQmFja2dyb3VuZCI6eyIkaWQiOiIxMTE4IiwiQ29sb3IiOnsiJGlkIjoiMTExOSIsIkEiOjAsIlIiOjI1NSwiRyI6MjU1LCJCIjoyNTV9fSwiSXNWaXNpYmxlIjp0cnVlLCJXaWR0aCI6MC4wLCJIZWlnaHQiOjAuMCwiQm9yZGVyU3R5bGUiOnsiJGlkIjoiMTEyMCIsIkxpbmVDb2xvciI6bnVsbCwiTGluZVdlaWdodCI6MC4wLCJMaW5lVHlwZSI6MCwiUGFyZW50U3R5bGUiOm51bGx9LCJQYXJlbnRTdHlsZSI6bnVsbH0sIkRhdGVGb3JtYXQiOnsiJGlkIjoiMTEy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IyIiwiRm9ybWF0IjowLCJJc1Zpc2libGUiOmZhbHNlLCJMYXN0S25vd25WaXNpYmlsaXR5U3RhdGUiOmZhbHNlfSwiSXNWaXNpYmxlIjp0cnVlLCJQYXJlbnRTdHlsZSI6bnVsbH0sIkluZGV4IjoxLCJQZXJjZW50YWdlQ29tcGxldGUiOm51bGwsIlBvc2l0aW9uIjp7IlJhdGlvIjowLjAsIklzQ3VzdG9tIjpmYWxzZX0sIkRhdGVGb3JtYXQiOnsiJHJlZiI6IjExMjEifSwiV2Vla051bWJlcmluZyI6eyIkaWQiOiIxMTIzIiwiRm9ybWF0IjowLCJJc1Zpc2libGUiOmZhbHNlLCJMYXN0S25vd25WaXNpYmlsaXR5U3RhdGUiOmZhbHNlfSwiUmVsYXRlZFRhc2tJZCI6IjAwMDAwMDAwLTAwMDAtMDAwMC0wMDAwLTAwMDAwMDAwMDAwMCIsIklkIjoiZjQyYTE4MjctNDVkYS00ZGM2LWEyYTAtMWUzMDZhZmYzNTBkIiwiSW1wb3J0SWQiOiIxMCIsIlRpdGxlIjoiRXZlbnQiLCJOb3RlIjpudWxsLCJIeXBlcmxpbmsiOnsiJGlkIjoiMTEyNCIsIkFkZHJlc3MiOm51bGwsIlN1YkFkZHJlc3MiOm51bGx9LCJJc0NoYW5nZWQiOmZhbHNlLCJJc05ldyI6ZmFsc2V9XSwiVGFza3MiOltdLCJTd2ltbGFuZXMiOltdLCJNc1Byb2plY3RJdGVtc1RyZWUiOnsiJGlkIjoiMTEyNSIsIlJvb3QiOnsiSW1wb3J0SWQiOm51bGwsIklzSW1wb3J0ZWQiOmZhbHNlLCJDaGlsZHJlbiI6W119fSwiTWV0YWRhdGEiOnsiJGlkIjoiMTEyNiIsIkV4Y2VsU2hlZXROYW1lIjoiVGltZWxpbmUgRGF0YSIsIkl0ZW1zVGl0bGVzIjoiW1wiTWlsZXN0b25lICAxXCIsXCJNaWxlc3RvbmUgIDJcIixcIk1pbGVzdG9uZSAgM1wiLFwiTWlsZXN0b25lICA0XCIsXCJNaWxlc3RvbmUgIDVcIixcIk1pbGVzdG9uZSAgNlwiLFwiTWlsZXN0b25lICA3XCIsXCJNaWxlc3RvbmUgIDhcIixcIk1pbGVzdG9uZSAgOVwiLFwiRXZlbnRcIixcIkFjdGl2aXR5IDFcIixcIkFjdGl2aXR5IDJcIixcIkFjdGl2aXR5IDNcIixcIkFjdGl2aXR5IDRcIixcIkFjdGl2aXR5IDVcIixcIkFjdGl2aXR5IDZcIl0iLCJJdGVtc1N3aW1sYW5lcyI6IltdIiwiTXNlTGF0ZXN0SW1wb3J0SXRlbXMiOiJ7XCIkaWRcIjpcIjFcIixcIlJvb3RcIjp7XCJJbXBvcnRJZFwiOm51bGwsXCJJc0ltcG9ydGVkXCI6ZmFsc2UsXCJDaGlsZHJlblwiOlt7XCIkaWRcIjpcIjJcIixcIkltcG9ydElkXCI6XCIxXCIsXCJJc0ltcG9ydGVkXCI6dHJ1ZSxcIkNoaWxkcmVuXCI6W119LHtcIiRpZFwiOlwiM1wiLFwiSW1wb3J0SWRcIjpcIjJcIixcIklzSW1wb3J0ZWRcIjp0cnVlLFwiQ2hpbGRyZW5cIjpbXX0se1wiJGlkXCI6XCI0XCIsXCJJbXBvcnRJZFwiOlwiM1wiLFwiSXNJbXBvcnRlZFwiOnRydWUsXCJDaGlsZHJlblwiOltdfSx7XCIkaWRcIjpcIjVcIixcIkltcG9ydElkXCI6XCI0XCIsXCJJc0ltcG9ydGVkXCI6dHJ1ZSxcIkNoaWxkcmVuXCI6W119LHtcIiRpZFwiOlwiNlwiLFwiSW1wb3J0SWRcIjpcIjVcIixcIklzSW1wb3J0ZWRcIjp0cnVlLFwiQ2hpbGRyZW5cIjpbXX0se1wiJGlkXCI6XCI3XCIsXCJJbXBvcnRJZFwiOlwiNlwiLFwiSXNJbXBvcnRlZFwiOnRydWUsXCJDaGlsZHJlblwiOltdfSx7XCIkaWRcIjpcIjhcIixcIkltcG9ydElkXCI6XCI3XCIsXCJJc0ltcG9ydGVkXCI6dHJ1ZSxcIkNoaWxkcmVuXCI6W119LHtcIiRpZFwiOlwiOVwiLFwiSW1wb3J0SWRcIjpcIjhcIixcIklzSW1wb3J0ZWRcIjp0cnVlLFwiQ2hpbGRyZW5cIjpbXX0se1wiJGlkXCI6XCIxMFwiLFwiSW1wb3J0SWRcIjpcIjlcIixcIklzSW1wb3J0ZWRcIjp0cnVlLFwiQ2hpbGRyZW5cIjpbXX0se1wiJGlkXCI6XCIxMVwiLFwiSW1wb3J0SWRcIjpcIjEwXCIsXCJJc0ltcG9ydGVkXCI6dHJ1ZSxcIkNoaWxkcmVuXCI6W119LHtcIiRpZFwiOlwiMTJcIixcIkltcG9ydElkXCI6XCIxMVwiLFwiSXNJbXBvcnRlZFwiOnRydWUsXCJDaGlsZHJlblwiOltdfSx7XCIkaWRcIjpcIjEzXCIsXCJJbXBvcnRJZFwiOlwiMTJcIixcIklzSW1wb3J0ZWRcIjp0cnVlLFwiQ2hpbGRyZW5cIjpbXX0se1wiJGlkXCI6XCIxNFwiLFwiSW1wb3J0SWRcIjpcIjEzXCIsXCJJc0ltcG9ydGVkXCI6dHJ1ZSxcIkNoaWxkcmVuXCI6W119LHtcIiRpZFwiOlwiMTVcIixcIkltcG9ydElkXCI6XCIxNFwiLFwiSXNJbXBvcnRlZFwiOnRydWUsXCJDaGlsZHJlblwiOltdfSx7XCIkaWRcIjpcIjE2XCIsXCJJbXBvcnRJZFwiOlwiMTVcIixcIklzSW1wb3J0ZWRcIjp0cnVlLFwiQ2hpbGRyZW5cIjpbXX0se1wiJGlkXCI6XCIxN1wiLFwiSW1wb3J0SWRcIjpcIjE2XCIsXCJJc0ltcG9ydGVkXCI6dHJ1ZSxcIkNoaWxkcmVuXCI6W119XX19IiwiQ29sdW1uc01hcHBpbmciOiJbe1wiJGlkXCI6XCIxXCIsXCJTZWxlY3RlZE1hcHBpbmdcIjo4LFwiQ29sdW1uSGVhZGVyXCI6XCJDb2x1bW4wXCIsXCJDb2x1bW5GcmllbmRseU5hbWVcIjpcIlVuaXF1ZSBJRFwifSx7XCIkaWRcIjpcIjJcIixcIlNlbGVjdGVkTWFwcGluZ1wiOjIsXCJDb2x1bW5IZWFkZXJcIjpcIkNvbHVtbjFcIixcIkNvbHVtbkZyaWVuZGx5TmFtZVwiOlwiVGl0bGVcIn0se1wiJGlkXCI6XCIzXCIsXCJTZWxlY3RlZE1hcHBpbmdcIjozLFwiQ29sdW1uSGVhZGVyXCI6XCJDb2x1bW4yXCIsXCJDb2x1bW5GcmllbmRseU5hbWVcIjpcIlN0YXJ0IGRhdGVcIn0se1wiJGlkXCI6XCI0XCIsXCJTZWxlY3RlZE1hcHBpbmdcIjo0LFwiQ29sdW1uSGVhZGVyXCI6XCJDb2x1bW4zXCIsXCJDb2x1bW5GcmllbmRseU5hbWVcIjpcIkVuZCBkYXRlXCJ9LHtcIiRpZFwiOlwiNVwiLFwiU2VsZWN0ZWRNYXBwaW5nXCI6NSxcIkNvbHVtbkhlYWRlclwiOlwiQ29sdW1uNVwiLFwiQ29sdW1uRnJpZW5kbHlOYW1lXCI6XCIlIENvbXBsZXRlZFwifSx7XCIkaWRcIjpcIjZcIixcIlNlbGVjdGVkTWFwcGluZ1wiOjYsXCJDb2x1bW5IZWFkZXJcIjpcIkNvbHVtbjZcIixcIkNvbHVtbkZyaWVuZGx5TmFtZVwiOlwiTm90ZVwifV0iLCJIZWFkZXJSb3dJbmRleCI6IjAiLCJNc2VTeW5jQnlVaWQiOiJUcnVlIiwiU291cmNlVGVtcGxhdGUiOiJ7XCIkaWRcIjpcIjFcIixcIklkXCI6XCJjYzI2Zjg2My0yN2NlLTQ4MGUtYTU4OS1iM2YxMmYyZDZlYjBcIixcIkN1bHR1cmVJbmZvTmFtZVwiOlwiZW4tVVNcIixcIlZlcnNpb25cIjp7XCIkaWRcIjpcIjJcIixcIlRlbXBsYXRlRG9tVmVyc2lvblwiOlwiMS4yLjB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19LFwiU2NhbGVcIjp7XCIkaWRcIjpcIjE5MF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TkxXCIsXCJTdGFydERhdGVcIjpcIjAwMDEtMDEtMDFUMDA6MDA6MDBcIixcIkVuZERhdGVcIjpcIjAwMDEtMDEtMDFUMDA6MDA6MDBcIixcIkF1dG9EYXRlUmFuZ2VcIjp0cnVlLFwiV29ya2luZ0RheXNcIjozMSxcIlRvZGF5TWFya2VyVGV4dFwiOlwiVG9kYXlcIixcIkF1dG9TY2FsZVR5cGVcIjp0cnVlLFwiVGltZWJhbmRTY2FsZXNcIjp7XCIkaWRcIjpcIjE5MlwiLFwiVG9wU2NhbGVMYXllclwiOntcIiRpZFwiOlwiMTkzXCIsXCJGb3JtYXRcIjpcIndcIixcIlR5cGVcIjoxfSxcIk1pZGRsZVNjYWxlTGF5ZXJcIjp7XCIkaWRcIjpcIjE5NFwiLFwiRm9ybWF0XCI6bnVsbCxcIlR5cGVcIjowfSxcIkJvdHRvbVNjYWxlTGF5ZXJcIjp7XCIkaWRcIjpcIjE5NVwiLFwiRm9ybWF0XCI6bnVsbCxcIlR5cGVcIjowfX19LFwiTWlsZXN0b25lc1wiOltdLFwiVGFza3NcIjpbXSxcIlN3aW1sYW5lc1wiOltdLFwiU3dpbWxhbmVzVjJcIjpbXSxcIlNldHRpbmdzXCI6e1wiJGlkXCI6XCIxOTZcIixcIkltcGFPcHRpb25zXCI6e1wiJGlkXCI6XCIxOTdcIixcIkxlZnRUb1JpZ2h0XCI6ZmFsc2UsXCJQYXlsb2FkT3B0aW9uc1wiOjJ9fSxcIlRpbWVDb25maWd1cmF0aW9uXCI6e1wiJGlkXCI6XCIxOThcIixcIlVzZVRpbWVcIjpmYWxzZSxcIldvcmtEYXlTdGFydFwiOlwiMDA6MDA6MDBcIixcIldvcmtEYXlFbmRcIjpcIjIzOjU5OjAwXCJ9fSIsIlVwZGF0ZVNjYWxlRm9ySW1wb3J0ZWRUaW1lbGluZSI6IkZhbHNlIn0sIlNldHRpbmdzIjp7IiRpZCI6IjExMjciLCJJbXBhT3B0aW9ucyI6eyIkaWQiOiIxMTI4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0LCJGaWxlUGF0aCI6IkY6XFxXb3JrXFxSZWRvaW5nIE91dGRhdGVkIFRlbXBsYXRlc1xcRXZlbnQgUGxhbm5pbmdcXFRpbWVsaW5lIERhdGEoMSkueGxzeCIsIlRpbWVDb25maWd1cmF0aW9uIjp7IiRpZCI6IjExMjkiLCJVc2VUaW1lIjpmYWxzZSwiV29ya0RheVN0YXJ0IjoiMDA6MDA6MDAiLCJXb3JrRGF5RW5kIjoiMjM6NTk6MDAifSwiTGFzdFVzZWRUZW1wbGF0ZUlkIjoiY2MyNmY4NjMtMjdjZS00ODBlLWE1ODktYjNmMTJmMmQ2ZWIwIiwiRmlyc3RXZWVrT2ZZZWFyIjowLCJQbGFjZU1pbGVzdG9uZUF0VGhlQmVnaW5uaW5nT2ZUaGVEYXkiOmZhbHNlfQ=="/>
  <p:tag name="__MASTER" val="__part_0"/>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100.xml><?xml version="1.0" encoding="utf-8"?>
<p:tagLst xmlns:a="http://schemas.openxmlformats.org/drawingml/2006/main" xmlns:r="http://schemas.openxmlformats.org/officeDocument/2006/relationships" xmlns:p="http://schemas.openxmlformats.org/presentationml/2006/main">
  <p:tag name="OTLMARKERSHAPE" val="OTL"/>
</p:tagLst>
</file>

<file path=ppt/tags/tag101.xml><?xml version="1.0" encoding="utf-8"?>
<p:tagLst xmlns:a="http://schemas.openxmlformats.org/drawingml/2006/main" xmlns:r="http://schemas.openxmlformats.org/officeDocument/2006/relationships" xmlns:p="http://schemas.openxmlformats.org/presentationml/2006/main">
  <p:tag name="OTLMARKERSHAPE" val="OTL"/>
  <p:tag name="OTLELAPSEDSTYLE" val="Hide"/>
</p:tagLst>
</file>

<file path=ppt/tags/tag102.xml><?xml version="1.0" encoding="utf-8"?>
<p:tagLst xmlns:a="http://schemas.openxmlformats.org/drawingml/2006/main" xmlns:r="http://schemas.openxmlformats.org/officeDocument/2006/relationships" xmlns:p="http://schemas.openxmlformats.org/presentationml/2006/main">
  <p:tag name="OTLMARKERSHAPE" val="OTL"/>
</p:tagLst>
</file>

<file path=ppt/tags/tag103.xml><?xml version="1.0" encoding="utf-8"?>
<p:tagLst xmlns:a="http://schemas.openxmlformats.org/drawingml/2006/main" xmlns:r="http://schemas.openxmlformats.org/officeDocument/2006/relationships" xmlns:p="http://schemas.openxmlformats.org/presentationml/2006/main">
  <p:tag name="OTLMARKERSHAPE" val="OTL"/>
</p:tagLst>
</file>

<file path=ppt/tags/tag104.xml><?xml version="1.0" encoding="utf-8"?>
<p:tagLst xmlns:a="http://schemas.openxmlformats.org/drawingml/2006/main" xmlns:r="http://schemas.openxmlformats.org/officeDocument/2006/relationships" xmlns:p="http://schemas.openxmlformats.org/presentationml/2006/main">
  <p:tag name="OTLMARKERSHAPE" val="OTL"/>
</p:tagLst>
</file>

<file path=ppt/tags/tag105.xml><?xml version="1.0" encoding="utf-8"?>
<p:tagLst xmlns:a="http://schemas.openxmlformats.org/drawingml/2006/main" xmlns:r="http://schemas.openxmlformats.org/officeDocument/2006/relationships" xmlns:p="http://schemas.openxmlformats.org/presentationml/2006/main">
  <p:tag name="OTLMARKERSHAPE" val="OTL"/>
</p:tagLst>
</file>

<file path=ppt/tags/tag106.xml><?xml version="1.0" encoding="utf-8"?>
<p:tagLst xmlns:a="http://schemas.openxmlformats.org/drawingml/2006/main" xmlns:r="http://schemas.openxmlformats.org/officeDocument/2006/relationships" xmlns:p="http://schemas.openxmlformats.org/presentationml/2006/main">
  <p:tag name="OTLMARKERSHAPE" val="OTL"/>
</p:tagLst>
</file>

<file path=ppt/tags/tag107.xml><?xml version="1.0" encoding="utf-8"?>
<p:tagLst xmlns:a="http://schemas.openxmlformats.org/drawingml/2006/main" xmlns:r="http://schemas.openxmlformats.org/officeDocument/2006/relationships" xmlns:p="http://schemas.openxmlformats.org/presentationml/2006/main">
  <p:tag name="OTLMARKERSHAPE" val="OTL"/>
</p:tagLst>
</file>

<file path=ppt/tags/tag108.xml><?xml version="1.0" encoding="utf-8"?>
<p:tagLst xmlns:a="http://schemas.openxmlformats.org/drawingml/2006/main" xmlns:r="http://schemas.openxmlformats.org/officeDocument/2006/relationships" xmlns:p="http://schemas.openxmlformats.org/presentationml/2006/main">
  <p:tag name="OTLMARKERSHAPE" val="OTL"/>
</p:tagLst>
</file>

<file path=ppt/tags/tag109.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Lst>
</file>

<file path=ppt/tags/tag1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1.xml><?xml version="1.0" encoding="utf-8"?>
<p:tagLst xmlns:a="http://schemas.openxmlformats.org/drawingml/2006/main" xmlns:r="http://schemas.openxmlformats.org/officeDocument/2006/relationships" xmlns:p="http://schemas.openxmlformats.org/presentationml/2006/main">
  <p:tag name="OTLMARKERSHAPE" val="OTL"/>
</p:tagLst>
</file>

<file path=ppt/tags/tag112.xml><?xml version="1.0" encoding="utf-8"?>
<p:tagLst xmlns:a="http://schemas.openxmlformats.org/drawingml/2006/main" xmlns:r="http://schemas.openxmlformats.org/officeDocument/2006/relationships" xmlns:p="http://schemas.openxmlformats.org/presentationml/2006/main">
  <p:tag name="OTLMARKERSHAPE" val="OTL"/>
  <p:tag name="OTLTODAYPOSITION" val="Hide"/>
</p:tagLst>
</file>

<file path=ppt/tags/tag113.xml><?xml version="1.0" encoding="utf-8"?>
<p:tagLst xmlns:a="http://schemas.openxmlformats.org/drawingml/2006/main" xmlns:r="http://schemas.openxmlformats.org/officeDocument/2006/relationships" xmlns:p="http://schemas.openxmlformats.org/presentationml/2006/main">
  <p:tag name="OTLMARKERSHAPE" val="OTL"/>
</p:tagLst>
</file>

<file path=ppt/tags/tag114.xml><?xml version="1.0" encoding="utf-8"?>
<p:tagLst xmlns:a="http://schemas.openxmlformats.org/drawingml/2006/main" xmlns:r="http://schemas.openxmlformats.org/officeDocument/2006/relationships" xmlns:p="http://schemas.openxmlformats.org/presentationml/2006/main">
  <p:tag name="OTLMARKERSHAPE" val="OTL"/>
</p:tagLst>
</file>

<file path=ppt/tags/tag115.xml><?xml version="1.0" encoding="utf-8"?>
<p:tagLst xmlns:a="http://schemas.openxmlformats.org/drawingml/2006/main" xmlns:r="http://schemas.openxmlformats.org/officeDocument/2006/relationships" xmlns:p="http://schemas.openxmlformats.org/presentationml/2006/main">
  <p:tag name="OTLMARKERSHAPE" val="OTL"/>
</p:tagLst>
</file>

<file path=ppt/tags/tag116.xml><?xml version="1.0" encoding="utf-8"?>
<p:tagLst xmlns:a="http://schemas.openxmlformats.org/drawingml/2006/main" xmlns:r="http://schemas.openxmlformats.org/officeDocument/2006/relationships" xmlns:p="http://schemas.openxmlformats.org/presentationml/2006/main">
  <p:tag name="OTLMARKERSHAPE" val="OTL"/>
</p:tagLst>
</file>

<file path=ppt/tags/tag117.xml><?xml version="1.0" encoding="utf-8"?>
<p:tagLst xmlns:a="http://schemas.openxmlformats.org/drawingml/2006/main" xmlns:r="http://schemas.openxmlformats.org/officeDocument/2006/relationships" xmlns:p="http://schemas.openxmlformats.org/presentationml/2006/main">
  <p:tag name="OTLMARKERSHAPE" val="OTL"/>
</p:tagLst>
</file>

<file path=ppt/tags/tag118.xml><?xml version="1.0" encoding="utf-8"?>
<p:tagLst xmlns:a="http://schemas.openxmlformats.org/drawingml/2006/main" xmlns:r="http://schemas.openxmlformats.org/officeDocument/2006/relationships" xmlns:p="http://schemas.openxmlformats.org/presentationml/2006/main">
  <p:tag name="OTLMARKERSHAPE" val="OTL"/>
</p:tagLst>
</file>

<file path=ppt/tags/tag119.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Lst>
</file>

<file path=ppt/tags/tag120.xml><?xml version="1.0" encoding="utf-8"?>
<p:tagLst xmlns:a="http://schemas.openxmlformats.org/drawingml/2006/main" xmlns:r="http://schemas.openxmlformats.org/officeDocument/2006/relationships" xmlns:p="http://schemas.openxmlformats.org/presentationml/2006/main">
  <p:tag name="OTLMARKERSHAPE" val="OTL"/>
</p:tagLst>
</file>

<file path=ppt/tags/tag121.xml><?xml version="1.0" encoding="utf-8"?>
<p:tagLst xmlns:a="http://schemas.openxmlformats.org/drawingml/2006/main" xmlns:r="http://schemas.openxmlformats.org/officeDocument/2006/relationships" xmlns:p="http://schemas.openxmlformats.org/presentationml/2006/main">
  <p:tag name="OTLMARKERSHAPE" val="OTL"/>
</p:tagLst>
</file>

<file path=ppt/tags/tag122.xml><?xml version="1.0" encoding="utf-8"?>
<p:tagLst xmlns:a="http://schemas.openxmlformats.org/drawingml/2006/main" xmlns:r="http://schemas.openxmlformats.org/officeDocument/2006/relationships" xmlns:p="http://schemas.openxmlformats.org/presentationml/2006/main">
  <p:tag name="OTLMARKERSHAPE" val="OTL"/>
</p:tagLst>
</file>

<file path=ppt/tags/tag123.xml><?xml version="1.0" encoding="utf-8"?>
<p:tagLst xmlns:a="http://schemas.openxmlformats.org/drawingml/2006/main" xmlns:r="http://schemas.openxmlformats.org/officeDocument/2006/relationships" xmlns:p="http://schemas.openxmlformats.org/presentationml/2006/main">
  <p:tag name="OTLMARKERSHAPE" val="OTL"/>
</p:tagLst>
</file>

<file path=ppt/tags/tag124.xml><?xml version="1.0" encoding="utf-8"?>
<p:tagLst xmlns:a="http://schemas.openxmlformats.org/drawingml/2006/main" xmlns:r="http://schemas.openxmlformats.org/officeDocument/2006/relationships" xmlns:p="http://schemas.openxmlformats.org/presentationml/2006/main">
  <p:tag name="OTLMARKERSHAPE" val="OTL"/>
</p:tagLst>
</file>

<file path=ppt/tags/tag125.xml><?xml version="1.0" encoding="utf-8"?>
<p:tagLst xmlns:a="http://schemas.openxmlformats.org/drawingml/2006/main" xmlns:r="http://schemas.openxmlformats.org/officeDocument/2006/relationships" xmlns:p="http://schemas.openxmlformats.org/presentationml/2006/main">
  <p:tag name="OTLMARKERSHAPE" val="OTL"/>
</p:tagLst>
</file>

<file path=ppt/tags/tag126.xml><?xml version="1.0" encoding="utf-8"?>
<p:tagLst xmlns:a="http://schemas.openxmlformats.org/drawingml/2006/main" xmlns:r="http://schemas.openxmlformats.org/officeDocument/2006/relationships" xmlns:p="http://schemas.openxmlformats.org/presentationml/2006/main">
  <p:tag name="OTLMARKERSHAPE" val="OTL"/>
</p:tagLst>
</file>

<file path=ppt/tags/tag127.xml><?xml version="1.0" encoding="utf-8"?>
<p:tagLst xmlns:a="http://schemas.openxmlformats.org/drawingml/2006/main" xmlns:r="http://schemas.openxmlformats.org/officeDocument/2006/relationships" xmlns:p="http://schemas.openxmlformats.org/presentationml/2006/main">
  <p:tag name="OTLMARKERSHAPE" val="OTL"/>
</p:tagLst>
</file>

<file path=ppt/tags/tag128.xml><?xml version="1.0" encoding="utf-8"?>
<p:tagLst xmlns:a="http://schemas.openxmlformats.org/drawingml/2006/main" xmlns:r="http://schemas.openxmlformats.org/officeDocument/2006/relationships" xmlns:p="http://schemas.openxmlformats.org/presentationml/2006/main">
  <p:tag name="OTLMARKERSHAPE" val="OTL"/>
</p:tagLst>
</file>

<file path=ppt/tags/tag129.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OTLMARKERSHAPE" val="OTL"/>
</p:tagLst>
</file>

<file path=ppt/tags/tag130.xml><?xml version="1.0" encoding="utf-8"?>
<p:tagLst xmlns:a="http://schemas.openxmlformats.org/drawingml/2006/main" xmlns:r="http://schemas.openxmlformats.org/officeDocument/2006/relationships" xmlns:p="http://schemas.openxmlformats.org/presentationml/2006/main">
  <p:tag name="OTLMARKERSHAPE" val="OTL"/>
</p:tagLst>
</file>

<file path=ppt/tags/tag131.xml><?xml version="1.0" encoding="utf-8"?>
<p:tagLst xmlns:a="http://schemas.openxmlformats.org/drawingml/2006/main" xmlns:r="http://schemas.openxmlformats.org/officeDocument/2006/relationships" xmlns:p="http://schemas.openxmlformats.org/presentationml/2006/main">
  <p:tag name="OTLMARKERSHAPE" val="OTL"/>
</p:tagLst>
</file>

<file path=ppt/tags/tag132.xml><?xml version="1.0" encoding="utf-8"?>
<p:tagLst xmlns:a="http://schemas.openxmlformats.org/drawingml/2006/main" xmlns:r="http://schemas.openxmlformats.org/officeDocument/2006/relationships" xmlns:p="http://schemas.openxmlformats.org/presentationml/2006/main">
  <p:tag name="OTLMARKERSHAPE" val="OTL"/>
</p:tagLst>
</file>

<file path=ppt/tags/tag133.xml><?xml version="1.0" encoding="utf-8"?>
<p:tagLst xmlns:a="http://schemas.openxmlformats.org/drawingml/2006/main" xmlns:r="http://schemas.openxmlformats.org/officeDocument/2006/relationships" xmlns:p="http://schemas.openxmlformats.org/presentationml/2006/main">
  <p:tag name="OTLMARKERSHAPE" val="OTL"/>
</p:tagLst>
</file>

<file path=ppt/tags/tag134.xml><?xml version="1.0" encoding="utf-8"?>
<p:tagLst xmlns:a="http://schemas.openxmlformats.org/drawingml/2006/main" xmlns:r="http://schemas.openxmlformats.org/officeDocument/2006/relationships" xmlns:p="http://schemas.openxmlformats.org/presentationml/2006/main">
  <p:tag name="OTLMARKERSHAPE" val="OTL"/>
</p:tagLst>
</file>

<file path=ppt/tags/tag135.xml><?xml version="1.0" encoding="utf-8"?>
<p:tagLst xmlns:a="http://schemas.openxmlformats.org/drawingml/2006/main" xmlns:r="http://schemas.openxmlformats.org/officeDocument/2006/relationships" xmlns:p="http://schemas.openxmlformats.org/presentationml/2006/main">
  <p:tag name="OTLMARKERSHAPE" val="OTL"/>
</p:tagLst>
</file>

<file path=ppt/tags/tag136.xml><?xml version="1.0" encoding="utf-8"?>
<p:tagLst xmlns:a="http://schemas.openxmlformats.org/drawingml/2006/main" xmlns:r="http://schemas.openxmlformats.org/officeDocument/2006/relationships" xmlns:p="http://schemas.openxmlformats.org/presentationml/2006/main">
  <p:tag name="OTLMARKERSHAPE" val="OTL"/>
</p:tagLst>
</file>

<file path=ppt/tags/tag137.xml><?xml version="1.0" encoding="utf-8"?>
<p:tagLst xmlns:a="http://schemas.openxmlformats.org/drawingml/2006/main" xmlns:r="http://schemas.openxmlformats.org/officeDocument/2006/relationships" xmlns:p="http://schemas.openxmlformats.org/presentationml/2006/main">
  <p:tag name="OTLMARKERSHAPE" val="OTL"/>
</p:tagLst>
</file>

<file path=ppt/tags/tag138.xml><?xml version="1.0" encoding="utf-8"?>
<p:tagLst xmlns:a="http://schemas.openxmlformats.org/drawingml/2006/main" xmlns:r="http://schemas.openxmlformats.org/officeDocument/2006/relationships" xmlns:p="http://schemas.openxmlformats.org/presentationml/2006/main">
  <p:tag name="OTLMARKERSHAPE" val="OTL"/>
</p:tagLst>
</file>

<file path=ppt/tags/tag139.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Lst>
</file>

<file path=ppt/tags/tag140.xml><?xml version="1.0" encoding="utf-8"?>
<p:tagLst xmlns:a="http://schemas.openxmlformats.org/drawingml/2006/main" xmlns:r="http://schemas.openxmlformats.org/officeDocument/2006/relationships" xmlns:p="http://schemas.openxmlformats.org/presentationml/2006/main">
  <p:tag name="OTLMARKERSHAPE" val="OTL"/>
</p:tagLst>
</file>

<file path=ppt/tags/tag141.xml><?xml version="1.0" encoding="utf-8"?>
<p:tagLst xmlns:a="http://schemas.openxmlformats.org/drawingml/2006/main" xmlns:r="http://schemas.openxmlformats.org/officeDocument/2006/relationships" xmlns:p="http://schemas.openxmlformats.org/presentationml/2006/main">
  <p:tag name="OTLMARKERSHAPE" val="OTL"/>
</p:tagLst>
</file>

<file path=ppt/tags/tag142.xml><?xml version="1.0" encoding="utf-8"?>
<p:tagLst xmlns:a="http://schemas.openxmlformats.org/drawingml/2006/main" xmlns:r="http://schemas.openxmlformats.org/officeDocument/2006/relationships" xmlns:p="http://schemas.openxmlformats.org/presentationml/2006/main">
  <p:tag name="OTLMARKERSHAPE" val="OTL"/>
</p:tagLst>
</file>

<file path=ppt/tags/tag143.xml><?xml version="1.0" encoding="utf-8"?>
<p:tagLst xmlns:a="http://schemas.openxmlformats.org/drawingml/2006/main" xmlns:r="http://schemas.openxmlformats.org/officeDocument/2006/relationships" xmlns:p="http://schemas.openxmlformats.org/presentationml/2006/main">
  <p:tag name="OTLMARKERSHAPE" val="OTL"/>
</p:tagLst>
</file>

<file path=ppt/tags/tag144.xml><?xml version="1.0" encoding="utf-8"?>
<p:tagLst xmlns:a="http://schemas.openxmlformats.org/drawingml/2006/main" xmlns:r="http://schemas.openxmlformats.org/officeDocument/2006/relationships" xmlns:p="http://schemas.openxmlformats.org/presentationml/2006/main">
  <p:tag name="OTLMARKERSHAPE" val="OTL"/>
</p:tagLst>
</file>

<file path=ppt/tags/tag145.xml><?xml version="1.0" encoding="utf-8"?>
<p:tagLst xmlns:a="http://schemas.openxmlformats.org/drawingml/2006/main" xmlns:r="http://schemas.openxmlformats.org/officeDocument/2006/relationships" xmlns:p="http://schemas.openxmlformats.org/presentationml/2006/main">
  <p:tag name="OTLMARKERSHAPE" val="OTL"/>
</p:tagLst>
</file>

<file path=ppt/tags/tag146.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 name="OTLELAPSEDSTYLE" val="Hide"/>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Lst>
</file>

<file path=ppt/tags/tag29.xml><?xml version="1.0" encoding="utf-8"?>
<p:tagLst xmlns:a="http://schemas.openxmlformats.org/drawingml/2006/main" xmlns:r="http://schemas.openxmlformats.org/officeDocument/2006/relationships" xmlns:p="http://schemas.openxmlformats.org/presentationml/2006/main">
  <p:tag name="OTLMARKERSHAPE" val="OTL"/>
  <p:tag name="OTLTODAYPOSITION" val="Hide"/>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30.xml><?xml version="1.0" encoding="utf-8"?>
<p:tagLst xmlns:a="http://schemas.openxmlformats.org/drawingml/2006/main" xmlns:r="http://schemas.openxmlformats.org/officeDocument/2006/relationships" xmlns:p="http://schemas.openxmlformats.org/presentationml/2006/main">
  <p:tag name="OTLMARKERSHAPE" val="OTL"/>
</p:tagLst>
</file>

<file path=ppt/tags/tag31.xml><?xml version="1.0" encoding="utf-8"?>
<p:tagLst xmlns:a="http://schemas.openxmlformats.org/drawingml/2006/main" xmlns:r="http://schemas.openxmlformats.org/officeDocument/2006/relationships" xmlns:p="http://schemas.openxmlformats.org/presentationml/2006/main">
  <p:tag name="OTLMARKERSHAPE" val="OTL"/>
</p:tagLst>
</file>

<file path=ppt/tags/tag32.xml><?xml version="1.0" encoding="utf-8"?>
<p:tagLst xmlns:a="http://schemas.openxmlformats.org/drawingml/2006/main" xmlns:r="http://schemas.openxmlformats.org/officeDocument/2006/relationships" xmlns:p="http://schemas.openxmlformats.org/presentationml/2006/main">
  <p:tag name="OTLMARKERSHAPE" val="OTL"/>
</p:tagLst>
</file>

<file path=ppt/tags/tag33.xml><?xml version="1.0" encoding="utf-8"?>
<p:tagLst xmlns:a="http://schemas.openxmlformats.org/drawingml/2006/main" xmlns:r="http://schemas.openxmlformats.org/officeDocument/2006/relationships" xmlns:p="http://schemas.openxmlformats.org/presentationml/2006/main">
  <p:tag name="OTLMARKERSHAPE" val="OTL"/>
</p:tagLst>
</file>

<file path=ppt/tags/tag34.xml><?xml version="1.0" encoding="utf-8"?>
<p:tagLst xmlns:a="http://schemas.openxmlformats.org/drawingml/2006/main" xmlns:r="http://schemas.openxmlformats.org/officeDocument/2006/relationships" xmlns:p="http://schemas.openxmlformats.org/presentationml/2006/main">
  <p:tag name="OTLMARKERSHAPE" val="OTL"/>
</p:tagLst>
</file>

<file path=ppt/tags/tag35.xml><?xml version="1.0" encoding="utf-8"?>
<p:tagLst xmlns:a="http://schemas.openxmlformats.org/drawingml/2006/main" xmlns:r="http://schemas.openxmlformats.org/officeDocument/2006/relationships" xmlns:p="http://schemas.openxmlformats.org/presentationml/2006/main">
  <p:tag name="OTLMARKERSHAPE" val="OTL"/>
</p:tagLst>
</file>

<file path=ppt/tags/tag36.xml><?xml version="1.0" encoding="utf-8"?>
<p:tagLst xmlns:a="http://schemas.openxmlformats.org/drawingml/2006/main" xmlns:r="http://schemas.openxmlformats.org/officeDocument/2006/relationships" xmlns:p="http://schemas.openxmlformats.org/presentationml/2006/main">
  <p:tag name="OTLMARKERSHAPE" val="OTL"/>
</p:tagLst>
</file>

<file path=ppt/tags/tag37.xml><?xml version="1.0" encoding="utf-8"?>
<p:tagLst xmlns:a="http://schemas.openxmlformats.org/drawingml/2006/main" xmlns:r="http://schemas.openxmlformats.org/officeDocument/2006/relationships" xmlns:p="http://schemas.openxmlformats.org/presentationml/2006/main">
  <p:tag name="OTLMARKERSHAPE" val="OTL"/>
</p:tagLst>
</file>

<file path=ppt/tags/tag38.xml><?xml version="1.0" encoding="utf-8"?>
<p:tagLst xmlns:a="http://schemas.openxmlformats.org/drawingml/2006/main" xmlns:r="http://schemas.openxmlformats.org/officeDocument/2006/relationships" xmlns:p="http://schemas.openxmlformats.org/presentationml/2006/main">
  <p:tag name="OTLMARKERSHAPE" val="OTL"/>
</p:tagLst>
</file>

<file path=ppt/tags/tag39.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40.xml><?xml version="1.0" encoding="utf-8"?>
<p:tagLst xmlns:a="http://schemas.openxmlformats.org/drawingml/2006/main" xmlns:r="http://schemas.openxmlformats.org/officeDocument/2006/relationships" xmlns:p="http://schemas.openxmlformats.org/presentationml/2006/main">
  <p:tag name="OTLMARKERSHAPE" val="OTL"/>
</p:tagLst>
</file>

<file path=ppt/tags/tag41.xml><?xml version="1.0" encoding="utf-8"?>
<p:tagLst xmlns:a="http://schemas.openxmlformats.org/drawingml/2006/main" xmlns:r="http://schemas.openxmlformats.org/officeDocument/2006/relationships" xmlns:p="http://schemas.openxmlformats.org/presentationml/2006/main">
  <p:tag name="OTLMARKERSHAPE" val="OTL"/>
</p:tagLst>
</file>

<file path=ppt/tags/tag42.xml><?xml version="1.0" encoding="utf-8"?>
<p:tagLst xmlns:a="http://schemas.openxmlformats.org/drawingml/2006/main" xmlns:r="http://schemas.openxmlformats.org/officeDocument/2006/relationships" xmlns:p="http://schemas.openxmlformats.org/presentationml/2006/main">
  <p:tag name="OTLMARKERSHAPE" val="OTL"/>
</p:tagLst>
</file>

<file path=ppt/tags/tag43.xml><?xml version="1.0" encoding="utf-8"?>
<p:tagLst xmlns:a="http://schemas.openxmlformats.org/drawingml/2006/main" xmlns:r="http://schemas.openxmlformats.org/officeDocument/2006/relationships" xmlns:p="http://schemas.openxmlformats.org/presentationml/2006/main">
  <p:tag name="OTLMARKERSHAPE" val="OTL"/>
</p:tagLst>
</file>

<file path=ppt/tags/tag44.xml><?xml version="1.0" encoding="utf-8"?>
<p:tagLst xmlns:a="http://schemas.openxmlformats.org/drawingml/2006/main" xmlns:r="http://schemas.openxmlformats.org/officeDocument/2006/relationships" xmlns:p="http://schemas.openxmlformats.org/presentationml/2006/main">
  <p:tag name="OTLMARKERSHAPE" val="OTL"/>
</p:tagLst>
</file>

<file path=ppt/tags/tag45.xml><?xml version="1.0" encoding="utf-8"?>
<p:tagLst xmlns:a="http://schemas.openxmlformats.org/drawingml/2006/main" xmlns:r="http://schemas.openxmlformats.org/officeDocument/2006/relationships" xmlns:p="http://schemas.openxmlformats.org/presentationml/2006/main">
  <p:tag name="OTLMARKERSHAPE" val="OTL"/>
</p:tagLst>
</file>

<file path=ppt/tags/tag46.xml><?xml version="1.0" encoding="utf-8"?>
<p:tagLst xmlns:a="http://schemas.openxmlformats.org/drawingml/2006/main" xmlns:r="http://schemas.openxmlformats.org/officeDocument/2006/relationships" xmlns:p="http://schemas.openxmlformats.org/presentationml/2006/main">
  <p:tag name="OTLMARKERSHAPE" val="OTL"/>
</p:tagLst>
</file>

<file path=ppt/tags/tag47.xml><?xml version="1.0" encoding="utf-8"?>
<p:tagLst xmlns:a="http://schemas.openxmlformats.org/drawingml/2006/main" xmlns:r="http://schemas.openxmlformats.org/officeDocument/2006/relationships" xmlns:p="http://schemas.openxmlformats.org/presentationml/2006/main">
  <p:tag name="OTLMARKERSHAPE" val="OTL"/>
</p:tagLst>
</file>

<file path=ppt/tags/tag48.xml><?xml version="1.0" encoding="utf-8"?>
<p:tagLst xmlns:a="http://schemas.openxmlformats.org/drawingml/2006/main" xmlns:r="http://schemas.openxmlformats.org/officeDocument/2006/relationships" xmlns:p="http://schemas.openxmlformats.org/presentationml/2006/main">
  <p:tag name="OTLMARKERSHAPE" val="OTL"/>
</p:tagLst>
</file>

<file path=ppt/tags/tag49.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50.xml><?xml version="1.0" encoding="utf-8"?>
<p:tagLst xmlns:a="http://schemas.openxmlformats.org/drawingml/2006/main" xmlns:r="http://schemas.openxmlformats.org/officeDocument/2006/relationships" xmlns:p="http://schemas.openxmlformats.org/presentationml/2006/main">
  <p:tag name="OTLMARKERSHAPE" val="OTL"/>
</p:tagLst>
</file>

<file path=ppt/tags/tag51.xml><?xml version="1.0" encoding="utf-8"?>
<p:tagLst xmlns:a="http://schemas.openxmlformats.org/drawingml/2006/main" xmlns:r="http://schemas.openxmlformats.org/officeDocument/2006/relationships" xmlns:p="http://schemas.openxmlformats.org/presentationml/2006/main">
  <p:tag name="OTLMARKERSHAPE" val="OTL"/>
</p:tagLst>
</file>

<file path=ppt/tags/tag52.xml><?xml version="1.0" encoding="utf-8"?>
<p:tagLst xmlns:a="http://schemas.openxmlformats.org/drawingml/2006/main" xmlns:r="http://schemas.openxmlformats.org/officeDocument/2006/relationships" xmlns:p="http://schemas.openxmlformats.org/presentationml/2006/main">
  <p:tag name="OTLMARKERSHAPE" val="OTL"/>
</p:tagLst>
</file>

<file path=ppt/tags/tag53.xml><?xml version="1.0" encoding="utf-8"?>
<p:tagLst xmlns:a="http://schemas.openxmlformats.org/drawingml/2006/main" xmlns:r="http://schemas.openxmlformats.org/officeDocument/2006/relationships" xmlns:p="http://schemas.openxmlformats.org/presentationml/2006/main">
  <p:tag name="OTLMARKERSHAPE" val="OTL"/>
</p:tagLst>
</file>

<file path=ppt/tags/tag54.xml><?xml version="1.0" encoding="utf-8"?>
<p:tagLst xmlns:a="http://schemas.openxmlformats.org/drawingml/2006/main" xmlns:r="http://schemas.openxmlformats.org/officeDocument/2006/relationships" xmlns:p="http://schemas.openxmlformats.org/presentationml/2006/main">
  <p:tag name="OTLMARKERSHAPE" val="OTL"/>
</p:tagLst>
</file>

<file path=ppt/tags/tag55.xml><?xml version="1.0" encoding="utf-8"?>
<p:tagLst xmlns:a="http://schemas.openxmlformats.org/drawingml/2006/main" xmlns:r="http://schemas.openxmlformats.org/officeDocument/2006/relationships" xmlns:p="http://schemas.openxmlformats.org/presentationml/2006/main">
  <p:tag name="OTLMARKERSHAPE" val="OTL"/>
</p:tagLst>
</file>

<file path=ppt/tags/tag56.xml><?xml version="1.0" encoding="utf-8"?>
<p:tagLst xmlns:a="http://schemas.openxmlformats.org/drawingml/2006/main" xmlns:r="http://schemas.openxmlformats.org/officeDocument/2006/relationships" xmlns:p="http://schemas.openxmlformats.org/presentationml/2006/main">
  <p:tag name="OTLMARKERSHAPE" val="OTL"/>
</p:tagLst>
</file>

<file path=ppt/tags/tag57.xml><?xml version="1.0" encoding="utf-8"?>
<p:tagLst xmlns:a="http://schemas.openxmlformats.org/drawingml/2006/main" xmlns:r="http://schemas.openxmlformats.org/officeDocument/2006/relationships" xmlns:p="http://schemas.openxmlformats.org/presentationml/2006/main">
  <p:tag name="OTLMARKERSHAPE" val="OTL"/>
</p:tagLst>
</file>

<file path=ppt/tags/tag58.xml><?xml version="1.0" encoding="utf-8"?>
<p:tagLst xmlns:a="http://schemas.openxmlformats.org/drawingml/2006/main" xmlns:r="http://schemas.openxmlformats.org/officeDocument/2006/relationships" xmlns:p="http://schemas.openxmlformats.org/presentationml/2006/main">
  <p:tag name="OTLMARKERSHAPE" val="OTL"/>
</p:tagLst>
</file>

<file path=ppt/tags/tag59.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60.xml><?xml version="1.0" encoding="utf-8"?>
<p:tagLst xmlns:a="http://schemas.openxmlformats.org/drawingml/2006/main" xmlns:r="http://schemas.openxmlformats.org/officeDocument/2006/relationships" xmlns:p="http://schemas.openxmlformats.org/presentationml/2006/main">
  <p:tag name="OTLMARKERSHAPE" val="OTL"/>
</p:tagLst>
</file>

<file path=ppt/tags/tag61.xml><?xml version="1.0" encoding="utf-8"?>
<p:tagLst xmlns:a="http://schemas.openxmlformats.org/drawingml/2006/main" xmlns:r="http://schemas.openxmlformats.org/officeDocument/2006/relationships" xmlns:p="http://schemas.openxmlformats.org/presentationml/2006/main">
  <p:tag name="OTLMARKERSHAPE" val="OTL"/>
</p:tagLst>
</file>

<file path=ppt/tags/tag62.xml><?xml version="1.0" encoding="utf-8"?>
<p:tagLst xmlns:a="http://schemas.openxmlformats.org/drawingml/2006/main" xmlns:r="http://schemas.openxmlformats.org/officeDocument/2006/relationships" xmlns:p="http://schemas.openxmlformats.org/presentationml/2006/main">
  <p:tag name="OTLMARKERSHAPE" val="OTL"/>
</p:tagLst>
</file>

<file path=ppt/tags/tag63.xml><?xml version="1.0" encoding="utf-8"?>
<p:tagLst xmlns:a="http://schemas.openxmlformats.org/drawingml/2006/main" xmlns:r="http://schemas.openxmlformats.org/officeDocument/2006/relationships" xmlns:p="http://schemas.openxmlformats.org/presentationml/2006/main">
  <p:tag name="OTLMARKERSHAPE" val="OTL"/>
</p:tagLst>
</file>

<file path=ppt/tags/tag64.xml><?xml version="1.0" encoding="utf-8"?>
<p:tagLst xmlns:a="http://schemas.openxmlformats.org/drawingml/2006/main" xmlns:r="http://schemas.openxmlformats.org/officeDocument/2006/relationships" xmlns:p="http://schemas.openxmlformats.org/presentationml/2006/main">
  <p:tag name="OTLMARKERSHAPE" val="OTL"/>
</p:tagLst>
</file>

<file path=ppt/tags/tag65.xml><?xml version="1.0" encoding="utf-8"?>
<p:tagLst xmlns:a="http://schemas.openxmlformats.org/drawingml/2006/main" xmlns:r="http://schemas.openxmlformats.org/officeDocument/2006/relationships" xmlns:p="http://schemas.openxmlformats.org/presentationml/2006/main">
  <p:tag name="OTLMARKERSHAPE" val="OTL"/>
</p:tagLst>
</file>

<file path=ppt/tags/tag66.xml><?xml version="1.0" encoding="utf-8"?>
<p:tagLst xmlns:a="http://schemas.openxmlformats.org/drawingml/2006/main" xmlns:r="http://schemas.openxmlformats.org/officeDocument/2006/relationships" xmlns:p="http://schemas.openxmlformats.org/presentationml/2006/main">
  <p:tag name="OTLMARKERSHAPE" val="OTL"/>
</p:tagLst>
</file>

<file path=ppt/tags/tag67.xml><?xml version="1.0" encoding="utf-8"?>
<p:tagLst xmlns:a="http://schemas.openxmlformats.org/drawingml/2006/main" xmlns:r="http://schemas.openxmlformats.org/officeDocument/2006/relationships" xmlns:p="http://schemas.openxmlformats.org/presentationml/2006/main">
  <p:tag name="OTLMARKERSHAPE" val="OTL"/>
</p:tagLst>
</file>

<file path=ppt/tags/tag68.xml><?xml version="1.0" encoding="utf-8"?>
<p:tagLst xmlns:a="http://schemas.openxmlformats.org/drawingml/2006/main" xmlns:r="http://schemas.openxmlformats.org/officeDocument/2006/relationships" xmlns:p="http://schemas.openxmlformats.org/presentationml/2006/main">
  <p:tag name="OTLMARKERSHAPE" val="OTL"/>
</p:tagLst>
</file>

<file path=ppt/tags/tag69.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70.xml><?xml version="1.0" encoding="utf-8"?>
<p:tagLst xmlns:a="http://schemas.openxmlformats.org/drawingml/2006/main" xmlns:r="http://schemas.openxmlformats.org/officeDocument/2006/relationships" xmlns:p="http://schemas.openxmlformats.org/presentationml/2006/main">
  <p:tag name="OTLMARKERSHAPE" val="OTL"/>
</p:tagLst>
</file>

<file path=ppt/tags/tag71.xml><?xml version="1.0" encoding="utf-8"?>
<p:tagLst xmlns:a="http://schemas.openxmlformats.org/drawingml/2006/main" xmlns:r="http://schemas.openxmlformats.org/officeDocument/2006/relationships" xmlns:p="http://schemas.openxmlformats.org/presentationml/2006/main">
  <p:tag name="OTLMARKERSHAPE" val="OTL"/>
</p:tagLst>
</file>

<file path=ppt/tags/tag72.xml><?xml version="1.0" encoding="utf-8"?>
<p:tagLst xmlns:a="http://schemas.openxmlformats.org/drawingml/2006/main" xmlns:r="http://schemas.openxmlformats.org/officeDocument/2006/relationships" xmlns:p="http://schemas.openxmlformats.org/presentationml/2006/main">
  <p:tag name="OTLMARKERSHAPE" val="OTL"/>
</p:tagLst>
</file>

<file path=ppt/tags/tag73.xml><?xml version="1.0" encoding="utf-8"?>
<p:tagLst xmlns:a="http://schemas.openxmlformats.org/drawingml/2006/main" xmlns:r="http://schemas.openxmlformats.org/officeDocument/2006/relationships" xmlns:p="http://schemas.openxmlformats.org/presentationml/2006/main">
  <p:tag name="OTLMARKERSHAPE" val="OTL"/>
</p:tagLst>
</file>

<file path=ppt/tags/tag74.xml><?xml version="1.0" encoding="utf-8"?>
<p:tagLst xmlns:a="http://schemas.openxmlformats.org/drawingml/2006/main" xmlns:r="http://schemas.openxmlformats.org/officeDocument/2006/relationships" xmlns:p="http://schemas.openxmlformats.org/presentationml/2006/main">
  <p:tag name="OTLMARKERSHAPE" val="OTL"/>
</p:tagLst>
</file>

<file path=ppt/tags/tag75.xml><?xml version="1.0" encoding="utf-8"?>
<p:tagLst xmlns:a="http://schemas.openxmlformats.org/drawingml/2006/main" xmlns:r="http://schemas.openxmlformats.org/officeDocument/2006/relationships" xmlns:p="http://schemas.openxmlformats.org/presentationml/2006/main">
  <p:tag name="OTLMARKERSHAPE" val="OTL"/>
</p:tagLst>
</file>

<file path=ppt/tags/tag76.xml><?xml version="1.0" encoding="utf-8"?>
<p:tagLst xmlns:a="http://schemas.openxmlformats.org/drawingml/2006/main" xmlns:r="http://schemas.openxmlformats.org/officeDocument/2006/relationships" xmlns:p="http://schemas.openxmlformats.org/presentationml/2006/main">
  <p:tag name="OTLMARKERSHAPE" val="OTL"/>
</p:tagLst>
</file>

<file path=ppt/tags/tag77.xml><?xml version="1.0" encoding="utf-8"?>
<p:tagLst xmlns:a="http://schemas.openxmlformats.org/drawingml/2006/main" xmlns:r="http://schemas.openxmlformats.org/officeDocument/2006/relationships" xmlns:p="http://schemas.openxmlformats.org/presentationml/2006/main">
  <p:tag name="OTLMARKERSHAPE" val="OTL"/>
</p:tagLst>
</file>

<file path=ppt/tags/tag78.xml><?xml version="1.0" encoding="utf-8"?>
<p:tagLst xmlns:a="http://schemas.openxmlformats.org/drawingml/2006/main" xmlns:r="http://schemas.openxmlformats.org/officeDocument/2006/relationships" xmlns:p="http://schemas.openxmlformats.org/presentationml/2006/main">
  <p:tag name="OTLMARKERSHAPE" val="OTL"/>
</p:tagLst>
</file>

<file path=ppt/tags/tag79.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80.xml><?xml version="1.0" encoding="utf-8"?>
<p:tagLst xmlns:a="http://schemas.openxmlformats.org/drawingml/2006/main" xmlns:r="http://schemas.openxmlformats.org/officeDocument/2006/relationships" xmlns:p="http://schemas.openxmlformats.org/presentationml/2006/main">
  <p:tag name="OTLMARKERSHAPE" val="OTL"/>
</p:tagLst>
</file>

<file path=ppt/tags/tag81.xml><?xml version="1.0" encoding="utf-8"?>
<p:tagLst xmlns:a="http://schemas.openxmlformats.org/drawingml/2006/main" xmlns:r="http://schemas.openxmlformats.org/officeDocument/2006/relationships" xmlns:p="http://schemas.openxmlformats.org/presentationml/2006/main">
  <p:tag name="OTLMARKERSHAPE" val="OTL"/>
</p:tagLst>
</file>

<file path=ppt/tags/tag82.xml><?xml version="1.0" encoding="utf-8"?>
<p:tagLst xmlns:a="http://schemas.openxmlformats.org/drawingml/2006/main" xmlns:r="http://schemas.openxmlformats.org/officeDocument/2006/relationships" xmlns:p="http://schemas.openxmlformats.org/presentationml/2006/main">
  <p:tag name="OTLMARKERSHAPE" val="OTL"/>
</p:tagLst>
</file>

<file path=ppt/tags/tag83.xml><?xml version="1.0" encoding="utf-8"?>
<p:tagLst xmlns:a="http://schemas.openxmlformats.org/drawingml/2006/main" xmlns:r="http://schemas.openxmlformats.org/officeDocument/2006/relationships" xmlns:p="http://schemas.openxmlformats.org/presentationml/2006/main">
  <p:tag name="OTLMARKERSHAPE" val="OTL"/>
</p:tagLst>
</file>

<file path=ppt/tags/tag84.xml><?xml version="1.0" encoding="utf-8"?>
<p:tagLst xmlns:a="http://schemas.openxmlformats.org/drawingml/2006/main" xmlns:r="http://schemas.openxmlformats.org/officeDocument/2006/relationships" xmlns:p="http://schemas.openxmlformats.org/presentationml/2006/main">
  <p:tag name="OTLMARKERSHAPE" val="OTL"/>
</p:tagLst>
</file>

<file path=ppt/tags/tag85.xml><?xml version="1.0" encoding="utf-8"?>
<p:tagLst xmlns:a="http://schemas.openxmlformats.org/drawingml/2006/main" xmlns:r="http://schemas.openxmlformats.org/officeDocument/2006/relationships" xmlns:p="http://schemas.openxmlformats.org/presentationml/2006/main">
  <p:tag name="OTLMARKERSHAPE" val="OTL"/>
</p:tagLst>
</file>

<file path=ppt/tags/tag86.xml><?xml version="1.0" encoding="utf-8"?>
<p:tagLst xmlns:a="http://schemas.openxmlformats.org/drawingml/2006/main" xmlns:r="http://schemas.openxmlformats.org/officeDocument/2006/relationships" xmlns:p="http://schemas.openxmlformats.org/presentationml/2006/main">
  <p:tag name="OTLMARKERSHAPE" val="OTL"/>
</p:tagLst>
</file>

<file path=ppt/tags/tag87.xml><?xml version="1.0" encoding="utf-8"?>
<p:tagLst xmlns:a="http://schemas.openxmlformats.org/drawingml/2006/main" xmlns:r="http://schemas.openxmlformats.org/officeDocument/2006/relationships" xmlns:p="http://schemas.openxmlformats.org/presentationml/2006/main">
  <p:tag name="OTLMARKERSHAPE" val="OTL"/>
</p:tagLst>
</file>

<file path=ppt/tags/tag88.xml><?xml version="1.0" encoding="utf-8"?>
<p:tagLst xmlns:a="http://schemas.openxmlformats.org/drawingml/2006/main" xmlns:r="http://schemas.openxmlformats.org/officeDocument/2006/relationships" xmlns:p="http://schemas.openxmlformats.org/presentationml/2006/main">
  <p:tag name="OTLMARKERSHAPE" val="OTL"/>
</p:tagLst>
</file>

<file path=ppt/tags/tag89.xml><?xml version="1.0" encoding="utf-8"?>
<p:tagLst xmlns:a="http://schemas.openxmlformats.org/drawingml/2006/main" xmlns:r="http://schemas.openxmlformats.org/officeDocument/2006/relationships" xmlns:p="http://schemas.openxmlformats.org/presentationml/2006/main">
  <p:tag name="__PART_0" val="eyIkaWQiOiIxIiwiX3N3aW1sYW5lc1YyIjpbeyIkaWQiOiIyIiwiX2FjdGl2aXRpZXMiOlt7IiRpZCI6IjMiLCJfcm93cyI6W3siJGlkIjoiNCIsIl90YXNrcyI6W3siJGlkIjoiNSIsIl9hdHRhY2hlZE1pbGVzdG9uZXMiOlt7IiRpZCI6IjYiLCJEYXRlIjoiMjAyMi0wOC0xOVQyMzo1OTowMCIsIlN0eWxlIjp7IiRpZCI6IjciLCJTaGFwZSI6MSwiQ29ubmVjdG9yTWFyZ2luIjp7IiRpZCI6IjgiLCJUb3AiOjAuMCwiTGVmdCI6Mi4wLCJSaWdodCI6Mi4wLCJCb3R0b20iOjAuMH0sIkNvbm5lY3RvclN0eWxlIjp7IiRpZCI6IjkiLCJMaW5lQ29sb3IiOnsiJGlkIjoiMTAiLCIkdHlwZSI6Ik5MUkUuQ29tbW9uLkRvbS5Tb2xpZENvbG9yQnJ1c2gsIE5MUkUuQ29tbW9uIiwiQ29sb3IiOnsiJGlkIjoiMTEiLCJBIjoxMjcsIlIiOjc5LCJHIjoxMjksIkIiOjE4OX19LCJMaW5lV2VpZ2h0IjoxLjAsIkxpbmVUeXBlIjowLCJQYXJlbnRTdHlsZSI6bnVsbH0sIklzQmVsb3dUaW1lYmFuZCI6dHJ1ZSwiUG9zaXRpb25PblRhc2siOjMsIkhpZGVEYXRlIjpmYWxzZSwiU2hhcGVTaXplIjowLCJTcGFjaW5nIjoyLjAsIlBhZGRpbmciOnsiJGlkIjoiMTIiLCJUb3AiOjcuMCwiTGVmdCI6My4wLCJSaWdodCI6MC4wLCJCb3R0b20iOjIuMH0sIlNoYXBlU3R5bGUiOnsiJGlkIjoiMTMiLCJNYXJnaW4iOnsiJGlkIjoiMTQiLCJUb3AiOjAuMCwiTGVmdCI6MC4wLCJSaWdodCI6MC4wLCJCb3R0b20iOjAuMH0sIlBhZGRpbmciOnsiJGlkIjoiMTUiLCJUb3AiOjAuMCwiTGVmdCI6MC4wLCJSaWdodCI6MC4wLCJCb3R0b20iOjAuMH0sIkJhY2tncm91bmQiOnsiJGlkIjoiMTYiLCJDb2xvciI6eyIkaWQiOiIxNyIsIkEiOjI1NSwiUiI6MjM5LCJHIjoyMDIsIkIiOjh9fSwiSXNWaXNpYmxlIjp0cnVlLCJXaWR0aCI6MTIuMCwiSGVpZ2h0IjoxNC4wLCJCb3JkZXJTdHlsZSI6eyIkaWQiOiIxOCIsIkxpbmVDb2xvciI6eyIkaWQiOiIxOSIsIiR0eXBlIjoiTkxSRS5Db21tb24uRG9tLlNvbGlkQ29sb3JCcnVzaCwgTkxSRS5Db21tb24iLCJDb2xvciI6eyIkaWQiOiIyMCIsIkEiOjI1NSwiUiI6MjU1LCJHIjowLCJCIjowfX0sIkxpbmVXZWlnaHQiOjAuMCwiTGluZVR5cGUiOjAsIlBhcmVudFN0eWxlIjpudWxsfSwiUGFyZW50U3R5bGUiOm51bGx9LCJUaXRsZVN0eWxlIjp7IiRpZCI6IjIxIiwiRm9udFNldHRpbmdzIjp7IiRpZCI6IjIyIiwiRm9udFNpemUiOjExLCJGb250TmFtZSI6IkNhbGlicmkiLCJJc0JvbGQiOnRydWUsIklzSXRhbGljIjpmYWxzZSwiSXNVbmRlcmxpbmVkIjpmYWxzZSwiUGFyZW50U3R5bGUiOm51bGx9LCJBdXRvU2l6ZSI6MCwiRm9yZWdyb3VuZCI6eyIkaWQiOiIyMyIsIkNvbG9yIjp7IiRpZCI6IjI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1IiwiVG9wIjowLjAsIkxlZnQiOjAuMCwiUmlnaHQiOjAuMCwiQm90dG9tIjowLjB9LCJQYWRkaW5nIjp7IiRpZCI6IjI2IiwiVG9wIjowLjAsIkxlZnQiOjAuMCwiUmlnaHQiOjAuMCwiQm90dG9tIjowLjB9LCJCYWNrZ3JvdW5kIjp7IiRpZCI6IjI3IiwiQ29sb3IiOnsiJGlkIjoiMjgiLCJBIjowLCJSIjoyNTUsIkciOjI1NSwiQiI6MjU1fX0sIklzVmlzaWJsZSI6dHJ1ZSwiV2lkdGgiOjAuMCwiSGVpZ2h0IjowLjAsIkJvcmRlclN0eWxlIjp7IiRpZCI6IjI5IiwiTGluZUNvbG9yIjpudWxsLCJMaW5lV2VpZ2h0IjowLjAsIkxpbmVUeXBlIjowLCJQYXJlbnRTdHlsZSI6bnVsbH0sIlBhcmVudFN0eWxlIjpudWxsfSwiRGF0ZVN0eWxlIjp7IiRpZCI6IjMwIiwiRm9udFNldHRpbmdzIjp7IiRpZCI6IjMxIiwiRm9udFNpemUiOjEwLCJGb250TmFtZSI6IkNhbGlicmkiLCJJc0JvbGQiOmZhbHNlLCJJc0l0YWxpYyI6ZmFsc2UsIklzVW5kZXJsaW5lZCI6ZmFsc2UsIlBhcmVudFN0eWxlIjpudWxsfSwiQXV0b1NpemUiOjAsIkZvcmVncm91bmQiOnsiJGlkIjoiMzIiLCJDb2xvciI6eyIkaWQiOiIz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zQiLCJUb3AiOjAuMCwiTGVmdCI6MC4wLCJSaWdodCI6MC4wLCJCb3R0b20iOjAuMH0sIlBhZGRpbmciOnsiJGlkIjoiMzUiLCJUb3AiOjAuMCwiTGVmdCI6MC4wLCJSaWdodCI6MC4wLCJCb3R0b20iOjAuMH0sIkJhY2tncm91bmQiOnsiJGlkIjoiMzYiLCJDb2xvciI6eyIkaWQiOiIzNyIsIkEiOjAsIlIiOjI1NSwiRyI6MjU1LCJCIjoyNTV9fSwiSXNWaXNpYmxlIjp0cnVlLCJXaWR0aCI6MC4wLCJIZWlnaHQiOjAuMCwiQm9yZGVyU3R5bGUiOnsiJGlkIjoiMzgiLCJMaW5lQ29sb3IiOm51bGwsIkxpbmVXZWlnaHQiOjAuMCwiTGluZVR5cGUiOjAsIlBhcmVudFN0eWxlIjpudWxsfSwiUGFyZW50U3R5bGUiOm51bGx9LCJEYXRlRm9ybWF0Ijp7IiRpZCI6IjM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wIiwiRm9ybWF0IjowLCJJc1Zpc2libGUiOmZhbHNlLCJMYXN0S25vd25WaXNpYmlsaXR5U3RhdGUiOmZhbHNlfSwiSXNWaXNpYmxlIjp0cnVlLCJQYXJlbnRTdHlsZSI6bnVsbH0sIkluZGV4IjozLCJQZXJjZW50YWdlQ29tcGxldGUiOm51bGwsIlBvc2l0aW9uIjp7IlJhdGlvIjowLjAsIklzQ3VzdG9tIjpmYWxzZX0sIkRhdGVGb3JtYXQiOnsiJHJlZiI6IjM5In0sIldlZWtOdW1iZXJpbmciOnsiJGlkIjoiNDEiLCJGb3JtYXQiOjAsIklzVmlzaWJsZSI6ZmFsc2UsIkxhc3RLbm93blZpc2liaWxpdHlTdGF0ZSI6ZmFsc2V9LCJSZWxhdGVkVGFza0lkIjoiYTQ5ZGY1ZGUtMjE1NC00NGQ3LWI2ODctY2JhYmVkZDBmMmJiIiwiSWQiOiIxOTlkMGNhZS00NmVhLTQxNTMtODU2MS1kZjQ4ODUzMTFjZjYiLCJJbXBvcnRJZCI6IjIiLCJUaXRsZSI6Ik1pbGVzdG9uZSAxIiwiTm90ZSI6bnVsbCwiSHlwZXJsaW5rIjp7IiRpZCI6IjQyIiwiQWRkcmVzcyI6bnVsbCwiU3ViQWRkcmVzcyI6bnVsbH0sIklzQ2hhbmdlZCI6ZmFsc2UsIklzTmV3IjpmYWxzZX0seyIkaWQiOiI0MyIsIkRhdGUiOiIyMDIyLTA5LTI3VDIzOjU5OjAwIiwiU3R5bGUiOnsiJGlkIjoiNDQiLCJTaGFwZSI6MSwiQ29ubmVjdG9yTWFyZ2luIjp7IiRpZCI6IjQ1IiwiVG9wIjowLjAsIkxlZnQiOjIuMCwiUmlnaHQiOjIuMCwiQm90dG9tIjowLjB9LCJDb25uZWN0b3JTdHlsZSI6eyIkaWQiOiI0NiIsIkxpbmVDb2xvciI6eyIkaWQiOiI0NyIsIiR0eXBlIjoiTkxSRS5Db21tb24uRG9tLlNvbGlkQ29sb3JCcnVzaCwgTkxSRS5Db21tb24iLCJDb2xvciI6eyIkaWQiOiI0OCIsIkEiOjEyNywiUiI6NzksIkciOjEyOSwiQiI6MTg5fX0sIkxpbmVXZWlnaHQiOjEuMCwiTGluZVR5cGUiOjAsIlBhcmVudFN0eWxlIjpudWxsfSwiSXNCZWxvd1RpbWViYW5kIjp0cnVlLCJQb3NpdGlvbk9uVGFzayI6MywiSGlkZURhdGUiOmZhbHNlLCJTaGFwZVNpemUiOjAsIlNwYWNpbmciOjIuMCwiUGFkZGluZyI6eyIkaWQiOiI0OSIsIlRvcCI6Ny4wLCJMZWZ0IjozLjAsIlJpZ2h0IjowLjAsIkJvdHRvbSI6Mi4wfSwiU2hhcGVTdHlsZSI6eyIkaWQiOiI1MCIsIk1hcmdpbiI6eyIkaWQiOiI1MSIsIlRvcCI6MC4wLCJMZWZ0IjowLjAsIlJpZ2h0IjowLjAsIkJvdHRvbSI6MC4wfSwiUGFkZGluZyI6eyIkaWQiOiI1MiIsIlRvcCI6MC4wLCJMZWZ0IjowLjAsIlJpZ2h0IjowLjAsIkJvdHRvbSI6MC4wfSwiQmFja2dyb3VuZCI6eyIkaWQiOiI1MyIsIkNvbG9yIjp7IiRpZCI6IjU0IiwiQSI6MjU1LCJSIjoyMzksIkciOjIwMiwiQiI6OH19LCJJc1Zpc2libGUiOnRydWUsIldpZHRoIjoxMi4wLCJIZWlnaHQiOjE0LjAsIkJvcmRlclN0eWxlIjp7IiRpZCI6IjU1IiwiTGluZUNvbG9yIjp7IiRpZCI6IjU2IiwiJHR5cGUiOiJOTFJFLkNvbW1vbi5Eb20uU29saWRDb2xvckJydXNoLCBOTFJFLkNvbW1vbiIsIkNvbG9yIjp7IiRpZCI6IjU3IiwiQSI6MjU1LCJSIjoyNTUsIkciOjAsIkIiOjB9fSwiTGluZVdlaWdodCI6MC4wLCJMaW5lVHlwZSI6MCwiUGFyZW50U3R5bGUiOm51bGx9LCJQYXJlbnRTdHlsZSI6bnVsbH0sIlRpdGxlU3R5bGUiOnsiJGlkIjoiNTgiLCJGb250U2V0dGluZ3MiOnsiJGlkIjoiNTkiLCJGb250U2l6ZSI6MTEsIkZvbnROYW1lIjoiQ2FsaWJyaSIsIklzQm9sZCI6dHJ1ZSwiSXNJdGFsaWMiOmZhbHNlLCJJc1VuZGVybGluZWQiOmZhbHNlLCJQYXJlbnRTdHlsZSI6bnVsbH0sIkF1dG9TaXplIjoyLCJGb3JlZ3JvdW5kIjp7IiRpZCI6IjYwIiwiQ29sb3IiOnsiJGlkIjoiNjEiLCJBIjoyNTUsIlIiOjAsIkciOjAsIkIiOjB9fSwiTWF4V2lkdGgiOjY2LjcyMzMzMzMzMzMzMzM0MywiTWF4SGVpZ2h0IjoiSW5maW5pdHkiLCJTbWFydEZvcmVncm91bmRJc0FjdGl2ZSI6ZmFsc2UsIkhvcml6b250YWxBbGlnbm1lbnQiOjEsIlZlcnRpY2FsQWxpZ25tZW50IjowLCJTbWFydEZvcmVncm91bmQiOm51bGwsIkJhY2tncm91bmRGaWxsVHlwZSI6MCwiTWFyZ2luIjp7IiRpZCI6IjYyIiwiVG9wIjowLjAsIkxlZnQiOjAuMCwiUmlnaHQiOjAuMCwiQm90dG9tIjowLjB9LCJQYWRkaW5nIjp7IiRpZCI6IjYzIiwiVG9wIjowLjAsIkxlZnQiOjAuMCwiUmlnaHQiOjAuMCwiQm90dG9tIjowLjB9LCJCYWNrZ3JvdW5kIjp7IiRpZCI6IjY0IiwiQ29sb3IiOnsiJGlkIjoiNjUiLCJBIjowLCJSIjoyNTUsIkciOjI1NSwiQiI6MjU1fX0sIklzVmlzaWJsZSI6dHJ1ZSwiV2lkdGgiOjAuMCwiSGVpZ2h0IjowLjAsIkJvcmRlclN0eWxlIjp7IiRpZCI6IjY2IiwiTGluZUNvbG9yIjpudWxsLCJMaW5lV2VpZ2h0IjowLjAsIkxpbmVUeXBlIjowLCJQYXJlbnRTdHlsZSI6bnVsbH0sIlBhcmVudFN0eWxlIjpudWxsfSwiRGF0ZVN0eWxlIjp7IiRpZCI6IjY3IiwiRm9udFNldHRpbmdzIjp7IiRpZCI6IjY4IiwiRm9udFNpemUiOjEwLCJGb250TmFtZSI6IkNhbGlicmkiLCJJc0JvbGQiOmZhbHNlLCJJc0l0YWxpYyI6ZmFsc2UsIklzVW5kZXJsaW5lZCI6ZmFsc2UsIlBhcmVudFN0eWxlIjpudWxsfSwiQXV0b1NpemUiOjAsIkZvcmVncm91bmQiOnsiJGlkIjoiNjkiLCJDb2xvciI6eyIkaWQiOiI3M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zEiLCJUb3AiOjAuMCwiTGVmdCI6MC4wLCJSaWdodCI6MC4wLCJCb3R0b20iOjAuMH0sIlBhZGRpbmciOnsiJGlkIjoiNzIiLCJUb3AiOjAuMCwiTGVmdCI6MC4wLCJSaWdodCI6MC4wLCJCb3R0b20iOjAuMH0sIkJhY2tncm91bmQiOnsiJGlkIjoiNzMiLCJDb2xvciI6eyIkaWQiOiI3NCIsIkEiOjAsIlIiOjI1NSwiRyI6MjU1LCJCIjoyNTV9fSwiSXNWaXNpYmxlIjp0cnVlLCJXaWR0aCI6MC4wLCJIZWlnaHQiOjAuMCwiQm9yZGVyU3R5bGUiOnsiJGlkIjoiNzUiLCJMaW5lQ29sb3IiOm51bGwsIkxpbmVXZWlnaHQiOjAuMCwiTGluZVR5cGUiOjAsIlBhcmVudFN0eWxlIjpudWxsfSwiUGFyZW50U3R5bGUiOm51bGx9LCJEYXRlRm9ybWF0Ijp7IiRpZCI6Ijc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3IiwiRm9ybWF0IjowLCJJc1Zpc2libGUiOmZhbHNlLCJMYXN0S25vd25WaXNpYmlsaXR5U3RhdGUiOmZhbHNlfSwiSXNWaXNpYmxlIjp0cnVlLCJQYXJlbnRTdHlsZSI6bnVsbH0sIkluZGV4Ijo0LCJQZXJjZW50YWdlQ29tcGxldGUiOm51bGwsIlBvc2l0aW9uIjp7IlJhdGlvIjowLjAsIklzQ3VzdG9tIjpmYWxzZX0sIkRhdGVGb3JtYXQiOnsiJHJlZiI6Ijc2In0sIldlZWtOdW1iZXJpbmciOnsiJGlkIjoiNzgiLCJGb3JtYXQiOjAsIklzVmlzaWJsZSI6ZmFsc2UsIkxhc3RLbm93blZpc2liaWxpdHlTdGF0ZSI6ZmFsc2V9LCJSZWxhdGVkVGFza0lkIjoiYTQ5ZGY1ZGUtMjE1NC00NGQ3LWI2ODctY2JhYmVkZDBmMmJiIiwiSWQiOiJkNWI3ZTQzZC03YTM0LTQ4ZjItYjI0ZC0yMTcwNWZhOGRkNzIiLCJJbXBvcnRJZCI6IjMiLCJUaXRsZSI6Ik1pbGVzdG9uZSAyIiwiTm90ZSI6bnVsbCwiSHlwZXJsaW5rIjp7IiRpZCI6Ijc5IiwiQWRkcmVzcyI6bnVsbCwiU3ViQWRkcmVzcyI6bnVsbH0sIklzQ2hhbmdlZCI6ZmFsc2UsIklzTmV3IjpmYWxzZX1dLCJUYXNrRGVmaW5pdGlvbiI6eyIkaWQiOiI4MCIsIkdyb3VwTmFtZSI6bnVsbCwiU3RhcnREYXRlIjoiMjAyMi0wOC0xM1QwMDowMDowMFoiLCJFbmREYXRlIjoiMjAyMi0xMC0wNVQyMzo1OTowMFoiLCJQZXJjZW50YWdlQ29tcGxldGUiOm51bGwsIlN0eWxlIjp7IiRpZCI6IjgxIiwiU2hhcGUiOjAsIlNoYXBlVGhpY2tuZXNzIjoxLCJEdXJhdGlvbkZvcm1hdCI6MCwiSW5jbHVkZU5vbldvcmtpbmdEYXlzSW5EdXJhdGlvbiI6ZmFsc2UsIlBlcmNlbnRhZ2VDb21wbGV0ZVN0eWxlIjp7IiRpZCI6IjgyIiwiRm9udFNldHRpbmdzIjp7IiRpZCI6IjgzIiwiRm9udFNpemUiOjEwLCJGb250TmFtZSI6IkNhbGlicmkiLCJJc0JvbGQiOmZhbHNlLCJJc0l0YWxpYyI6ZmFsc2UsIklzVW5kZXJsaW5lZCI6ZmFsc2UsIlBhcmVudFN0eWxlIjpudWxsfSwiQXV0b1NpemUiOjAsIkZvcmVncm91bmQiOnsiJGlkIjoiODQiLCJDb2xvciI6eyIkaWQiOiI4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2IiwiVG9wIjowLjAsIkxlZnQiOjAuMCwiUmlnaHQiOjAuMCwiQm90dG9tIjowLjB9LCJQYWRkaW5nIjp7IiRpZCI6Ijg3IiwiVG9wIjowLjAsIkxlZnQiOjAuMCwiUmlnaHQiOjAuMCwiQm90dG9tIjowLjB9LCJCYWNrZ3JvdW5kIjp7IiRpZCI6Ijg4IiwiQ29sb3IiOnsiJGlkIjoiODkiLCJBIjo4OSwiUiI6MCwiRyI6MCwiQiI6MH19LCJJc1Zpc2libGUiOnRydWUsIldpZHRoIjowLjAsIkhlaWdodCI6MC4wLCJCb3JkZXJTdHlsZSI6eyIkaWQiOiI5MCIsIkxpbmVDb2xvciI6bnVsbCwiTGluZVdlaWdodCI6MC4wLCJMaW5lVHlwZSI6MCwiUGFyZW50U3R5bGUiOm51bGx9LCJQYXJlbnRTdHlsZSI6bnVsbH0sIkR1cmF0aW9uU3R5bGUiOnsiJGlkIjoiOTEiLCJGb250U2V0dGluZ3MiOnsiJGlkIjoiOTIiLCJGb250U2l6ZSI6MTAsIkZvbnROYW1lIjoiQ2FsaWJyaSIsIklzQm9sZCI6ZmFsc2UsIklzSXRhbGljIjpmYWxzZSwiSXNVbmRlcmxpbmVkIjpmYWxzZSwiUGFyZW50U3R5bGUiOm51bGx9LCJBdXRvU2l6ZSI6MCwiRm9yZWdyb3VuZCI6eyIkaWQiOiI5MyIsIkNvbG9yIjp7IiRpZCI6Ijk0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k1IiwiVG9wIjowLjAsIkxlZnQiOjAuMCwiUmlnaHQiOjAuMCwiQm90dG9tIjowLjB9LCJQYWRkaW5nIjp7IiRpZCI6Ijk2IiwiVG9wIjowLjAsIkxlZnQiOjAuMCwiUmlnaHQiOjAuMCwiQm90dG9tIjowLjB9LCJCYWNrZ3JvdW5kIjp7IiRpZCI6Ijk3IiwiQ29sb3IiOnsiJGlkIjoiOTgiLCJBIjowLCJSIjoyNTUsIkciOjI1NSwiQiI6MjU1fX0sIklzVmlzaWJsZSI6dHJ1ZSwiV2lkdGgiOjAuMCwiSGVpZ2h0IjowLjAsIkJvcmRlclN0eWxlIjp7IiRpZCI6Ijk5IiwiTGluZUNvbG9yIjpudWxsLCJMaW5lV2VpZ2h0IjowLjAsIkxpbmVUeXBlIjowLCJQYXJlbnRTdHlsZSI6bnVsbH0sIlBhcmVudFN0eWxlIjpudWxsfSwiSG9yaXpvbnRhbENvbm5lY3RvclN0eWxlIjp7IiRpZCI6IjEwMCIsIkxpbmVDb2xvciI6eyIkaWQiOiIxMDEiLCIkdHlwZSI6Ik5MUkUuQ29tbW9uLkRvbS5Tb2xpZENvbG9yQnJ1c2gsIE5MUkUuQ29tbW9uIiwiQ29sb3IiOnsiJGlkIjoiMTAyIiwiQSI6MjU1LCJSIjowLCJHIjoxNjYsIkIiOjE2Nn19LCJMaW5lV2VpZ2h0IjoxLjAsIkxpbmVUeXBlIjowLCJQYXJlbnRTdHlsZSI6bnVsbH0sIlZlcnRpY2FsQ29ubmVjdG9yU3R5bGUiOnsiJGlkIjoiMTAzIiwiTGluZUNvbG9yIjp7IiRpZCI6IjEwNCIsIiR0eXBlIjoiTkxSRS5Db21tb24uRG9tLlNvbGlkQ29sb3JCcnVzaCwgTkxSRS5Db21tb24iLCJDb2xvciI6eyIkaWQiOiIxMDUiLCJBIjoyNTUsIlIiOjAsIkciOjE2NiwiQiI6MTY2fX0sIkxpbmVXZWlnaHQiOjEuMCwiTGluZVR5cGUiOjAsIlBhcmVudFN0eWxlIjpudWxsfSwiTWFyZ2luIjpudWxsLCJTdGFydERhdGVQb3NpdGlvbiI6MSwiRW5kRGF0ZVBvc2l0aW9uIjoxLCJEYXRlSXNWaXNpYmxlIjp0cnVlLCJUaXRsZVBvc2l0aW9uIjoyLCJEdXJhdGlvblBvc2l0aW9uIjo2LCJQZXJjZW50YWdlQ29tcGxldGVkUG9zaXRpb24iOjYsIlNwYWNpbmciOjMsIklzQmVsb3dUaW1lYmFuZCI6dHJ1ZSwiUGVyY2VudGFnZUNvbXBsZXRlU2hhcGVPcGFjaXR5IjozNSwiU2hhcGVTdHlsZSI6eyIkaWQiOiIxMDYiLCJNYXJnaW4iOnsiJGlkIjoiMTA3IiwiVG9wIjowLjAsIkxlZnQiOjQuMCwiUmlnaHQiOjQuMCwiQm90dG9tIjowLjB9LCJQYWRkaW5nIjp7IiRpZCI6IjEwOCIsIlRvcCI6MC4wLCJMZWZ0IjowLjAsIlJpZ2h0IjowLjAsIkJvdHRvbSI6MC4wfSwiQmFja2dyb3VuZCI6eyIkaWQiOiIxMDkiLCJDb2xvciI6eyIkaWQiOiIxMTAiLCJBIjoyNTUsIlIiOjAsIkciOjE2NiwiQiI6MTY2fX0sIklzVmlzaWJsZSI6dHJ1ZSwiV2lkdGgiOjAuMCwiSGVpZ2h0IjoxNi4wLCJCb3JkZXJTdHlsZSI6eyIkaWQiOiIxMTEiLCJMaW5lQ29sb3IiOnsiJGlkIjoiMTEyIiwiJHR5cGUiOiJOTFJFLkNvbW1vbi5Eb20uU29saWRDb2xvckJydXNoLCBOTFJFLkNvbW1vbiIsIkNvbG9yIjp7IiRpZCI6IjExMyIsIkEiOjI1NSwiUiI6MjU1LCJHIjoyNTUsIkIiOjI1NX19LCJMaW5lV2VpZ2h0IjoyLjAsIkxpbmVUeXBlIjowLCJQYXJlbnRTdHlsZSI6bnVsbH0sIlBhcmVudFN0eWxlIjpudWxsfSwiVGl0bGVTdHlsZSI6eyIkaWQiOiIxMTQiLCJGb250U2V0dGluZ3MiOnsiJGlkIjoiMTE1IiwiRm9udFNpemUiOjE0LCJGb250TmFtZSI6IkNhbGlicmkiLCJJc0JvbGQiOnRydWUsIklzSXRhbGljIjpmYWxzZSwiSXNVbmRlcmxpbmVkIjpmYWxzZSwiUGFyZW50U3R5bGUiOm51bGx9LCJBdXRvU2l6ZSI6MCwiRm9yZWdyb3VuZCI6eyIkaWQiOiIxMTYiLCJDb2xvciI6eyIkaWQiOiIxMTc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MTE4IiwiVG9wIjowLjAsIkxlZnQiOjAuMCwiUmlnaHQiOjAuMCwiQm90dG9tIjowLjB9LCJQYWRkaW5nIjp7IiRpZCI6IjExOSIsIlRvcCI6MC4wLCJMZWZ0IjowLjAsIlJpZ2h0IjowLjAsIkJvdHRvbSI6MC4wfSwiQmFja2dyb3VuZCI6eyIkaWQiOiIxMjAiLCJDb2xvciI6eyIkaWQiOiIxMjEiLCJBIjowLCJSIjoyNTUsIkciOjI1NSwiQiI6MjU1fX0sIklzVmlzaWJsZSI6dHJ1ZSwiV2lkdGgiOjAuMCwiSGVpZ2h0IjowLjAsIkJvcmRlclN0eWxlIjp7IiRpZCI6IjEyMiIsIkxpbmVDb2xvciI6bnVsbCwiTGluZVdlaWdodCI6MC4wLCJMaW5lVHlwZSI6MCwiUGFyZW50U3R5bGUiOm51bGx9LCJQYXJlbnRTdHlsZSI6bnVsbH0sIkRhdGVTdHlsZSI6eyIkaWQiOiIxMjMiLCJGb250U2V0dGluZ3MiOnsiJGlkIjoiMTI0IiwiRm9udFNpemUiOjEwLCJGb250TmFtZSI6IkNhbGlicmkiLCJJc0JvbGQiOmZhbHNlLCJJc0l0YWxpYyI6ZmFsc2UsIklzVW5kZXJsaW5lZCI6ZmFsc2UsIlBhcmVudFN0eWxlIjpudWxsfSwiQXV0b1NpemUiOjAsIkZvcmVncm91bmQiOnsiJGlkIjoiMTI1IiwiQ29sb3IiOnsiJGlkIjoiMTI2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EyNyIsIlRvcCI6MC4wLCJMZWZ0IjowLjAsIlJpZ2h0IjowLjAsIkJvdHRvbSI6MC4wfSwiUGFkZGluZyI6eyIkaWQiOiIxMjgiLCJUb3AiOjAuMCwiTGVmdCI6MC4wLCJSaWdodCI6MC4wLCJCb3R0b20iOjAuMH0sIkJhY2tncm91bmQiOnsiJGlkIjoiMTI5IiwiQ29sb3IiOnsiJGlkIjoiMTMwIiwiQSI6MCwiUiI6MjU1LCJHIjoyNTUsIkIiOjI1NX19LCJJc1Zpc2libGUiOnRydWUsIldpZHRoIjowLjAsIkhlaWdodCI6MC4wLCJCb3JkZXJTdHlsZSI6eyIkaWQiOiIxMzEiLCJMaW5lQ29sb3IiOm51bGwsIkxpbmVXZWlnaHQiOjAuMCwiTGluZVR5cGUiOjAsIlBhcmVudFN0eWxlIjpudWxsfSwiUGFyZW50U3R5bGUiOm51bGx9LCJEYXRlRm9ybWF0Ijp7IiRpZCI6IjEz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MiLCJGb3JtYXQiOjAsIklzVmlzaWJsZSI6ZmFsc2UsIkxhc3RLbm93blZpc2liaWxpdHlTdGF0ZSI6ZmFsc2V9LCJJc1Zpc2libGUiOnRydWUsIlBhcmVudFN0eWxlIjpudWxsfSwiSW5kZXgiOjIsIlNtYXJ0RHVyYXRpb25BY3RpdmF0ZWQiOmZhbHNlLCJEYXRlRm9ybWF0Ijp7IiRyZWYiOiIxMzIifSwiV2Vla051bWJlcmluZyI6eyIkaWQiOiIxMzQiLCJGb3JtYXQiOjAsIklzVmlzaWJsZSI6ZmFsc2UsIkxhc3RLbm93blZpc2liaWxpdHlTdGF0ZSI6ZmFsc2V9LCJJZCI6ImE0OWRmNWRlLTIxNTQtNDRkNy1iNjg3LWNiYWJlZGQwZjJiYiIsIkltcG9ydElkIjoiMTEiLCJUaXRsZSI6IkFjdGl2aXR5IEEiLCJOb3RlIjpudWxsLCJIeXBlcmxpbmsiOnsiJGlkIjoiMTM1IiwiQWRkcmVzcyI6bnVsbCwiU3ViQWRkcmVzcyI6bnVsbH0sIklzQ2hhbmdlZCI6ZmFsc2UsIklzTmV3IjpmYWxzZX19LHsiJGlkIjoiMTM2IiwiX2F0dGFjaGVkTWlsZXN0b25lcyI6W3siJGlkIjoiMTM3IiwiRGF0ZSI6IjIwMjItMTAtMjJUMjM6NTk6MDAiLCJTdHlsZSI6eyIkaWQiOiIxMzgiLCJTaGFwZSI6MSwiQ29ubmVjdG9yTWFyZ2luIjp7IiRpZCI6IjEzOSIsIlRvcCI6MC4wLCJMZWZ0IjoyLjAsIlJpZ2h0IjoyLjAsIkJvdHRvbSI6MC4wfSwiQ29ubmVjdG9yU3R5bGUiOnsiJGlkIjoiMTQwIiwiTGluZUNvbG9yIjp7IiRpZCI6IjE0MSIsIiR0eXBlIjoiTkxSRS5Db21tb24uRG9tLlNvbGlkQ29sb3JCcnVzaCwgTkxSRS5Db21tb24iLCJDb2xvciI6eyIkaWQiOiIxNDIiLCJBIjoxMjcsIlIiOjc5LCJHIjoxMjksIkIiOjE4OX19LCJMaW5lV2VpZ2h0IjoxLjAsIkxpbmVUeXBlIjowLCJQYXJlbnRTdHlsZSI6bnVsbH0sIklzQmVsb3dUaW1lYmFuZCI6dHJ1ZSwiUG9zaXRpb25PblRhc2siOjMsIkhpZGVEYXRlIjpmYWxzZSwiU2hhcGVTaXplIjowLCJTcGFjaW5nIjoyLjAsIlBhZGRpbmciOnsiJGlkIjoiMTQzIiwiVG9wIjo3LjAsIkxlZnQiOjMuMCwiUmlnaHQiOjAuMCwiQm90dG9tIjoyLjB9LCJTaGFwZVN0eWxlIjp7IiRpZCI6IjE0NCIsIk1hcmdpbiI6eyIkaWQiOiIxNDUiLCJUb3AiOjAuMCwiTGVmdCI6MC4wLCJSaWdodCI6MC4wLCJCb3R0b20iOjAuMH0sIlBhZGRpbmciOnsiJGlkIjoiMTQ2IiwiVG9wIjowLjAsIkxlZnQiOjAuMCwiUmlnaHQiOjAuMCwiQm90dG9tIjowLjB9LCJCYWNrZ3JvdW5kIjp7IiRpZCI6IjE0NyIsIkNvbG9yIjp7IiRpZCI6IjE0OCIsIkEiOjI1NSwiUiI6MjM5LCJHIjoyMDIsIkIiOjh9fSwiSXNWaXNpYmxlIjp0cnVlLCJXaWR0aCI6MTIuMCwiSGVpZ2h0IjoxNC4wLCJCb3JkZXJTdHlsZSI6eyIkaWQiOiIxNDkiLCJMaW5lQ29sb3IiOnsiJGlkIjoiMTUwIiwiJHR5cGUiOiJOTFJFLkNvbW1vbi5Eb20uU29saWRDb2xvckJydXNoLCBOTFJFLkNvbW1vbiIsIkNvbG9yIjp7IiRpZCI6IjE1MSIsIkEiOjI1NSwiUiI6MjU1LCJHIjowLCJCIjowfX0sIkxpbmVXZWlnaHQiOjAuMCwiTGluZVR5cGUiOjAsIlBhcmVudFN0eWxlIjpudWxsfSwiUGFyZW50U3R5bGUiOm51bGx9LCJUaXRsZVN0eWxlIjp7IiRpZCI6IjE1MiIsIkZvbnRTZXR0aW5ncyI6eyIkaWQiOiIxNTMiLCJGb250U2l6ZSI6MTEsIkZvbnROYW1lIjoiQ2FsaWJyaSIsIklzQm9sZCI6dHJ1ZSwiSXNJdGFsaWMiOmZhbHNlLCJJc1VuZGVybGluZWQiOmZhbHNlLCJQYXJlbnRTdHlsZSI6bnVsbH0sIkF1dG9TaXplIjowLCJGb3JlZ3JvdW5kIjp7IiRpZCI6IjE1NCIsIkNvbG9yIjp7IiRpZCI6IjE1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TYiLCJUb3AiOjAuMCwiTGVmdCI6MC4wLCJSaWdodCI6MC4wLCJCb3R0b20iOjAuMH0sIlBhZGRpbmciOnsiJGlkIjoiMTU3IiwiVG9wIjowLjAsIkxlZnQiOjAuMCwiUmlnaHQiOjAuMCwiQm90dG9tIjowLjB9LCJCYWNrZ3JvdW5kIjp7IiRpZCI6IjE1OCIsIkNvbG9yIjp7IiRpZCI6IjE1OSIsIkEiOjAsIlIiOjI1NSwiRyI6MjU1LCJCIjoyNTV9fSwiSXNWaXNpYmxlIjp0cnVlLCJXaWR0aCI6MC4wLCJIZWlnaHQiOjAuMCwiQm9yZGVyU3R5bGUiOnsiJGlkIjoiMTYwIiwiTGluZUNvbG9yIjpudWxsLCJMaW5lV2VpZ2h0IjowLjAsIkxpbmVUeXBlIjowLCJQYXJlbnRTdHlsZSI6bnVsbH0sIlBhcmVudFN0eWxlIjpudWxsfSwiRGF0ZVN0eWxlIjp7IiRpZCI6IjE2MSIsIkZvbnRTZXR0aW5ncyI6eyIkaWQiOiIxNjIiLCJGb250U2l6ZSI6MTAsIkZvbnROYW1lIjoiQ2FsaWJyaSIsIklzQm9sZCI6ZmFsc2UsIklzSXRhbGljIjpmYWxzZSwiSXNVbmRlcmxpbmVkIjpmYWxzZSwiUGFyZW50U3R5bGUiOm51bGx9LCJBdXRvU2l6ZSI6MCwiRm9yZWdyb3VuZCI6eyIkaWQiOiIxNjMiLCJDb2xvciI6eyIkaWQiOiIxNjQ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2NSIsIlRvcCI6MC4wLCJMZWZ0IjowLjAsIlJpZ2h0IjowLjAsIkJvdHRvbSI6MC4wfSwiUGFkZGluZyI6eyIkaWQiOiIxNjYiLCJUb3AiOjAuMCwiTGVmdCI6MC4wLCJSaWdodCI6MC4wLCJCb3R0b20iOjAuMH0sIkJhY2tncm91bmQiOnsiJGlkIjoiMTY3IiwiQ29sb3IiOnsiJGlkIjoiMTY4IiwiQSI6MCwiUiI6MjU1LCJHIjoyNTUsIkIiOjI1NX19LCJJc1Zpc2libGUiOnRydWUsIldpZHRoIjowLjAsIkhlaWdodCI6MC4wLCJCb3JkZXJTdHlsZSI6eyIkaWQiOiIxNjkiLCJMaW5lQ29sb3IiOm51bGwsIkxpbmVXZWlnaHQiOjAuMCwiTGluZVR5cGUiOjAsIlBhcmVudFN0eWxlIjpudWxsfSwiUGFyZW50U3R5bGUiOm51bGx9LCJEYXRlRm9ybWF0Ijp7IiRpZCI6IjE3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zEiLCJGb3JtYXQiOjAsIklzVmlzaWJsZSI6ZmFsc2UsIkxhc3RLbm93blZpc2liaWxpdHlTdGF0ZSI6ZmFsc2V9LCJJc1Zpc2libGUiOnRydWUsIlBhcmVudFN0eWxlIjpudWxsfSwiSW5kZXgiOjYsIlBlcmNlbnRhZ2VDb21wbGV0ZSI6bnVsbCwiUG9zaXRpb24iOnsiUmF0aW8iOjAuMCwiSXNDdXN0b20iOmZhbHNlfSwiRGF0ZUZvcm1hdCI6eyIkcmVmIjoiMTcwIn0sIldlZWtOdW1iZXJpbmciOnsiJGlkIjoiMTcyIiwiRm9ybWF0IjowLCJJc1Zpc2libGUiOmZhbHNlLCJMYXN0S25vd25WaXNpYmlsaXR5U3RhdGUiOmZhbHNlfSwiUmVsYXRlZFRhc2tJZCI6ImVlODBlMWEwLTZlYjctNDg4ZS1hNTUxLTVlNzQwMzNjYTFkNyIsIklkIjoiOTgwMmY3NWQtY2VkMS00M2FkLWE2NWMtZjQ2MmJjNWY5ZWNjIiwiSW1wb3J0SWQiOiI0IiwiVGl0bGUiOiJNaWxlc3RvbmUgMyIsIk5vdGUiOm51bGwsIkh5cGVybGluayI6eyIkaWQiOiIxNzMiLCJBZGRyZXNzIjpudWxsLCJTdWJBZGRyZXNzIjpudWxsfSwiSXNDaGFuZ2VkIjpmYWxzZSwiSXNOZXciOmZhbHNlfSx7IiRpZCI6IjE3NCIsIkRhdGUiOiIyMDIyLTExLTMwVDIzOjU5OjAwIiwiU3R5bGUiOnsiJGlkIjoiMTc1IiwiU2hhcGUiOjEsIkNvbm5lY3Rvck1hcmdpbiI6eyIkaWQiOiIxNzYiLCJUb3AiOjAuMCwiTGVmdCI6Mi4wLCJSaWdodCI6Mi4wLCJCb3R0b20iOjAuMH0sIkNvbm5lY3RvclN0eWxlIjp7IiRpZCI6IjE3NyIsIkxpbmVDb2xvciI6eyIkaWQiOiIxNzgiLCIkdHlwZSI6Ik5MUkUuQ29tbW9uLkRvbS5Tb2xpZENvbG9yQnJ1c2gsIE5MUkUuQ29tbW9uIiwiQ29sb3IiOnsiJGlkIjoiMTc5IiwiQSI6MTI3LCJSIjo3OSwiRyI6MTI5LCJCIjoxODl9fSwiTGluZVdlaWdodCI6MS4wLCJMaW5lVHlwZSI6MCwiUGFyZW50U3R5bGUiOm51bGx9LCJJc0JlbG93VGltZWJhbmQiOnRydWUsIlBvc2l0aW9uT25UYXNrIjozLCJIaWRlRGF0ZSI6ZmFsc2UsIlNoYXBlU2l6ZSI6MCwiU3BhY2luZyI6Mi4wLCJQYWRkaW5nIjp7IiRpZCI6IjE4MCIsIlRvcCI6Ny4wLCJMZWZ0IjozLjAsIlJpZ2h0IjowLjAsIkJvdHRvbSI6Mi4wfSwiU2hhcGVTdHlsZSI6eyIkaWQiOiIxODEiLCJNYXJnaW4iOnsiJGlkIjoiMTgyIiwiVG9wIjowLjAsIkxlZnQiOjAuMCwiUmlnaHQiOjAuMCwiQm90dG9tIjowLjB9LCJQYWRkaW5nIjp7IiRpZCI6IjE4MyIsIlRvcCI6MC4wLCJMZWZ0IjowLjAsIlJpZ2h0IjowLjAsIkJvdHRvbSI6MC4wfSwiQmFja2dyb3VuZCI6eyIkaWQiOiIxODQiLCJDb2xvciI6eyIkaWQiOiIxODUiLCJBIjoyNTUsIlIiOjIzOSwiRyI6MjAyLCJCIjo4fX0sIklzVmlzaWJsZSI6dHJ1ZSwiV2lkdGgiOjEyLjAsIkhlaWdodCI6MTQuMCwiQm9yZGVyU3R5bGUiOnsiJGlkIjoiMTg2IiwiTGluZUNvbG9yIjp7IiRpZCI6IjE4NyIsIiR0eXBlIjoiTkxSRS5Db21tb24uRG9tLlNvbGlkQ29sb3JCcnVzaCwgTkxSRS5Db21tb24iLCJDb2xvciI6eyIkaWQiOiIxODgiLCJBIjoyNTUsIlIiOjI1NSwiRyI6MCwiQiI6MH19LCJMaW5lV2VpZ2h0IjowLjAsIkxpbmVUeXBlIjowLCJQYXJlbnRTdHlsZSI6bnVsbH0sIlBhcmVudFN0eWxlIjpudWxsfSwiVGl0bGVTdHlsZSI6eyIkaWQiOiIxODkiLCJGb250U2V0dGluZ3MiOnsiJGlkIjoiMTkwIiwiRm9udFNpemUiOjExLCJGb250TmFtZSI6IkNhbGlicmkiLCJJc0JvbGQiOnRydWUsIklzSXRhbGljIjpmYWxzZSwiSXNVbmRlcmxpbmVkIjpmYWxzZSwiUGFyZW50U3R5bGUiOm51bGx9LCJBdXRvU2l6ZSI6MCwiRm9yZWdyb3VuZCI6eyIkaWQiOiIxOTEiLCJDb2xvciI6eyIkaWQiOiIxOT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kzIiwiVG9wIjowLjAsIkxlZnQiOjAuMCwiUmlnaHQiOjAuMCwiQm90dG9tIjowLjB9LCJQYWRkaW5nIjp7IiRpZCI6IjE5NCIsIlRvcCI6MC4wLCJMZWZ0IjowLjAsIlJpZ2h0IjowLjAsIkJvdHRvbSI6MC4wfSwiQmFja2dyb3VuZCI6eyIkaWQiOiIxOTUiLCJDb2xvciI6eyIkaWQiOiIxOTYiLCJBIjowLCJSIjoyNTUsIkciOjI1NSwiQiI6MjU1fX0sIklzVmlzaWJsZSI6dHJ1ZSwiV2lkdGgiOjAuMCwiSGVpZ2h0IjowLjAsIkJvcmRlclN0eWxlIjp7IiRpZCI6IjE5NyIsIkxpbmVDb2xvciI6bnVsbCwiTGluZVdlaWdodCI6MC4wLCJMaW5lVHlwZSI6MCwiUGFyZW50U3R5bGUiOm51bGx9LCJQYXJlbnRTdHlsZSI6bnVsbH0sIkRhdGVTdHlsZSI6eyIkaWQiOiIxOTgiLCJGb250U2V0dGluZ3MiOnsiJGlkIjoiMTk5IiwiRm9udFNpemUiOjEwLCJGb250TmFtZSI6IkNhbGlicmkiLCJJc0JvbGQiOmZhbHNlLCJJc0l0YWxpYyI6ZmFsc2UsIklzVW5kZXJsaW5lZCI6ZmFsc2UsIlBhcmVudFN0eWxlIjpudWxsfSwiQXV0b1NpemUiOjAsIkZvcmVncm91bmQiOnsiJGlkIjoiMjAwIiwiQ29sb3IiOnsiJGlkIjoiMjA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yMDIiLCJUb3AiOjAuMCwiTGVmdCI6MC4wLCJSaWdodCI6MC4wLCJCb3R0b20iOjAuMH0sIlBhZGRpbmciOnsiJGlkIjoiMjAzIiwiVG9wIjowLjAsIkxlZnQiOjAuMCwiUmlnaHQiOjAuMCwiQm90dG9tIjowLjB9LCJCYWNrZ3JvdW5kIjp7IiRpZCI6IjIwNCIsIkNvbG9yIjp7IiRpZCI6IjIwNSIsIkEiOjAsIlIiOjI1NSwiRyI6MjU1LCJCIjoyNTV9fSwiSXNWaXNpYmxlIjp0cnVlLCJXaWR0aCI6MC4wLCJIZWlnaHQiOjAuMCwiQm9yZGVyU3R5bGUiOnsiJGlkIjoiMjA2IiwiTGluZUNvbG9yIjpudWxsLCJMaW5lV2VpZ2h0IjowLjAsIkxpbmVUeXBlIjowLCJQYXJlbnRTdHlsZSI6bnVsbH0sIlBhcmVudFN0eWxlIjpudWxsfSwiRGF0ZUZvcm1hdCI6eyIkaWQiOiIyM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A4IiwiRm9ybWF0IjowLCJJc1Zpc2libGUiOmZhbHNlLCJMYXN0S25vd25WaXNpYmlsaXR5U3RhdGUiOmZhbHNlfSwiSXNWaXNpYmxlIjp0cnVlLCJQYXJlbnRTdHlsZSI6bnVsbH0sIkluZGV4Ijo3LCJQZXJjZW50YWdlQ29tcGxldGUiOm51bGwsIlBvc2l0aW9uIjp7IlJhdGlvIjowLjAsIklzQ3VzdG9tIjpmYWxzZX0sIkRhdGVGb3JtYXQiOnsiJHJlZiI6IjIwNyJ9LCJXZWVrTnVtYmVyaW5nIjp7IiRpZCI6IjIwOSIsIkZvcm1hdCI6MCwiSXNWaXNpYmxlIjpmYWxzZSwiTGFzdEtub3duVmlzaWJpbGl0eVN0YXRlIjpmYWxzZX0sIlJlbGF0ZWRUYXNrSWQiOiJlZTgwZTFhMC02ZWI3LTQ4OGUtYTU1MS01ZTc0MDMzY2ExZDciLCJJZCI6IjgxNzJlNjBkLWIwMmYtNGYyMC05Njc0LTA1OWJkY2YzNThkNiIsIkltcG9ydElkIjoiNSIsIlRpdGxlIjoiTWlsZXN0b25lIDQiLCJOb3RlIjpudWxsLCJIeXBlcmxpbmsiOnsiJGlkIjoiMjEwIiwiQWRkcmVzcyI6bnVsbCwiU3ViQWRkcmVzcyI6bnVsbH0sIklzQ2hhbmdlZCI6ZmFsc2UsIklzTmV3IjpmYWxzZX1dLCJUYXNrRGVmaW5pdGlvbiI6eyIkaWQiOiIyMTEiLCJHcm91cE5hbWUiOm51bGwsIlN0YXJ0RGF0ZSI6IjIwMjItMTAtMDZUMDA6MDA6MDBaIiwiRW5kRGF0ZSI6IjIwMjItMTItMDlUMjM6NTk6MDBaIiwiUGVyY2VudGFnZUNvbXBsZXRlIjpudWxsLCJTdHlsZSI6eyIkaWQiOiIyMTIiLCJTaGFwZSI6MCwiU2hhcGVUaGlja25lc3MiOjEsIkR1cmF0aW9uRm9ybWF0IjowLCJJbmNsdWRlTm9uV29ya2luZ0RheXNJbkR1cmF0aW9uIjpmYWxzZSwiUGVyY2VudGFnZUNvbXBsZXRlU3R5bGUiOnsiJGlkIjoiMjEzIiwiRm9udFNldHRpbmdzIjp7IiRpZCI6IjIxNCIsIkZvbnRTaXplIjoxMCwiRm9udE5hbWUiOiJDYWxpYnJpIiwiSXNCb2xkIjpmYWxzZSwiSXNJdGFsaWMiOmZhbHNlLCJJc1VuZGVybGluZWQiOmZhbHNlLCJQYXJlbnRTdHlsZSI6bnVsbH0sIkF1dG9TaXplIjowLCJGb3JlZ3JvdW5kIjp7IiRpZCI6IjIxNSIsIkNvbG9yIjp7IiRpZCI6IjIxN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jE3IiwiVG9wIjowLjAsIkxlZnQiOjAuMCwiUmlnaHQiOjAuMCwiQm90dG9tIjowLjB9LCJQYWRkaW5nIjp7IiRpZCI6IjIxOCIsIlRvcCI6MC4wLCJMZWZ0IjowLjAsIlJpZ2h0IjowLjAsIkJvdHRvbSI6MC4wfSwiQmFja2dyb3VuZCI6eyIkaWQiOiIyMTkiLCJDb2xvciI6eyIkaWQiOiIyMjAiLCJBIjo4OSwiUiI6MCwiRyI6MCwiQiI6MH19LCJJc1Zpc2libGUiOnRydWUsIldpZHRoIjowLjAsIkhlaWdodCI6MC4wLCJCb3JkZXJTdHlsZSI6eyIkaWQiOiIyMjEiLCJMaW5lQ29sb3IiOm51bGwsIkxpbmVXZWlnaHQiOjAuMCwiTGluZVR5cGUiOjAsIlBhcmVudFN0eWxlIjpudWxsfSwiUGFyZW50U3R5bGUiOm51bGx9LCJEdXJhdGlvblN0eWxlIjp7IiRpZCI6IjIyMiIsIkZvbnRTZXR0aW5ncyI6eyIkaWQiOiIyMjMiLCJGb250U2l6ZSI6MTAsIkZvbnROYW1lIjoiQ2FsaWJyaSIsIklzQm9sZCI6ZmFsc2UsIklzSXRhbGljIjpmYWxzZSwiSXNVbmRlcmxpbmVkIjpmYWxzZSwiUGFyZW50U3R5bGUiOm51bGx9LCJBdXRvU2l6ZSI6MCwiRm9yZWdyb3VuZCI6eyIkaWQiOiIyMjQiLCJDb2xvciI6eyIkaWQiOiIyMjU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GlkIjoiMjI2IiwiVG9wIjowLjAsIkxlZnQiOjAuMCwiUmlnaHQiOjAuMCwiQm90dG9tIjowLjB9LCJQYWRkaW5nIjp7IiRpZCI6IjIyNyIsIlRvcCI6MC4wLCJMZWZ0IjowLjAsIlJpZ2h0IjowLjAsIkJvdHRvbSI6MC4wfSwiQmFja2dyb3VuZCI6eyIkaWQiOiIyMjgiLCJDb2xvciI6eyIkaWQiOiIyMjkiLCJBIjowLCJSIjoyNTUsIkciOjI1NSwiQiI6MjU1fX0sIklzVmlzaWJsZSI6dHJ1ZSwiV2lkdGgiOjAuMCwiSGVpZ2h0IjowLjAsIkJvcmRlclN0eWxlIjp7IiRpZCI6IjIzMCIsIkxpbmVDb2xvciI6bnVsbCwiTGluZVdlaWdodCI6MC4wLCJMaW5lVHlwZSI6MCwiUGFyZW50U3R5bGUiOm51bGx9LCJQYXJlbnRTdHlsZSI6bnVsbH0sIkhvcml6b250YWxDb25uZWN0b3JTdHlsZSI6eyIkaWQiOiIyMzEiLCJMaW5lQ29sb3IiOnsiJHJlZiI6IjEwMSJ9LCJMaW5lV2VpZ2h0IjoxLjAsIkxpbmVUeXBlIjowLCJQYXJlbnRTdHlsZSI6bnVsbH0sIlZlcnRpY2FsQ29ubmVjdG9yU3R5bGUiOnsiJGlkIjoiMjMyIiwiTGluZUNvbG9yIjp7IiRyZWYiOiIxMDQifSwiTGluZVdlaWdodCI6MS4wLCJMaW5lVHlwZSI6MCwiUGFyZW50U3R5bGUiOm51bGx9LCJNYXJnaW4iOm51bGwsIlN0YXJ0RGF0ZVBvc2l0aW9uIjoxLCJFbmREYXRlUG9zaXRpb24iOjEsIkRhdGVJc1Zpc2libGUiOnRydWUsIlRpdGxlUG9zaXRpb24iOjIsIkR1cmF0aW9uUG9zaXRpb24iOjYsIlBlcmNlbnRhZ2VDb21wbGV0ZWRQb3NpdGlvbiI6NiwiU3BhY2luZyI6MywiSXNCZWxvd1RpbWViYW5kIjp0cnVlLCJQZXJjZW50YWdlQ29tcGxldGVTaGFwZU9wYWNpdHkiOjM1LCJTaGFwZVN0eWxlIjp7IiRpZCI6IjIzMyIsIk1hcmdpbiI6eyIkaWQiOiIyMzQiLCJUb3AiOjAuMCwiTGVmdCI6NC4wLCJSaWdodCI6NC4wLCJCb3R0b20iOjAuMH0sIlBhZGRpbmciOnsiJGlkIjoiMjM1IiwiVG9wIjowLjAsIkxlZnQiOjAuMCwiUmlnaHQiOjAuMCwiQm90dG9tIjowLjB9LCJCYWNrZ3JvdW5kIjp7IiRpZCI6IjIzNiIsIkNvbG9yIjp7IiRpZCI6IjIzNyIsIkEiOjI1NSwiUiI6MCwiRyI6MTY2LCJCIjoxNjZ9fSwiSXNWaXNpYmxlIjp0cnVlLCJXaWR0aCI6MC4wLCJIZWlnaHQiOjE2LjAsIkJvcmRlclN0eWxlIjp7IiRpZCI6IjIzOCIsIkxpbmVDb2xvciI6eyIkaWQiOiIyMzkiLCIkdHlwZSI6Ik5MUkUuQ29tbW9uLkRvbS5Tb2xpZENvbG9yQnJ1c2gsIE5MUkUuQ29tbW9uIiwiQ29sb3IiOnsiJGlkIjoiMjQwIiwiQSI6MjU1LCJSIjoyNTUsIkciOjI1NSwiQiI6MjU1fX0sIkxpbmVXZWlnaHQiOjIuMCwiTGluZVR5cGUiOjAsIlBhcmVudFN0eWxlIjpudWxsfSwiUGFyZW50U3R5bGUiOm51bGx9LCJUaXRsZVN0eWxlIjp7IiRpZCI6IjI0MSIsIkZvbnRTZXR0aW5ncyI6eyIkaWQiOiIyNDIiLCJGb250U2l6ZSI6MTQsIkZvbnROYW1lIjoiQ2FsaWJyaSIsIklzQm9sZCI6dHJ1ZSwiSXNJdGFsaWMiOmZhbHNlLCJJc1VuZGVybGluZWQiOmZhbHNlLCJQYXJlbnRTdHlsZSI6bnVsbH0sIkF1dG9TaXplIjowLCJGb3JlZ3JvdW5kIjp7IiRpZCI6IjI0MyIsIkNvbG9yIjp7IiRpZCI6IjI0NCIsIkEiOjI1NSwiUiI6MjU1LCJHIjoyNTUsIkIiOjI1NX19LCJNYXhXaWR0aCI6MTIyMS44MTgxODE4MTgxODE4LCJNYXhIZWlnaHQiOiJJbmZpbml0eSIsIlNtYXJ0Rm9yZWdyb3VuZElzQWN0aXZlIjpmYWxzZSwiSG9yaXpvbnRhbEFsaWdubWVudCI6MSwiVmVydGljYWxBbGlnbm1lbnQiOjAsIlNtYXJ0Rm9yZWdyb3VuZCI6bnVsbCwiQmFja2dyb3VuZEZpbGxUeXBlIjowLCJNYXJnaW4iOnsiJGlkIjoiMjQ1IiwiVG9wIjowLjAsIkxlZnQiOjAuMCwiUmlnaHQiOjAuMCwiQm90dG9tIjowLjB9LCJQYWRkaW5nIjp7IiRpZCI6IjI0NiIsIlRvcCI6MC4wLCJMZWZ0IjowLjAsIlJpZ2h0IjowLjAsIkJvdHRvbSI6MC4wfSwiQmFja2dyb3VuZCI6eyIkaWQiOiIyNDciLCJDb2xvciI6eyIkaWQiOiIyNDgiLCJBIjowLCJSIjoyNTUsIkciOjI1NSwiQiI6MjU1fX0sIklzVmlzaWJsZSI6dHJ1ZSwiV2lkdGgiOjAuMCwiSGVpZ2h0IjowLjAsIkJvcmRlclN0eWxlIjp7IiRpZCI6IjI0OSIsIkxpbmVDb2xvciI6bnVsbCwiTGluZVdlaWdodCI6MC4wLCJMaW5lVHlwZSI6MCwiUGFyZW50U3R5bGUiOm51bGx9LCJQYXJlbnRTdHlsZSI6bnVsbH0sIkRhdGVTdHlsZSI6eyIkaWQiOiIyNTAiLCJGb250U2V0dGluZ3MiOnsiJGlkIjoiMjUxIiwiRm9udFNpemUiOjEwLCJGb250TmFtZSI6IkNhbGlicmkiLCJJc0JvbGQiOmZhbHNlLCJJc0l0YWxpYyI6ZmFsc2UsIklzVW5kZXJsaW5lZCI6ZmFsc2UsIlBhcmVudFN0eWxlIjpudWxsfSwiQXV0b1NpemUiOjAsIkZvcmVncm91bmQiOnsiJGlkIjoiMjUyIiwiQ29sb3IiOnsiJGlkIjoiMjUz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I1NCIsIlRvcCI6MC4wLCJMZWZ0IjowLjAsIlJpZ2h0IjowLjAsIkJvdHRvbSI6MC4wfSwiUGFkZGluZyI6eyIkaWQiOiIyNTUiLCJUb3AiOjAuMCwiTGVmdCI6MC4wLCJSaWdodCI6MC4wLCJCb3R0b20iOjAuMH0sIkJhY2tncm91bmQiOnsiJGlkIjoiMjU2IiwiQ29sb3IiOnsiJGlkIjoiMjU3IiwiQSI6MCwiUiI6MjU1LCJHIjoyNTUsIkIiOjI1NX19LCJJc1Zpc2libGUiOnRydWUsIldpZHRoIjowLjAsIkhlaWdodCI6MC4wLCJCb3JkZXJTdHlsZSI6eyIkaWQiOiIyNTgiLCJMaW5lQ29sb3IiOm51bGwsIkxpbmVXZWlnaHQiOjAuMCwiTGluZVR5cGUiOjAsIlBhcmVudFN0eWxlIjpudWxsfSwiUGFyZW50U3R5bGUiOm51bGx9LCJEYXRlRm9ybWF0Ijp7IiRpZCI6IjI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jAiLCJGb3JtYXQiOjAsIklzVmlzaWJsZSI6ZmFsc2UsIkxhc3RLbm93blZpc2liaWxpdHlTdGF0ZSI6ZmFsc2V9LCJJc1Zpc2libGUiOnRydWUsIlBhcmVudFN0eWxlIjpudWxsfSwiSW5kZXgiOjUsIlNtYXJ0RHVyYXRpb25BY3RpdmF0ZWQiOmZhbHNlLCJEYXRlRm9ybWF0Ijp7IiRyZWYiOiIyNTkifSwiV2Vla051bWJlcmluZyI6eyIkaWQiOiIyNjEiLCJGb3JtYXQiOjAsIklzVmlzaWJsZSI6ZmFsc2UsIkxhc3RLbm93blZpc2liaWxpdHlTdGF0ZSI6ZmFsc2V9LCJJZCI6ImVlODBlMWEwLTZlYjctNDg4ZS1hNTUxLTVlNzQwMzNjYTFkNyIsIkltcG9ydElkIjoiMTIiLCJUaXRsZSI6IkFjdGl2aXR5IEIiLCJOb3RlIjpudWxsLCJIeXBlcmxpbmsiOnsiJGlkIjoiMjYyIiwiQWRkcmVzcyI6bnVsbCwiU3ViQWRkcmVzcyI6bnVsbH0sIklzQ2hhbmdlZCI6ZmFsc2UsIklzTmV3IjpmYWxzZX19XSwiX21pbGVzdG9uZXMiOltdLCJJZCI6IjMyMmE4ZTJlLTk5MTktNGI2Zi05Mjk3LTI0OTIzNzk3NTI4NSIsIklzU2luZ2xlSXRlbVJvdyI6ZmFsc2V9XSwiSW5kZXgiOjAsIklkIjoiYjBmMDFhM2YtNGYzMS00MGY3LWFjNWYtYTE4MTNmNmI4YjRmIiwiSGVhZGVyVGV4dCI6IiIsIklzRGVmYXVsdCI6dHJ1ZSwiU3R5bGUiOnsiJGlkIjoiMjYzIiwiSGVhZGVyU3R5bGUiOnsiJGlkIjoiMjY0IiwiVGV4dFN0eWxlIjp7IiRpZCI6IjI2NSIsIkZvbnRTZXR0aW5ncyI6eyIkaWQiOiIyNjYiLCJGb250U2l6ZSI6MTEsIkZvbnROYW1lIjoiQ2FsaWJyaSIsIklzQm9sZCI6ZmFsc2UsIklzSXRhbGljIjpmYWxzZSwiSXNVbmRlcmxpbmVkIjpmYWxzZSwiUGFyZW50U3R5bGUiOm51bGx9LCJBdXRvU2l6ZSI6MiwiRm9yZWdyb3VuZCI6eyIkaWQiOiIyNjciLCJDb2xvciI6eyIkaWQiOiIyNjgiLCJBIjoyNTUsIlIiOjAsIkciOjAsIkIiOjB9fSwiTWF4V2lkdGgiOjAuMCwiTWF4SGVpZ2h0IjoiSW5maW5pdHkiLCJTbWFydEZvcmVncm91bmRJc0FjdGl2ZSI6ZmFsc2UsIkhvcml6b250YWxBbGlnbm1lbnQiOjAsIlZlcnRpY2FsQWxpZ25tZW50IjowLCJTbWFydEZvcmVncm91bmQiOm51bGwsIkJhY2tncm91bmRGaWxsVHlwZSI6MCwiTWFyZ2luIjp7IiRpZCI6IjI2OSIsIlRvcCI6MC4wLCJMZWZ0IjowLjAsIlJpZ2h0IjowLjAsIkJvdHRvbSI6MC4wfSwiUGFkZGluZyI6eyIkaWQiOiIyNzAiLCJUb3AiOjAuMCwiTGVmdCI6MC4wLCJSaWdodCI6MC4wLCJCb3R0b20iOjAuMH0sIkJhY2tncm91bmQiOnsiJGlkIjoiMjcxIiwiQ29sb3IiOnsiJGlkIjoiMjcyIiwiQSI6MCwiUiI6MjU1LCJHIjoyNTUsIkIiOjI1NX19LCJJc1Zpc2libGUiOnRydWUsIldpZHRoIjowLjAsIkhlaWdodCI6MC4wLCJCb3JkZXJTdHlsZSI6bnVsbCwiUGFyZW50U3R5bGUiOm51bGx9LCJSZWN0YW5nbGVTdHlsZSI6eyIkaWQiOiIyNzMiLCJNYXJnaW4iOnsiJGlkIjoiMjc0IiwiVG9wIjowLjAsIkxlZnQiOjAuMCwiUmlnaHQiOjAuMCwiQm90dG9tIjowLjB9LCJQYWRkaW5nIjp7IiRpZCI6IjI3NSIsIlRvcCI6MC4wLCJMZWZ0IjowLjAsIlJpZ2h0IjowLjAsIkJvdHRvbSI6MC4wfSwiQmFja2dyb3VuZCI6eyIkaWQiOiIyNzYiLCJDb2xvciI6eyIkaWQiOiIyNzciLCJBIjo2MywiUiI6NjgsIkciOjExNCwiQiI6MTk2fX0sIklzVmlzaWJsZSI6dHJ1ZSwiV2lkdGgiOjAuMCwiSGVpZ2h0IjowLjAsIkJvcmRlclN0eWxlIjp7IiRpZCI6IjI3OCIsIkxpbmVDb2xvciI6eyIkaWQiOiIyNzkiLCIkdHlwZSI6Ik5MUkUuQ29tbW9uLkRvbS5Tb2xpZENvbG9yQnJ1c2gsIE5MUkUuQ29tbW9uIiwiQ29sb3IiOnsiJGlkIjoiMjgwIiwiQSI6MjU1LCJSIjoyNTUsIkciOjAsIkIiOjB9fSwiTGluZVdlaWdodCI6MC4wLCJMaW5lVHlwZSI6MCwiUGFyZW50U3R5bGUiOm51bGx9LCJQYXJlbnRTdHlsZSI6bnVsbH0sIk1hcmdpbiI6eyIkaWQiOiIyODEiLCJUb3AiOjAuMCwiTGVmdCI6MC4wLCJSaWdodCI6MC4wLCJCb3R0b20iOjAuMH0sIlBhZGRpbmciOnsiJGlkIjoiMjgyIiwiVG9wIjowLjAsIkxlZnQiOjAuMCwiUmlnaHQiOjAuMCwiQm90dG9tIjowLjB9LCJCYWNrZ3JvdW5kIjpudWxsLCJJc1Zpc2libGUiOnRydWUsIldpZHRoIjowLjAsIkhlaWdodCI6MC4wLCJCb3JkZXJTdHlsZSI6bnVsbCwiUGFyZW50U3R5bGUiOm51bGx9LCJCYWNrZ3JvdW5kU3R5bGUiOnsiJGlkIjoiMjgzIiwiTWFyZ2luIjp7IiRpZCI6IjI4NCIsIlRvcCI6MC4wLCJMZWZ0IjowLjAsIlJpZ2h0IjowLjAsIkJvdHRvbSI6MC4wfSwiUGFkZGluZyI6eyIkaWQiOiIyODUiLCJUb3AiOjAuMCwiTGVmdCI6MC4wLCJSaWdodCI6MC4wLCJCb3R0b20iOjAuMH0sIkJhY2tncm91bmQiOnsiJGlkIjoiMjg2IiwiQ29sb3IiOnsiJGlkIjoiMjg3IiwiQSI6NTEsIlIiOjE2NSwiRyI6MTY1LCJCIjoxNjV9fSwiSXNWaXNpYmxlIjp0cnVlLCJXaWR0aCI6MC4wLCJIZWlnaHQiOjAuMCwiQm9yZGVyU3R5bGUiOnsiJGlkIjoiMjg4IiwiTGluZUNvbG9yIjp7IiRpZCI6IjI4OSIsIiR0eXBlIjoiTkxSRS5Db21tb24uRG9tLlNvbGlkQ29sb3JCcnVzaCwgTkxSRS5Db21tb24iLCJDb2xvciI6eyIkaWQiOiIyOTAiLCJBIjoyNTUsIlIiOjI1NSwiRyI6MCwiQiI6MH19LCJMaW5lV2VpZ2h0IjowLjAsIkxpbmVUeXBlIjowLCJQYXJlbnRTdHlsZSI6bnVsbH0sIlBhcmVudFN0eWxlIjpudWxsfSwiTWFyZ2luIjp7IiRpZCI6IjI5MSIsIlRvcCI6MC4wLCJMZWZ0IjowLjAsIlJpZ2h0IjowLjAsIkJvdHRvbSI6MC4wfSwiUGFkZGluZyI6eyIkaWQiOiIyOTIiLCJUb3AiOjAuMCwiTGVmdCI6MC4wLCJSaWdodCI6MC4wLCJCb3R0b20iOjAuMH0sIklzVmlzaWJsZSI6dHJ1ZSwiV2lkdGgiOjAuMCwiSGVpZ2h0IjowLjAsIkJvcmRlclN0eWxlIjpudWxsLCJQYXJlbnRTdHlsZSI6bnVsbH19XSwiSWQiOiI3NTA5ZjE5Ny05ODM4LTQ5Y2MtYWViMy05MTI5MmIzNzVmMzAiLCJJbmRleCI6MCwiSGVhZGVyVGV4dCI6IlN0YWdlIEkiLCJTdHlsZSI6eyIkaWQiOiIyOTMiLCJIZWFkZXJTdHlsZSI6eyIkaWQiOiIyOTQiLCJUZXh0SXNWZXJ0aWNhbCI6ZmFsc2UsIlRleHRTdHlsZSI6eyIkaWQiOiIyOTUiLCJGb250U2V0dGluZ3MiOnsiJGlkIjoiMjk2IiwiRm9udFNpemUiOjEyLCJGb250TmFtZSI6IkNhbGlicmkiLCJJc0JvbGQiOnRydWUsIklzSXRhbGljIjpmYWxzZSwiSXNVbmRlcmxpbmVkIjpmYWxzZSwiUGFyZW50U3R5bGUiOm51bGx9LCJBdXRvU2l6ZSI6MiwiRm9yZWdyb3VuZCI6eyIkaWQiOiIyOTciLCJDb2xvciI6eyIkaWQiOiIyOTgiLCJBIjoyNTUsIlIiOjAsIkciOjAsIkIiOjB9fSwiTWF4V2lkdGgiOjc2LjAsIk1heEhlaWdodCI6IkluZmluaXR5IiwiU21hcnRGb3JlZ3JvdW5kSXNBY3RpdmUiOmZhbHNlLCJIb3Jpem9udGFsQWxpZ25tZW50IjowLCJWZXJ0aWNhbEFsaWdubWVudCI6MCwiU21hcnRGb3JlZ3JvdW5kIjpudWxsLCJCYWNrZ3JvdW5kRmlsbFR5cGUiOjAsIk1hcmdpbiI6eyIkaWQiOiIyOTkiLCJUb3AiOjAuMCwiTGVmdCI6MC4wLCJSaWdodCI6MC4wLCJCb3R0b20iOjAuMH0sIlBhZGRpbmciOnsiJGlkIjoiMzAwIiwiVG9wIjowLjAsIkxlZnQiOjAuMCwiUmlnaHQiOjAuMCwiQm90dG9tIjowLjB9LCJCYWNrZ3JvdW5kIjp7IiRpZCI6IjMwMSIsIkNvbG9yIjp7IiRpZCI6IjMwMiIsIkEiOjAsIlIiOjI1NSwiRyI6MjU1LCJCIjoyNTV9fSwiSXNWaXNpYmxlIjp0cnVlLCJXaWR0aCI6MC4wLCJIZWlnaHQiOjAuMCwiQm9yZGVyU3R5bGUiOm51bGwsIlBhcmVudFN0eWxlIjpudWxsfSwiUmVjdGFuZ2xlU3R5bGUiOnsiJGlkIjoiMzAzIiwiTWFyZ2luIjp7IiRpZCI6IjMwNCIsIlRvcCI6MC4wLCJMZWZ0IjowLjAsIlJpZ2h0IjowLjAsIkJvdHRvbSI6MC4wfSwiUGFkZGluZyI6eyIkaWQiOiIzMDUiLCJUb3AiOjAuMCwiTGVmdCI6MC4wLCJSaWdodCI6MC4wLCJCb3R0b20iOjAuMH0sIkJhY2tncm91bmQiOnsiJGlkIjoiMzA2IiwiQ29sb3IiOnsiJGlkIjoiMzA3IiwiQSI6MjU1LCJSIjoxODcsIkciOjIyMiwiQiI6MjQwfX0sIklzVmlzaWJsZSI6dHJ1ZSwiV2lkdGgiOjAuMCwiSGVpZ2h0IjowLjAsIkJvcmRlclN0eWxlIjp7IiRpZCI6IjMwOCIsIkxpbmVDb2xvciI6eyIkaWQiOiIzMDkiLCIkdHlwZSI6Ik5MUkUuQ29tbW9uLkRvbS5Tb2xpZENvbG9yQnJ1c2gsIE5MUkUuQ29tbW9uIiwiQ29sb3IiOnsiJGlkIjoiMzEwIiwiQSI6MjU1LCJSIjoyNTUsIkciOjAsIkIiOjB9fSwiTGluZVdlaWdodCI6MC4wLCJMaW5lVHlwZSI6MCwiUGFyZW50U3R5bGUiOm51bGx9LCJQYXJlbnRTdHlsZSI6bnVsbH0sIk1hcmdpbiI6eyIkaWQiOiIzMTEiLCJUb3AiOjAuMCwiTGVmdCI6MC4wLCJSaWdodCI6MC4wLCJCb3R0b20iOjAuMH0sIlBhZGRpbmciOnsiJGlkIjoiMzEyIiwiVG9wIjowLjAsIkxlZnQiOjAuMCwiUmlnaHQiOjAuMCwiQm90dG9tIjowLjB9LCJCYWNrZ3JvdW5kIjpudWxsLCJJc1Zpc2libGUiOnRydWUsIldpZHRoIjowLjAsIkhlaWdodCI6MC4wLCJCb3JkZXJTdHlsZSI6bnVsbCwiUGFyZW50U3R5bGUiOm51bGx9LCJCYWNrZ3JvdW5kU3R5bGUiOnsiJGlkIjoiMzEzIiwiTWFyZ2luIjp7IiRpZCI6IjMxNCIsIlRvcCI6MC4wLCJMZWZ0IjowLjAsIlJpZ2h0IjowLjAsIkJvdHRvbSI6MC4wfSwiUGFkZGluZyI6eyIkaWQiOiIzMTUiLCJUb3AiOjAuMCwiTGVmdCI6MC4wLCJSaWdodCI6MC4wLCJCb3R0b20iOjAuMH0sIkJhY2tncm91bmQiOnsiJGlkIjoiMzE2IiwiQ29sb3IiOnsiJGlkIjoiMzE3IiwiQSI6NTEsIlIiOjE4NywiRyI6MjIyLCJCIjoyNDB9fSwiSXNWaXNpYmxlIjp0cnVlLCJXaWR0aCI6MC4wLCJIZWlnaHQiOjAuMCwiQm9yZGVyU3R5bGUiOnsiJGlkIjoiMzE4IiwiTGluZUNvbG9yIjp7IiRpZCI6IjMxOSIsIiR0eXBlIjoiTkxSRS5Db21tb24uRG9tLlNvbGlkQ29sb3JCcnVzaCwgTkxSRS5Db21tb24iLCJDb2xvciI6eyIkaWQiOiIzMjAiLCJBIjoyNTUsIlIiOjI1NSwiRyI6MCwiQiI6MH19LCJMaW5lV2VpZ2h0IjowLjAsIkxpbmVUeXBlIjowLCJQYXJlbnRTdHlsZSI6bnVsbH0sIlBhcmVudFN0eWxlIjpudWxsfSwiSXNBYm92ZVRpbWViYW5kIjpmYWxzZSwiTWFyZ2luIjp7IiRpZCI6IjMyMSIsIlRvcCI6MC4wLCJMZWZ0IjowLjAsIlJpZ2h0IjowLjAsIkJvdHRvbSI6MC4wfSwiUGFkZGluZyI6eyIkaWQiOiIzMjIiLCJUb3AiOjAuMCwiTGVmdCI6MC4wLCJSaWdodCI6MC4wLCJCb3R0b20iOjAuMH0sIklzVmlzaWJsZSI6dHJ1ZSwiV2lkdGgiOjAuMCwiSGVpZ2h0IjowLjAsIkJvcmRlclN0eWxlIjp7IiRpZCI6IjMyMyIsIkxpbmVDb2xvciI6bnVsbCwiTGluZVdlaWdodCI6MC4wLCJMaW5lVHlwZSI6MCwiUGFyZW50U3R5bGUiOm51bGx9LCJQYXJlbnRTdHlsZSI6bnVsbH19LHsiJGlkIjoiMzI0IiwiX2FjdGl2aXRpZXMiOlt7IiRpZCI6IjMyNSIsIl9yb3dzIjpbeyIkaWQiOiIzMjYiLCJfdGFza3MiOlt7IiRpZCI6IjMyNyIsIl9hdHRhY2hlZE1pbGVzdG9uZXMiOlt7IiRpZCI6IjMyOCIsIkRhdGUiOiIyMDIyLTEyLTIyVDIzOjU5OjAwIiwiU3R5bGUiOnsiJGlkIjoiMzI5IiwiU2hhcGUiOjEsIkNvbm5lY3Rvck1hcmdpbiI6eyIkaWQiOiIzMzAiLCJUb3AiOjAuMCwiTGVmdCI6Mi4wLCJSaWdodCI6Mi4wLCJCb3R0b20iOjAuMH0sIkNvbm5lY3RvclN0eWxlIjp7IiRpZCI6IjMzMSIsIkxpbmVDb2xvciI6eyIkaWQiOiIzMzIiLCIkdHlwZSI6Ik5MUkUuQ29tbW9uLkRvbS5Tb2xpZENvbG9yQnJ1c2gsIE5MUkUuQ29tbW9uIiwiQ29sb3IiOnsiJGlkIjoiMzMzIiwiQSI6MTI3LCJSIjo3OSwiRyI6MTI5LCJCIjoxODl9fSwiTGluZVdlaWdodCI6MS4wLCJMaW5lVHlwZSI6MCwiUGFyZW50U3R5bGUiOm51bGx9LCJJc0JlbG93VGltZWJhbmQiOnRydWUsIlBvc2l0aW9uT25UYXNrIjozLCJIaWRlRGF0ZSI6ZmFsc2UsIlNoYXBlU2l6ZSI6MCwiU3BhY2luZyI6Mi4wLCJQYWRkaW5nIjp7IiRpZCI6IjMzNCIsIlRvcCI6Ny4wLCJMZWZ0IjozLjAsIlJpZ2h0IjowLjAsIkJvdHRvbSI6Mi4wfSwiU2hhcGVTdHlsZSI6eyIkaWQiOiIzMzUiLCJNYXJnaW4iOnsiJGlkIjoiMzM2IiwiVG9wIjowLjAsIkxlZnQiOjAuMCwiUmlnaHQiOjAuMCwiQm90dG9tIjowLjB9LCJQYWRkaW5nIjp7IiRpZCI6IjMzNyIsIlRvcCI6MC4wLCJMZWZ0IjowLjAsIlJpZ2h0IjowLjAsIkJvdHRvbSI6MC4wfSwiQmFja2dyb3VuZCI6eyIkaWQiOiIzMzgiLCJDb2xvciI6eyIkaWQiOiIzMzkiLCJBIjoyNTUsIlIiOjIzOSwiRyI6MjAyLCJCIjo4fX0sIklzVmlzaWJsZSI6dHJ1ZSwiV2lkdGgiOjEyLjAsIkhlaWdodCI6MTQuMCwiQm9yZGVyU3R5bGUiOnsiJGlkIjoiMzQwIiwiTGluZUNvbG9yIjp7IiRpZCI6IjM0MSIsIiR0eXBlIjoiTkxSRS5Db21tb24uRG9tLlNvbGlkQ29sb3JCcnVzaCwgTkxSRS5Db21tb24iLCJDb2xvciI6eyIkaWQiOiIzNDIiLCJBIjoyNTUsIlIiOjI1NSwiRyI6MCwiQiI6MH19LCJMaW5lV2VpZ2h0IjowLjAsIkxpbmVUeXBlIjowLCJQYXJlbnRTdHlsZSI6bnVsbH0sIlBhcmVudFN0eWxlIjpudWxsfSwiVGl0bGVTdHlsZSI6eyIkaWQiOiIzNDMiLCJGb250U2V0dGluZ3MiOnsiJGlkIjoiMzQ0IiwiRm9udFNpemUiOjExLCJGb250TmFtZSI6IkNhbGlicmkiLCJJc0JvbGQiOnRydWUsIklzSXRhbGljIjpmYWxzZSwiSXNVbmRlcmxpbmVkIjpmYWxzZSwiUGFyZW50U3R5bGUiOm51bGx9LCJBdXRvU2l6ZSI6MCwiRm9yZWdyb3VuZCI6eyIkaWQiOiIzNDUiLCJDb2xvciI6eyIkaWQiOiIzND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zQ3IiwiVG9wIjowLjAsIkxlZnQiOjAuMCwiUmlnaHQiOjAuMCwiQm90dG9tIjowLjB9LCJQYWRkaW5nIjp7IiRpZCI6IjM0OCIsIlRvcCI6MC4wLCJMZWZ0IjowLjAsIlJpZ2h0IjowLjAsIkJvdHRvbSI6MC4wfSwiQmFja2dyb3VuZCI6eyIkaWQiOiIzNDkiLCJDb2xvciI6eyIkaWQiOiIzNTAiLCJBIjowLCJSIjoyNTUsIkciOjI1NSwiQiI6MjU1fX0sIklzVmlzaWJsZSI6dHJ1ZSwiV2lkdGgiOjAuMCwiSGVpZ2h0IjowLjAsIkJvcmRlclN0eWxlIjp7IiRpZCI6IjM1MSIsIkxpbmVDb2xvciI6bnVsbCwiTGluZVdlaWdodCI6MC4wLCJMaW5lVHlwZSI6MCwiUGFyZW50U3R5bGUiOm51bGx9LCJQYXJlbnRTdHlsZSI6bnVsbH0sIkRhdGVTdHlsZSI6eyIkaWQiOiIzNTIiLCJGb250U2V0dGluZ3MiOnsiJGlkIjoiMzUzIiwiRm9udFNpemUiOjEwLCJGb250TmFtZSI6IkNhbGlicmkiLCJJc0JvbGQiOmZhbHNlLCJJc0l0YWxpYyI6ZmFsc2UsIklzVW5kZXJsaW5lZCI6ZmFsc2UsIlBhcmVudFN0eWxlIjpudWxsfSwiQXV0b1NpemUiOjAsIkZvcmVncm91bmQiOnsiJGlkIjoiMzU0IiwiQ29sb3IiOnsiJGlkIjoiMzU1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zNTYiLCJUb3AiOjAuMCwiTGVmdCI6MC4wLCJSaWdodCI6MC4wLCJCb3R0b20iOjAuMH0sIlBhZGRpbmciOnsiJGlkIjoiMzU3IiwiVG9wIjowLjAsIkxlZnQiOjAuMCwiUmlnaHQiOjAuMCwiQm90dG9tIjowLjB9LCJCYWNrZ3JvdW5kIjp7IiRpZCI6IjM1OCIsIkNvbG9yIjp7IiRpZCI6IjM1OSIsIkEiOjAsIlIiOjI1NSwiRyI6MjU1LCJCIjoyNTV9fSwiSXNWaXNpYmxlIjp0cnVlLCJXaWR0aCI6MC4wLCJIZWlnaHQiOjAuMCwiQm9yZGVyU3R5bGUiOnsiJGlkIjoiMzYwIiwiTGluZUNvbG9yIjpudWxsLCJMaW5lV2VpZ2h0IjowLjAsIkxpbmVUeXBlIjowLCJQYXJlbnRTdHlsZSI6bnVsbH0sIlBhcmVudFN0eWxlIjpudWxsfSwiRGF0ZUZvcm1hdCI6eyIkaWQiOiIzNj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YyIiwiRm9ybWF0IjowLCJJc1Zpc2libGUiOmZhbHNlLCJMYXN0S25vd25WaXNpYmlsaXR5U3RhdGUiOmZhbHNlfSwiSXNWaXNpYmxlIjp0cnVlLCJQYXJlbnRTdHlsZSI6bnVsbH0sIkluZGV4Ijo5LCJQZXJjZW50YWdlQ29tcGxldGUiOm51bGwsIlBvc2l0aW9uIjp7IlJhdGlvIjowLjAsIklzQ3VzdG9tIjpmYWxzZX0sIkRhdGVGb3JtYXQiOnsiJHJlZiI6IjM2MSJ9LCJXZWVrTnVtYmVyaW5nIjp7IiRpZCI6IjM2MyIsIkZvcm1hdCI6MCwiSXNWaXNpYmxlIjpmYWxzZSwiTGFzdEtub3duVmlzaWJpbGl0eVN0YXRlIjpmYWxzZX0sIlJlbGF0ZWRUYXNrSWQiOiIwYmRkZDY1OS1jNGViLTQ5NjYtYWEzOC0yMTliYWVjYmE3ZjUiLCJJZCI6ImI5M2FhNDdmLTI4OGUtNDkwOS1hMzFjLThjZGNkMDc4MzU2YiIsIkltcG9ydElkIjoiNiIsIlRpdGxlIjoiTWlsZXN0b25lICA1IiwiTm90ZSI6bnVsbCwiSHlwZXJsaW5rIjp7IiRpZCI6IjM2NCIsIkFkZHJlc3MiOm51bGwsIlN1YkFkZHJlc3MiOm51bGx9LCJJc0NoYW5nZWQiOmZhbHNlLCJJc05ldyI6ZmFsc2V9XSwiVGFza0RlZmluaXRpb24iOnsiJGlkIjoiMzY1IiwiR3JvdXBOYW1lIjpudWxsLCJTdGFydERhdGUiOiIyMDIyLTEwLTE1VDAwOjAwOjAwIiwiRW5kRGF0ZSI6IjIwMjMtMDItMDNUMjM6NTk6MDAiLCJQZXJjZW50YWdlQ29tcGxldGUiOm51bGwsIlN0eWxlIjp7IiRpZCI6IjM2NiIsIlNoYXBlIjowLCJTaGFwZVRoaWNrbmVzcyI6MSwiRHVyYXRpb25Gb3JtYXQiOjAsIkluY2x1ZGVOb25Xb3JraW5nRGF5c0luRHVyYXRpb24iOmZhbHNlLCJQZXJjZW50YWdlQ29tcGxldGVTdHlsZSI6eyIkaWQiOiIzNjciLCJGb250U2V0dGluZ3MiOnsiJGlkIjoiMzY4IiwiRm9udFNpemUiOjEwLCJGb250TmFtZSI6IkNhbGlicmkiLCJJc0JvbGQiOmZhbHNlLCJJc0l0YWxpYyI6ZmFsc2UsIklzVW5kZXJsaW5lZCI6ZmFsc2UsIlBhcmVudFN0eWxlIjpudWxsfSwiQXV0b1NpemUiOjAsIkZvcmVncm91bmQiOnsiJGlkIjoiMzY5IiwiQ29sb3IiOnsiJGlkIjoiMzcw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zNzEiLCJUb3AiOjAuMCwiTGVmdCI6MC4wLCJSaWdodCI6MC4wLCJCb3R0b20iOjAuMH0sIlBhZGRpbmciOnsiJGlkIjoiMzcyIiwiVG9wIjowLjAsIkxlZnQiOjAuMCwiUmlnaHQiOjAuMCwiQm90dG9tIjowLjB9LCJCYWNrZ3JvdW5kIjp7IiRpZCI6IjM3MyIsIkNvbG9yIjp7IiRpZCI6IjM3NCIsIkEiOjg5LCJSIjowLCJHIjowLCJCIjowfX0sIklzVmlzaWJsZSI6dHJ1ZSwiV2lkdGgiOjAuMCwiSGVpZ2h0IjowLjAsIkJvcmRlclN0eWxlIjp7IiRpZCI6IjM3NSIsIkxpbmVDb2xvciI6bnVsbCwiTGluZVdlaWdodCI6MC4wLCJMaW5lVHlwZSI6MCwiUGFyZW50U3R5bGUiOm51bGx9LCJQYXJlbnRTdHlsZSI6bnVsbH0sIkR1cmF0aW9uU3R5bGUiOnsiJGlkIjoiMzc2IiwiRm9udFNldHRpbmdzIjp7IiRpZCI6IjM3NyIsIkZvbnRTaXplIjoxMCwiRm9udE5hbWUiOiJDYWxpYnJpIiwiSXNCb2xkIjpmYWxzZSwiSXNJdGFsaWMiOmZhbHNlLCJJc1VuZGVybGluZWQiOmZhbHNlLCJQYXJlbnRTdHlsZSI6bnVsbH0sIkF1dG9TaXplIjowLCJGb3JlZ3JvdW5kIjp7IiRpZCI6IjM3OCIsIkNvbG9yIjp7IiRpZCI6IjM3OS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zODAiLCJUb3AiOjAuMCwiTGVmdCI6MC4wLCJSaWdodCI6MC4wLCJCb3R0b20iOjAuMH0sIlBhZGRpbmciOnsiJGlkIjoiMzgxIiwiVG9wIjowLjAsIkxlZnQiOjAuMCwiUmlnaHQiOjAuMCwiQm90dG9tIjowLjB9LCJCYWNrZ3JvdW5kIjp7IiRpZCI6IjM4MiIsIkNvbG9yIjp7IiRpZCI6IjM4MyIsIkEiOjAsIlIiOjI1NSwiRyI6MjU1LCJCIjoyNTV9fSwiSXNWaXNpYmxlIjp0cnVlLCJXaWR0aCI6MC4wLCJIZWlnaHQiOjAuMCwiQm9yZGVyU3R5bGUiOnsiJGlkIjoiMzg0IiwiTGluZUNvbG9yIjpudWxsLCJMaW5lV2VpZ2h0IjowLjAsIkxpbmVUeXBlIjowLCJQYXJlbnRTdHlsZSI6bnVsbH0sIlBhcmVudFN0eWxlIjpudWxsfSwiSG9yaXpvbnRhbENvbm5lY3RvclN0eWxlIjp7IiRpZCI6IjM4NSIsIkxpbmVDb2xvciI6eyIkcmVmIjoiMTAxIn0sIkxpbmVXZWlnaHQiOjEuMCwiTGluZVR5cGUiOjAsIlBhcmVudFN0eWxlIjpudWxsfSwiVmVydGljYWxDb25uZWN0b3JTdHlsZSI6eyIkaWQiOiIzODYiLCJMaW5lQ29sb3IiOnsiJHJlZiI6IjEwNCJ9LCJMaW5lV2VpZ2h0IjoxLjAsIkxpbmVUeXBlIjowLCJQYXJlbnRTdHlsZSI6bnVsbH0sIk1hcmdpbiI6bnVsbCwiU3RhcnREYXRlUG9zaXRpb24iOjMsIkVuZERhdGVQb3NpdGlvbiI6MywiRGF0ZUlzVmlzaWJsZSI6dHJ1ZSwiVGl0bGVQb3NpdGlvbiI6MiwiRHVyYXRpb25Qb3NpdGlvbiI6NiwiUGVyY2VudGFnZUNvbXBsZXRlZFBvc2l0aW9uIjo2LCJTcGFjaW5nIjozLCJJc0JlbG93VGltZWJhbmQiOnRydWUsIlBlcmNlbnRhZ2VDb21wbGV0ZVNoYXBlT3BhY2l0eSI6MzUsIlNoYXBlU3R5bGUiOnsiJGlkIjoiMzg3IiwiTWFyZ2luIjp7IiRpZCI6IjM4OCIsIlRvcCI6MC4wLCJMZWZ0Ijo0LjAsIlJpZ2h0Ijo0LjAsIkJvdHRvbSI6MC4wfSwiUGFkZGluZyI6eyIkaWQiOiIzODkiLCJUb3AiOjAuMCwiTGVmdCI6MC4wLCJSaWdodCI6MC4wLCJCb3R0b20iOjAuMH0sIkJhY2tncm91bmQiOnsiJGlkIjoiMzkwIiwiQ29sb3IiOnsiJGlkIjoiMzkxIiwiQSI6MjU1LCJSIjowLCJHIjoxNjYsIkIiOjE2Nn19LCJJc1Zpc2libGUiOnRydWUsIldpZHRoIjowLjAsIkhlaWdodCI6MTYuMCwiQm9yZGVyU3R5bGUiOnsiJGlkIjoiMzkyIiwiTGluZUNvbG9yIjp7IiRpZCI6IjM5MyIsIiR0eXBlIjoiTkxSRS5Db21tb24uRG9tLlNvbGlkQ29sb3JCcnVzaCwgTkxSRS5Db21tb24iLCJDb2xvciI6eyIkaWQiOiIzOTQiLCJBIjoyNTUsIlIiOjI1NSwiRyI6MjU1LCJCIjoyNTV9fSwiTGluZVdlaWdodCI6Mi4wLCJMaW5lVHlwZSI6MCwiUGFyZW50U3R5bGUiOm51bGx9LCJQYXJlbnRTdHlsZSI6bnVsbH0sIlRpdGxlU3R5bGUiOnsiJGlkIjoiMzk1IiwiRm9udFNldHRpbmdzIjp7IiRpZCI6IjM5NiIsIkZvbnRTaXplIjoxNCwiRm9udE5hbWUiOiJDYWxpYnJpIiwiSXNCb2xkIjp0cnVlLCJJc0l0YWxpYyI6ZmFsc2UsIklzVW5kZXJsaW5lZCI6ZmFsc2UsIlBhcmVudFN0eWxlIjpudWxsfSwiQXV0b1NpemUiOjAsIkZvcmVncm91bmQiOnsiJGlkIjoiMzk3IiwiQ29sb3IiOnsiJGlkIjoiMzk4IiwiQSI6MjU1LCJSIjoyNTUsIkciOjI1NSwiQiI6MjU1fX0sIk1heFdpZHRoIjoxMjIxLjgxODE4MTgxODE4MTgsIk1heEhlaWdodCI6IkluZmluaXR5IiwiU21hcnRGb3JlZ3JvdW5kSXNBY3RpdmUiOmZhbHNlLCJIb3Jpem9udGFsQWxpZ25tZW50IjoxLCJWZXJ0aWNhbEFsaWdubWVudCI6MCwiU21hcnRGb3JlZ3JvdW5kIjpudWxsLCJCYWNrZ3JvdW5kRmlsbFR5cGUiOjAsIk1hcmdpbiI6eyIkaWQiOiIzOTkiLCJUb3AiOjAuMCwiTGVmdCI6MC4wLCJSaWdodCI6MC4wLCJCb3R0b20iOjAuMH0sIlBhZGRpbmciOnsiJGlkIjoiNDAwIiwiVG9wIjowLjAsIkxlZnQiOjAuMCwiUmlnaHQiOjAuMCwiQm90dG9tIjowLjB9LCJCYWNrZ3JvdW5kIjp7IiRpZCI6IjQwMSIsIkNvbG9yIjp7IiRpZCI6IjQwMiIsIkEiOjAsIlIiOjI1NSwiRyI6MjU1LCJCIjoyNTV9fSwiSXNWaXNpYmxlIjp0cnVlLCJXaWR0aCI6MC4wLCJIZWlnaHQiOjAuMCwiQm9yZGVyU3R5bGUiOnsiJGlkIjoiNDAzIiwiTGluZUNvbG9yIjpudWxsLCJMaW5lV2VpZ2h0IjowLjAsIkxpbmVUeXBlIjowLCJQYXJlbnRTdHlsZSI6bnVsbH0sIlBhcmVudFN0eWxlIjpudWxsfSwiRGF0ZVN0eWxlIjp7IiRpZCI6IjQwNCIsIkZvbnRTZXR0aW5ncyI6eyIkaWQiOiI0MDUiLCJGb250U2l6ZSI6MTAsIkZvbnROYW1lIjoiQ2FsaWJyaSIsIklzQm9sZCI6ZmFsc2UsIklzSXRhbGljIjpmYWxzZSwiSXNVbmRlcmxpbmVkIjpmYWxzZSwiUGFyZW50U3R5bGUiOm51bGx9LCJBdXRvU2l6ZSI6MCwiRm9yZWdyb3VuZCI6eyIkaWQiOiI0MDYiLCJDb2xvciI6eyIkaWQiOiI0MDc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NDA4IiwiVG9wIjowLjAsIkxlZnQiOjAuMCwiUmlnaHQiOjAuMCwiQm90dG9tIjowLjB9LCJQYWRkaW5nIjp7IiRpZCI6IjQwOSIsIlRvcCI6MC4wLCJMZWZ0IjowLjAsIlJpZ2h0IjowLjAsIkJvdHRvbSI6MC4wfSwiQmFja2dyb3VuZCI6eyIkaWQiOiI0MTAiLCJDb2xvciI6eyIkaWQiOiI0MTEiLCJBIjowLCJSIjoyNTUsIkciOjI1NSwiQiI6MjU1fX0sIklzVmlzaWJsZSI6dHJ1ZSwiV2lkdGgiOjAuMCwiSGVpZ2h0IjowLjAsIkJvcmRlclN0eWxlIjp7IiRpZCI6IjQxMiIsIkxpbmVDb2xvciI6bnVsbCwiTGluZVdlaWdodCI6MC4wLCJMaW5lVHlwZSI6MCwiUGFyZW50U3R5bGUiOm51bGx9LCJQYXJlbnRTdHlsZSI6bnVsbH0sIkRhdGVGb3JtYXQiOnsiJGlkIjoiNDE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xNCIsIkZvcm1hdCI6MCwiSXNWaXNpYmxlIjpmYWxzZSwiTGFzdEtub3duVmlzaWJpbGl0eVN0YXRlIjpmYWxzZX0sIklzVmlzaWJsZSI6dHJ1ZSwiUGFyZW50U3R5bGUiOm51bGx9LCJJbmRleCI6OCwiU21hcnREdXJhdGlvbkFjdGl2YXRlZCI6ZmFsc2UsIkRhdGVGb3JtYXQiOnsiJHJlZiI6IjQxMyJ9LCJXZWVrTnVtYmVyaW5nIjp7IiRpZCI6IjQxNSIsIkZvcm1hdCI6MCwiSXNWaXNpYmxlIjpmYWxzZSwiTGFzdEtub3duVmlzaWJpbGl0eVN0YXRlIjpmYWxzZX0sIklkIjoiMGJkZGQ2NTktYzRlYi00OTY2LWFhMzgtMjE5YmFlY2JhN2Y1IiwiSW1wb3J0SWQiOiIxMyIsIlRpdGxlIjoiQWN0aXZpdHkgQyIsIk5vdGUiOm51bGwsIkh5cGVybGluayI6eyIkaWQiOiI0MTYiLCJBZGRyZXNzIjpudWxsLCJTdWJBZGRyZXNzIjpudWxsfSwiSXNDaGFuZ2VkIjpmYWxzZSwiSXNOZXciOmZhbHNlfX1dLCJfbWlsZXN0b25lcyI6W10sIklkIjoiMDAwMDAwMDAtMDAwMC0wMDAwLTAwMDAtMDAwMDAwMDAwMDAwIiwiSXNTaW5nbGVJdGVtUm93Ijp0cnVlfV0sIkluZGV4IjowLCJJZCI6ImU3MmQwNmQzLTg3YWYtNDgzNy1iNjQ3LTI3YjI2MGE1NTYzMSIsIkhlYWRlclRleHQiOiIiLCJJc0RlZmF1bHQiOnRydWUsIlN0eWxlIjp7IiRpZCI6IjQxNyIsIkhlYWRlclN0eWxlIjp7IiRpZCI6IjQxOCIsIlRleHRTdHlsZSI6eyIkaWQiOiI0MTkiLCJGb250U2V0dGluZ3MiOnsiJGlkIjoiNDIwIiwiRm9udFNpemUiOjExLCJGb250TmFtZSI6IkNhbGlicmkiLCJJc0JvbGQiOmZhbHNlLCJJc0l0YWxpYyI6ZmFsc2UsIklzVW5kZXJsaW5lZCI6ZmFsc2UsIlBhcmVudFN0eWxlIjpudWxsfSwiQXV0b1NpemUiOjIsIkZvcmVncm91bmQiOnsiJGlkIjoiNDIxIiwiQ29sb3IiOnsiJGlkIjoiNDIyIiwiQSI6MjU1LCJSIjowLCJHIjowLCJCIjowfX0sIk1heFdpZHRoIjowLjAsIk1heEhlaWdodCI6IkluZmluaXR5IiwiU21hcnRGb3JlZ3JvdW5kSXNBY3RpdmUiOmZhbHNlLCJIb3Jpem9udGFsQWxpZ25tZW50IjowLCJWZXJ0aWNhbEFsaWdubWVudCI6MCwiU21hcnRGb3JlZ3JvdW5kIjpudWxsLCJCYWNrZ3JvdW5kRmlsbFR5cGUiOjAsIk1hcmdpbiI6eyIkaWQiOiI0MjMiLCJUb3AiOjAuMCwiTGVmdCI6MC4wLCJSaWdodCI6MC4wLCJCb3R0b20iOjAuMH0sIlBhZGRpbmciOnsiJGlkIjoiNDI0IiwiVG9wIjowLjAsIkxlZnQiOjAuMCwiUmlnaHQiOjAuMCwiQm90dG9tIjowLjB9LCJCYWNrZ3JvdW5kIjp7IiRpZCI6IjQyNSIsIkNvbG9yIjp7IiRpZCI6IjQyNiIsIkEiOjAsIlIiOjI1NSwiRyI6MjU1LCJCIjoyNTV9fSwiSXNWaXNpYmxlIjp0cnVlLCJXaWR0aCI6MC4wLCJIZWlnaHQiOjAuMCwiQm9yZGVyU3R5bGUiOm51bGwsIlBhcmVudFN0eWxlIjpudWxsfSwiUmVjdGFuZ2xlU3R5bGUiOnsiJGlkIjoiNDI3IiwiTWFyZ2luIjp7IiRpZCI6IjQyOCIsIlRvcCI6MC4wLCJMZWZ0IjowLjAsIlJpZ2h0IjowLjAsIkJvdHRvbSI6MC4wfSwiUGFkZGluZyI6eyIkaWQiOiI0MjkiLCJUb3AiOjAuMCwiTGVmdCI6MC4wLCJSaWdodCI6MC4wLCJCb3R0b20iOjAuMH0sIkJhY2tncm91bmQiOnsiJGlkIjoiNDMwIiwiQ29sb3IiOnsiJGlkIjoiNDMxIiwiQSI6NjMsIlIiOjIzNywiRyI6MTI1LCJCIjo0OX19LCJJc1Zpc2libGUiOnRydWUsIldpZHRoIjowLjAsIkhlaWdodCI6MC4wLCJCb3JkZXJTdHlsZSI6eyIkaWQiOiI0MzIiLCJMaW5lQ29sb3IiOnsiJGlkIjoiNDMzIiwiJHR5cGUiOiJOTFJFLkNvbW1vbi5Eb20uU29saWRDb2xvckJydXNoLCBOTFJFLkNvbW1vbiIsIkNvbG9yIjp7IiRpZCI6IjQzNCIsIkEiOjI1NSwiUiI6MjU1LCJHIjowLCJCIjowfX0sIkxpbmVXZWlnaHQiOjAuMCwiTGluZVR5cGUiOjAsIlBhcmVudFN0eWxlIjpudWxsfSwiUGFyZW50U3R5bGUiOm51bGx9LCJNYXJnaW4iOnsiJGlkIjoiNDM1IiwiVG9wIjowLjAsIkxlZnQiOjAuMCwiUmlnaHQiOjAuMCwiQm90dG9tIjowLjB9LCJQYWRkaW5nIjp7IiRpZCI6IjQzNiIsIlRvcCI6MC4wLCJMZWZ0IjowLjAsIlJpZ2h0IjowLjAsIkJvdHRvbSI6MC4wfSwiQmFja2dyb3VuZCI6bnVsbCwiSXNWaXNpYmxlIjp0cnVlLCJXaWR0aCI6MC4wLCJIZWlnaHQiOjAuMCwiQm9yZGVyU3R5bGUiOm51bGwsIlBhcmVudFN0eWxlIjpudWxsfSwiQmFja2dyb3VuZFN0eWxlIjp7IiRpZCI6IjQzNyIsIk1hcmdpbiI6eyIkaWQiOiI0MzgiLCJUb3AiOjAuMCwiTGVmdCI6MC4wLCJSaWdodCI6MC4wLCJCb3R0b20iOjAuMH0sIlBhZGRpbmciOnsiJGlkIjoiNDM5IiwiVG9wIjowLjAsIkxlZnQiOjAuMCwiUmlnaHQiOjAuMCwiQm90dG9tIjowLjB9LCJCYWNrZ3JvdW5kIjp7IiRpZCI6IjQ0MCIsIkNvbG9yIjp7IiRpZCI6IjQ0MSIsIkEiOjUxLCJSIjoxNjUsIkciOjE2NSwiQiI6MTY1fX0sIklzVmlzaWJsZSI6dHJ1ZSwiV2lkdGgiOjAuMCwiSGVpZ2h0IjowLjAsIkJvcmRlclN0eWxlIjp7IiRpZCI6IjQ0MiIsIkxpbmVDb2xvciI6eyIkaWQiOiI0NDMiLCIkdHlwZSI6Ik5MUkUuQ29tbW9uLkRvbS5Tb2xpZENvbG9yQnJ1c2gsIE5MUkUuQ29tbW9uIiwiQ29sb3IiOnsiJGlkIjoiNDQ0IiwiQSI6MjU1LCJSIjoyNTUsIkciOjAsIkIiOjB9fSwiTGluZVdlaWdodCI6MC4wLCJMaW5lVHlwZSI6MCwiUGFyZW50U3R5bGUiOm51bGx9LCJQYXJlbnRTdHlsZSI6bnVsbH0sIk1hcmdpbiI6eyIkaWQiOiI0NDUiLCJUb3AiOjAuMCwiTGVmdCI6MC4wLCJSaWdodCI6MC4wLCJCb3R0b20iOjAuMH0sIlBhZGRpbmciOnsiJGlkIjoiNDQ2IiwiVG9wIjowLjAsIkxlZnQiOjAuMCwiUmlnaHQiOjAuMCwiQm90dG9tIjowLjB9LCJJc1Zpc2libGUiOnRydWUsIldpZHRoIjowLjAsIkhlaWdodCI6MC4wLCJCb3JkZXJTdHlsZSI6bnVsbCwiUGFyZW50U3R5bGUiOm51bGx9fV0sIklkIjoiMDYwZDllYmEtZmEzNy00M2M3LWEzZWYtNzQ4NzM0NTAyZDRmIiwiSW5kZXgiOjEsIkhlYWRlclRleHQiOiJTdGFnZSBJSSIsIlN0eWxlIjp7IiRpZCI6IjQ0NyIsIkhlYWRlclN0eWxlIjp7IiRpZCI6IjQ0OCIsIlRleHRJc1ZlcnRpY2FsIjpmYWxzZSwiVGV4dFN0eWxlIjp7IiRpZCI6IjQ0OSIsIkZvbnRTZXR0aW5ncyI6eyIkaWQiOiI0NTAiLCJGb250U2l6ZSI6MTIsIkZvbnROYW1lIjoiQ2FsaWJyaSIsIklzQm9sZCI6dHJ1ZSwiSXNJdGFsaWMiOmZhbHNlLCJJc1VuZGVybGluZWQiOmZhbHNlLCJQYXJlbnRTdHlsZSI6bnVsbH0sIkF1dG9TaXplIjoyLCJGb3JlZ3JvdW5kIjp7IiRpZCI6IjQ1MSIsIkNvbG9yIjp7IiRpZCI6IjQ1MiIsIkEiOjI1NSwiUiI6MCwiRyI6MCwiQiI6MH19LCJNYXhXaWR0aCI6NzYuMCwiTWF4SGVpZ2h0IjoiSW5maW5pdHkiLCJTbWFydEZvcmVncm91bmRJc0FjdGl2ZSI6ZmFsc2UsIkhvcml6b250YWxBbGlnbm1lbnQiOjAsIlZlcnRpY2FsQWxpZ25tZW50IjowLCJTbWFydEZvcmVncm91bmQiOm51bGwsIkJhY2tncm91bmRGaWxsVHlwZSI6MCwiTWFyZ2luIjp7IiRpZCI6IjQ1MyIsIlRvcCI6MC4wLCJMZWZ0IjowLjAsIlJpZ2h0IjowLjAsIkJvdHRvbSI6MC4wfSwiUGFkZGluZyI6eyIkaWQiOiI0NTQiLCJUb3AiOjAuMCwiTGVmdCI6MC4wLCJSaWdodCI6MC4wLCJCb3R0b20iOjAuMH0sIkJhY2tncm91bmQiOnsiJGlkIjoiNDU1IiwiQ29sb3IiOnsiJGlkIjoiNDU2IiwiQSI6MCwiUiI6MjU1LCJHIjoyNTUsIkIiOjI1NX19LCJJc1Zpc2libGUiOnRydWUsIldpZHRoIjowLjAsIkhlaWdodCI6MC4wLCJCb3JkZXJTdHlsZSI6bnVsbCwiUGFyZW50U3R5bGUiOm51bGx9LCJSZWN0YW5nbGVTdHlsZSI6eyIkaWQiOiI0NTciLCJNYXJnaW4iOnsiJGlkIjoiNDU4IiwiVG9wIjowLjAsIkxlZnQiOjAuMCwiUmlnaHQiOjAuMCwiQm90dG9tIjowLjB9LCJQYWRkaW5nIjp7IiRpZCI6IjQ1OSIsIlRvcCI6MC4wLCJMZWZ0IjowLjAsIlJpZ2h0IjowLjAsIkJvdHRvbSI6MC4wfSwiQmFja2dyb3VuZCI6eyIkaWQiOiI0NjAiLCJDb2xvciI6eyIkaWQiOiI0NjEiLCJBIjoyNTUsIlIiOjE4NywiRyI6MjIyLCJCIjoyNDB9fSwiSXNWaXNpYmxlIjp0cnVlLCJXaWR0aCI6MC4wLCJIZWlnaHQiOjAuMCwiQm9yZGVyU3R5bGUiOnsiJGlkIjoiNDYyIiwiTGluZUNvbG9yIjp7IiRpZCI6IjQ2MyIsIiR0eXBlIjoiTkxSRS5Db21tb24uRG9tLlNvbGlkQ29sb3JCcnVzaCwgTkxSRS5Db21tb24iLCJDb2xvciI6eyIkaWQiOiI0NjQiLCJBIjoyNTUsIlIiOjI1NSwiRyI6MCwiQiI6MH19LCJMaW5lV2VpZ2h0IjowLjAsIkxpbmVUeXBlIjowLCJQYXJlbnRTdHlsZSI6bnVsbH0sIlBhcmVudFN0eWxlIjpudWxsfSwiTWFyZ2luIjp7IiRpZCI6IjQ2NSIsIlRvcCI6MC4wLCJMZWZ0IjowLjAsIlJpZ2h0IjowLjAsIkJvdHRvbSI6MC4wfSwiUGFkZGluZyI6eyIkaWQiOiI0NjYiLCJUb3AiOjAuMCwiTGVmdCI6MC4wLCJSaWdodCI6MC4wLCJCb3R0b20iOjAuMH0sIkJhY2tncm91bmQiOm51bGwsIklzVmlzaWJsZSI6dHJ1ZSwiV2lkdGgiOjAuMCwiSGVpZ2h0IjowLjAsIkJvcmRlclN0eWxlIjpudWxsLCJQYXJlbnRTdHlsZSI6bnVsbH0sIkJhY2tncm91bmRTdHlsZSI6eyIkaWQiOiI0NjciLCJNYXJnaW4iOnsiJGlkIjoiNDY4IiwiVG9wIjowLjAsIkxlZnQiOjAuMCwiUmlnaHQiOjAuMCwiQm90dG9tIjowLjB9LCJQYWRkaW5nIjp7IiRpZCI6IjQ2OSIsIlRvcCI6MC4wLCJMZWZ0IjowLjAsIlJpZ2h0IjowLjAsIkJvdHRvbSI6MC4wfSwiQmFja2dyb3VuZCI6eyIkaWQiOiI0NzAiLCJDb2xvciI6eyIkaWQiOiI0NzEiLCJBIjo1MSwiUiI6MTg3LCJHIjoyMjIsIkIiOjI0MH19LCJJc1Zpc2libGUiOnRydWUsIldpZHRoIjowLjAsIkhlaWdodCI6MC4wLCJCb3JkZXJTdHlsZSI6eyIkaWQiOiI0NzIiLCJMaW5lQ29sb3IiOnsiJGlkIjoiNDczIiwiJHR5cGUiOiJOTFJFLkNvbW1vbi5Eb20uU29saWRDb2xvckJydXNoLCBOTFJFLkNvbW1vbiIsIkNvbG9yIjp7IiRpZCI6IjQ3NCIsIkEiOjI1NSwiUiI6MjU1LCJHIjowLCJCIjowfX0sIkxpbmVXZWlnaHQiOjAuMCwiTGluZVR5cGUiOjAsIlBhcmVudFN0eWxlIjpudWxsfSwiUGFyZW50U3R5bGUiOm51bGx9LCJJc0Fib3ZlVGltZWJhbmQiOmZhbHNlLCJNYXJnaW4iOnsiJGlkIjoiNDc1IiwiVG9wIjowLjAsIkxlZnQiOjAuMCwiUmlnaHQiOjAuMCwiQm90dG9tIjowLjB9LCJQYWRkaW5nIjp7IiRpZCI6IjQ3NiIsIlRvcCI6MC4wLCJMZWZ0IjowLjAsIlJpZ2h0IjowLjAsIkJvdHRvbSI6MC4wfSwiSXNWaXNpYmxlIjp0cnVlLCJXaWR0aCI6MC4wLCJIZWlnaHQiOjAuMCwiQm9yZGVyU3R5bGUiOnsiJGlkIjoiNDc3IiwiTGluZUNvbG9yIjpudWxsLCJMaW5lV2VpZ2h0IjowLjAsIkxpbmVUeXBlIjowLCJQYXJlbnRTdHlsZSI6bnVsbH0sIlBhcmVudFN0eWxlIjpudWxsfX0seyIkaWQiOiI0NzgiLCJfYWN0aXZpdGllcyI6W3siJGlkIjoiNDc5IiwiX3Jvd3MiOlt7IiRpZCI6IjQ4MCIsIl90YXNrcyI6W3siJGlkIjoiNDgxIiwiX2F0dGFjaGVkTWlsZXN0b25lcyI6W3siJGlkIjoiNDgyIiwiRGF0ZSI6IjIwMjItMTItMjdUMjM6NTk6MDAiLCJTdHlsZSI6eyIkaWQiOiI0ODMiLCJTaGFwZSI6MSwiQ29ubmVjdG9yTWFyZ2luIjp7IiRpZCI6IjQ4NCIsIlRvcCI6MC4wLCJMZWZ0IjoyLjAsIlJpZ2h0IjoyLjAsIkJvdHRvbSI6MC4wfSwiQ29ubmVjdG9yU3R5bGUiOnsiJGlkIjoiNDg1IiwiTGluZUNvbG9yIjp7IiRpZCI6IjQ4NiIsIiR0eXBlIjoiTkxSRS5Db21tb24uRG9tLlNvbGlkQ29sb3JCcnVzaCwgTkxSRS5Db21tb24iLCJDb2xvciI6eyIkaWQiOiI0ODciLCJBIjoxMjcsIlIiOjc5LCJHIjoxMjksIkIiOjE4OX19LCJMaW5lV2VpZ2h0IjoxLjAsIkxpbmVUeXBlIjowLCJQYXJlbnRTdHlsZSI6bnVsbH0sIklzQmVsb3dUaW1lYmFuZCI6dHJ1ZSwiUG9zaXRpb25PblRhc2siOjMsIkhpZGVEYXRlIjpmYWxzZSwiU2hhcGVTaXplIjowLCJTcGFjaW5nIjoyLjAsIlBhZGRpbmciOnsiJGlkIjoiNDg4IiwiVG9wIjo3LjAsIkxlZnQiOjMuMCwiUmlnaHQiOjAuMCwiQm90dG9tIjoyLjB9LCJTaGFwZVN0eWxlIjp7IiRpZCI6IjQ4OSIsIk1hcmdpbiI6eyIkaWQiOiI0OTAiLCJUb3AiOjAuMCwiTGVmdCI6MC4wLCJSaWdodCI6MC4wLCJCb3R0b20iOjAuMH0sIlBhZGRpbmciOnsiJGlkIjoiNDkxIiwiVG9wIjowLjAsIkxlZnQiOjAuMCwiUmlnaHQiOjAuMCwiQm90dG9tIjowLjB9LCJCYWNrZ3JvdW5kIjp7IiRpZCI6IjQ5MiIsIkNvbG9yIjp7IiRpZCI6IjQ5MyIsIkEiOjI1NSwiUiI6MjM5LCJHIjoyMDIsIkIiOjh9fSwiSXNWaXNpYmxlIjp0cnVlLCJXaWR0aCI6MTIuMCwiSGVpZ2h0IjoxNC4wLCJCb3JkZXJTdHlsZSI6eyIkaWQiOiI0OTQiLCJMaW5lQ29sb3IiOnsiJGlkIjoiNDk1IiwiJHR5cGUiOiJOTFJFLkNvbW1vbi5Eb20uU29saWRDb2xvckJydXNoLCBOTFJFLkNvbW1vbiIsIkNvbG9yIjp7IiRpZCI6IjQ5NiIsIkEiOjI1NSwiUiI6MjU1LCJHIjowLCJCIjowfX0sIkxpbmVXZWlnaHQiOjAuMCwiTGluZVR5cGUiOjAsIlBhcmVudFN0eWxlIjpudWxsfSwiUGFyZW50U3R5bGUiOm51bGx9LCJUaXRsZVN0eWxlIjp7IiRpZCI6IjQ5NyIsIkZvbnRTZXR0aW5ncyI6eyIkaWQiOiI0OTgiLCJGb250U2l6ZSI6MTEsIkZvbnROYW1lIjoiQ2FsaWJyaSIsIklzQm9sZCI6dHJ1ZSwiSXNJdGFsaWMiOmZhbHNlLCJJc1VuZGVybGluZWQiOmZhbHNlLCJQYXJlbnRTdHlsZSI6bnVsbH0sIkF1dG9TaXplIjoyLCJGb3JlZ3JvdW5kIjp7IiRpZCI6IjQ5OSIsIkNvbG9yIjp7IiRpZCI6IjUwMCIsIkEiOjI1NSwiUiI6MCwiRyI6MCwiQiI6MH19LCJNYXhXaWR0aCI6NjcuMTk2NjY2NjY2NjY2NjczLCJNYXhIZWlnaHQiOiJJbmZpbml0eSIsIlNtYXJ0Rm9yZWdyb3VuZElzQWN0aXZlIjpmYWxzZSwiSG9yaXpvbnRhbEFsaWdubWVudCI6MSwiVmVydGljYWxBbGlnbm1lbnQiOjAsIlNtYXJ0Rm9yZWdyb3VuZCI6bnVsbCwiQmFja2dyb3VuZEZpbGxUeXBlIjowLCJNYXJnaW4iOnsiJGlkIjoiNTAxIiwiVG9wIjowLjAsIkxlZnQiOjAuMCwiUmlnaHQiOjAuMCwiQm90dG9tIjowLjB9LCJQYWRkaW5nIjp7IiRpZCI6IjUwMiIsIlRvcCI6MC4wLCJMZWZ0IjowLjAsIlJpZ2h0IjowLjAsIkJvdHRvbSI6MC4wfSwiQmFja2dyb3VuZCI6eyIkaWQiOiI1MDMiLCJDb2xvciI6eyIkaWQiOiI1MDQiLCJBIjowLCJSIjoyNTUsIkciOjI1NSwiQiI6MjU1fX0sIklzVmlzaWJsZSI6dHJ1ZSwiV2lkdGgiOjAuMCwiSGVpZ2h0IjowLjAsIkJvcmRlclN0eWxlIjp7IiRpZCI6IjUwNSIsIkxpbmVDb2xvciI6bnVsbCwiTGluZVdlaWdodCI6MC4wLCJMaW5lVHlwZSI6MCwiUGFyZW50U3R5bGUiOm51bGx9LCJQYXJlbnRTdHlsZSI6bnVsbH0sIkRhdGVTdHlsZSI6eyIkaWQiOiI1MDYiLCJGb250U2V0dGluZ3MiOnsiJGlkIjoiNTA3IiwiRm9udFNpemUiOjEwLCJGb250TmFtZSI6IkNhbGlicmkiLCJJc0JvbGQiOmZhbHNlLCJJc0l0YWxpYyI6ZmFsc2UsIklzVW5kZXJsaW5lZCI6ZmFsc2UsIlBhcmVudFN0eWxlIjpudWxsfSwiQXV0b1NpemUiOjAsIkZvcmVncm91bmQiOnsiJGlkIjoiNTA4IiwiQ29sb3IiOnsiJGlkIjoiNTA5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1MTAiLCJUb3AiOjAuMCwiTGVmdCI6MC4wLCJSaWdodCI6MC4wLCJCb3R0b20iOjAuMH0sIlBhZGRpbmciOnsiJGlkIjoiNTExIiwiVG9wIjowLjAsIkxlZnQiOjAuMCwiUmlnaHQiOjAuMCwiQm90dG9tIjowLjB9LCJCYWNrZ3JvdW5kIjp7IiRpZCI6IjUxMiIsIkNvbG9yIjp7IiRpZCI6IjUxMyIsIkEiOjAsIlIiOjI1NSwiRyI6MjU1LCJCIjoyNTV9fSwiSXNWaXNpYmxlIjp0cnVlLCJXaWR0aCI6MC4wLCJIZWlnaHQiOjAuMCwiQm9yZGVyU3R5bGUiOnsiJGlkIjoiNTE0IiwiTGluZUNvbG9yIjpudWxsLCJMaW5lV2VpZ2h0IjowLjAsIkxpbmVUeXBlIjowLCJQYXJlbnRTdHlsZSI6bnVsbH0sIlBhcmVudFN0eWxlIjpudWxsfSwiRGF0ZUZvcm1hdCI6eyIkaWQiOiI1M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E2IiwiRm9ybWF0IjowLCJJc1Zpc2libGUiOmZhbHNlLCJMYXN0S25vd25WaXNpYmlsaXR5U3RhdGUiOmZhbHNlfSwiSXNWaXNpYmxlIjp0cnVlLCJQYXJlbnRTdHlsZSI6bnVsbH0sIkluZGV4IjoxMSwiUGVyY2VudGFnZUNvbXBsZXRlIjpudWxsLCJQb3NpdGlvbiI6eyJSYXRpbyI6MC4wLCJJc0N1c3RvbSI6ZmFsc2V9LCJEYXRlRm9ybWF0Ijp7IiRyZWYiOiI1MTUifSwiV2Vla051bWJlcmluZyI6eyIkaWQiOiI1MTciLCJGb3JtYXQiOjAsIklzVmlzaWJsZSI6ZmFsc2UsIkxhc3RLbm93blZpc2liaWxpdHlTdGF0ZSI6ZmFsc2V9LCJSZWxhdGVkVGFza0lkIjoiN2JlOTU2NjEtNDgwMS00NTFlLWJmNGItMTkxMWEyOWFhNmRmIiwiSWQiOiJjZTUzNGRjMS00YjMxLTQxNzQtOWJmMC1lMzM4NjdkOWNhNDQiLCJJbXBvcnRJZCI6IjciLCJUaXRsZSI6Ik1pbGVzdG9uZSA2IiwiTm90ZSI6bnVsbCwiSHlwZXJsaW5rIjp7IiRpZCI6IjUxOCIsIkFkZHJlc3MiOm51bGwsIlN1YkFkZHJlc3MiOm51bGx9LCJJc0NoYW5nZWQiOmZhbHNlLCJJc05ldyI6ZmFsc2V9XSwiVGFza0RlZmluaXRpb24iOnsiJGlkIjoiNTE5IiwiR3JvdXBOYW1lIjpudWxsLCJTdGFydERhdGUiOiIyMDIyLTExLTE2VDAwOjAwOjAwIiwiRW5kRGF0ZSI6IjIwMjItMTItMzFUMjM6NTk6MDAiLCJQZXJjZW50YWdlQ29tcGxldGUiOm51bGwsIlN0eWxlIjp7IiRpZCI6IjUyMCIsIlNoYXBlIjowLCJTaGFwZVRoaWNrbmVzcyI6MSwiRHVyYXRpb25Gb3JtYXQiOjAsIkluY2x1ZGVOb25Xb3JraW5nRGF5c0luRHVyYXRpb24iOmZhbHNlLCJQZXJjZW50YWdlQ29tcGxldGVTdHlsZSI6eyIkaWQiOiI1MjEiLCJGb250U2V0dGluZ3MiOnsiJGlkIjoiNTIyIiwiRm9udFNpemUiOjEwLCJGb250TmFtZSI6IkNhbGlicmkiLCJJc0JvbGQiOmZhbHNlLCJJc0l0YWxpYyI6ZmFsc2UsIklzVW5kZXJsaW5lZCI6ZmFsc2UsIlBhcmVudFN0eWxlIjpudWxsfSwiQXV0b1NpemUiOjAsIkZvcmVncm91bmQiOnsiJGlkIjoiNTIzIiwiQ29sb3IiOnsiJGlkIjoiNTI0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1MjUiLCJUb3AiOjAuMCwiTGVmdCI6MC4wLCJSaWdodCI6MC4wLCJCb3R0b20iOjAuMH0sIlBhZGRpbmciOnsiJGlkIjoiNTI2IiwiVG9wIjowLjAsIkxlZnQiOjAuMCwiUmlnaHQiOjAuMCwiQm90dG9tIjowLjB9LCJCYWNrZ3JvdW5kIjp7IiRpZCI6IjUyNyIsIkNvbG9yIjp7IiRpZCI6IjUyOCIsIkEiOjg5LCJSIjowLCJHIjowLCJCIjowfX0sIklzVmlzaWJsZSI6dHJ1ZSwiV2lkdGgiOjAuMCwiSGVpZ2h0IjowLjAsIkJvcmRlclN0eWxlIjp7IiRpZCI6IjUyOSIsIkxpbmVDb2xvciI6bnVsbCwiTGluZVdlaWdodCI6MC4wLCJMaW5lVHlwZSI6MCwiUGFyZW50U3R5bGUiOm51bGx9LCJQYXJlbnRTdHlsZSI6bnVsbH0sIkR1cmF0aW9uU3R5bGUiOnsiJGlkIjoiNTMwIiwiRm9udFNldHRpbmdzIjp7IiRpZCI6IjUzMSIsIkZvbnRTaXplIjoxMCwiRm9udE5hbWUiOiJDYWxpYnJpIiwiSXNCb2xkIjpmYWxzZSwiSXNJdGFsaWMiOmZhbHNlLCJJc1VuZGVybGluZWQiOmZhbHNlLCJQYXJlbnRTdHlsZSI6bnVsbH0sIkF1dG9TaXplIjowLCJGb3JlZ3JvdW5kIjp7IiRpZCI6IjUzMiIsIkNvbG9yIjp7IiRpZCI6IjUzMy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1MzQiLCJUb3AiOjAuMCwiTGVmdCI6MC4wLCJSaWdodCI6MC4wLCJCb3R0b20iOjAuMH0sIlBhZGRpbmciOnsiJGlkIjoiNTM1IiwiVG9wIjowLjAsIkxlZnQiOjAuMCwiUmlnaHQiOjAuMCwiQm90dG9tIjowLjB9LCJCYWNrZ3JvdW5kIjp7IiRpZCI6IjUzNiIsIkNvbG9yIjp7IiRpZCI6IjUzNyIsIkEiOjAsIlIiOjI1NSwiRyI6MjU1LCJCIjoyNTV9fSwiSXNWaXNpYmxlIjp0cnVlLCJXaWR0aCI6MC4wLCJIZWlnaHQiOjAuMCwiQm9yZGVyU3R5bGUiOnsiJGlkIjoiNTM4IiwiTGluZUNvbG9yIjpudWxsLCJMaW5lV2VpZ2h0IjowLjAsIkxpbmVUeXBlIjowLCJQYXJlbnRTdHlsZSI6bnVsbH0sIlBhcmVudFN0eWxlIjpudWxsfSwiSG9yaXpvbnRhbENvbm5lY3RvclN0eWxlIjp7IiRpZCI6IjUzOSIsIkxpbmVDb2xvciI6eyIkcmVmIjoiMTAxIn0sIkxpbmVXZWlnaHQiOjEuMCwiTGluZVR5cGUiOjAsIlBhcmVudFN0eWxlIjpudWxsfSwiVmVydGljYWxDb25uZWN0b3JTdHlsZSI6eyIkaWQiOiI1NDAiLCJMaW5lQ29sb3IiOnsiJHJlZiI6IjEwNCJ9LCJMaW5lV2VpZ2h0IjoxLjAsIkxpbmVUeXBlIjowLCJQYXJlbnRTdHlsZSI6bnVsbH0sIk1hcmdpbiI6bnVsbCwiU3RhcnREYXRlUG9zaXRpb24iOjMsIkVuZERhdGVQb3NpdGlvbiI6MywiRGF0ZUlzVmlzaWJsZSI6dHJ1ZSwiVGl0bGVQb3NpdGlvbiI6MiwiRHVyYXRpb25Qb3NpdGlvbiI6NiwiUGVyY2VudGFnZUNvbXBsZXRlZFBvc2l0aW9uIjo2LCJTcGFjaW5nIjozLCJJc0JlbG93VGltZWJhbmQiOnRydWUsIlBlcmNlbnRhZ2VDb21wbGV0ZVNoYXBlT3BhY2l0eSI6MzUsIlNoYXBlU3R5bGUiOnsiJGlkIjoiNTQxIiwiTWFyZ2luIjp7IiRpZCI6IjU0MiIsIlRvcCI6MC4wLCJMZWZ0Ijo0LjAsIlJpZ2h0Ijo0LjAsIkJvdHRvbSI6MC4wfSwiUGFkZGluZyI6eyIkaWQiOiI1NDMiLCJUb3AiOjAuMCwiTGVmdCI6MC4wLCJSaWdodCI6MC4wLCJCb3R0b20iOjAuMH0sIkJhY2tncm91bmQiOnsiJGlkIjoiNTQ0IiwiQ29sb3IiOnsiJGlkIjoiNTQ1IiwiQSI6MjU1LCJSIjowLCJHIjoxNjYsIkIiOjE2Nn19LCJJc1Zpc2libGUiOnRydWUsIldpZHRoIjowLjAsIkhlaWdodCI6MTYuMCwiQm9yZGVyU3R5bGUiOnsiJGlkIjoiNTQ2IiwiTGluZUNvbG9yIjp7IiRpZCI6IjU0NyIsIiR0eXBlIjoiTkxSRS5Db21tb24uRG9tLlNvbGlkQ29sb3JCcnVzaCwgTkxSRS5Db21tb24iLCJDb2xvciI6eyIkaWQiOiI1NDgiLCJBIjoyNTUsIlIiOjI1NSwiRyI6MjU1LCJCIjoyNTV9fSwiTGluZVdlaWdodCI6Mi4wLCJMaW5lVHlwZSI6MCwiUGFyZW50U3R5bGUiOm51bGx9LCJQYXJlbnRTdHlsZSI6bnVsbH0sIlRpdGxlU3R5bGUiOnsiJGlkIjoiNTQ5IiwiRm9udFNldHRpbmdzIjp7IiRpZCI6IjU1MCIsIkZvbnRTaXplIjoxNCwiRm9udE5hbWUiOiJDYWxpYnJpIiwiSXNCb2xkIjp0cnVlLCJJc0l0YWxpYyI6ZmFsc2UsIklzVW5kZXJsaW5lZCI6ZmFsc2UsIlBhcmVudFN0eWxlIjpudWxsfSwiQXV0b1NpemUiOjAsIkZvcmVncm91bmQiOnsiJGlkIjoiNTUxIiwiQ29sb3IiOnsiJGlkIjoiNTUyIiwiQSI6MjU1LCJSIjoyNTUsIkciOjI1NSwiQiI6MjU1fX0sIk1heFdpZHRoIjoxMjIxLjgxODE4MTgxODE4MTgsIk1heEhlaWdodCI6IkluZmluaXR5IiwiU21hcnRGb3JlZ3JvdW5kSXNBY3RpdmUiOmZhbHNlLCJIb3Jpem9udGFsQWxpZ25tZW50IjoxLCJWZXJ0aWNhbEFsaWdubWVudCI6MCwiU21hcnRGb3JlZ3JvdW5kIjpudWxsLCJCYWNrZ3JvdW5kRmlsbFR5cGUiOjAsIk1hcmdpbiI6eyIkaWQiOiI1NTMiLCJUb3AiOjAuMCwiTGVmdCI6MC4wLCJSaWdodCI6MC4wLCJCb3R0b20iOjAuMH0sIlBhZGRpbmciOnsiJGlkIjoiNTU0IiwiVG9wIjowLjAsIkxlZnQiOjAuMCwiUmlnaHQiOjAuMCwiQm90dG9tIjowLjB9LCJCYWNrZ3JvdW5kIjp7IiRpZCI6IjU1NSIsIkNvbG9yIjp7IiRpZCI6IjU1NiIsIkEiOjAsIlIiOjI1NSwiRyI6MjU1LCJCIjoyNTV9fSwiSXNWaXNpYmxlIjp0cnVlLCJXaWR0aCI6MC4wLCJIZWlnaHQiOjAuMCwiQm9yZGVyU3R5bGUiOnsiJGlkIjoiNTU3IiwiTGluZUNvbG9yIjpudWxsLCJMaW5lV2VpZ2h0IjowLjAsIkxpbmVUeXBlIjowLCJQYXJlbnRTdHlsZSI6bnVsbH0sIlBhcmVudFN0eWxlIjpudWxsfSwiRGF0ZVN0eWxlIjp7IiRpZCI6IjU1OCIsIkZvbnRTZXR0aW5ncyI6eyIkaWQiOiI1NTkiLCJGb250U2l6ZSI6MTAsIkZvbnROYW1lIjoiQ2FsaWJyaSIsIklzQm9sZCI6ZmFsc2UsIklzSXRhbGljIjpmYWxzZSwiSXNVbmRlcmxpbmVkIjpmYWxzZSwiUGFyZW50U3R5bGUiOm51bGx9LCJBdXRvU2l6ZSI6MCwiRm9yZWdyb3VuZCI6eyIkaWQiOiI1NjAiLCJDb2xvciI6eyIkaWQiOiI1NjE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NTYyIiwiVG9wIjowLjAsIkxlZnQiOjAuMCwiUmlnaHQiOjAuMCwiQm90dG9tIjowLjB9LCJQYWRkaW5nIjp7IiRpZCI6IjU2MyIsIlRvcCI6MC4wLCJMZWZ0IjowLjAsIlJpZ2h0IjowLjAsIkJvdHRvbSI6MC4wfSwiQmFja2dyb3VuZCI6eyIkaWQiOiI1NjQiLCJDb2xvciI6eyIkaWQiOiI1NjUiLCJBIjowLCJSIjoyNTUsIkciOjI1NSwiQiI6MjU1fX0sIklzVmlzaWJsZSI6dHJ1ZSwiV2lkdGgiOjAuMCwiSGVpZ2h0IjowLjAsIkJvcmRlclN0eWxlIjp7IiRpZCI6IjU2NiIsIkxpbmVDb2xvciI6bnVsbCwiTGluZVdlaWdodCI6MC4wLCJMaW5lVHlwZSI6MCwiUGFyZW50U3R5bGUiOm51bGx9LCJQYXJlbnRTdHlsZSI6bnVsbH0sIkRhdGVGb3JtYXQiOnsiJGlkIjoiNTY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2OCIsIkZvcm1hdCI6MCwiSXNWaXNpYmxlIjpmYWxzZSwiTGFzdEtub3duVmlzaWJpbGl0eVN0YXRlIjpmYWxzZX0sIklzVmlzaWJsZSI6dHJ1ZSwiUGFyZW50U3R5bGUiOm51bGx9LCJJbmRleCI6MTAsIlNtYXJ0RHVyYXRpb25BY3RpdmF0ZWQiOmZhbHNlLCJEYXRlRm9ybWF0Ijp7IiRyZWYiOiI1NjcifSwiV2Vla051bWJlcmluZyI6eyIkaWQiOiI1NjkiLCJGb3JtYXQiOjAsIklzVmlzaWJsZSI6ZmFsc2UsIkxhc3RLbm93blZpc2liaWxpdHlTdGF0ZSI6ZmFsc2V9LCJJZCI6IjdiZTk1NjYxLTQ4MDEtNDUxZS1iZjRiLTE5MTFhMjlhYTZkZiIsIkltcG9ydElkIjoiMTQiLCJUaXRsZSI6IkFjdGl2aXR5IEQiLCJOb3RlIjpudWxsLCJIeXBlcmxpbmsiOnsiJGlkIjoiNTcwIiwiQWRkcmVzcyI6bnVsbCwiU3ViQWRkcmVzcyI6bnVsbH0sIklzQ2hhbmdlZCI6ZmFsc2UsIklzTmV3IjpmYWxzZX19LHsiJGlkIjoiNTcxIiwiX2F0dGFjaGVkTWlsZXN0b25lcyI6W3siJGlkIjoiNTcyIiwiRGF0ZSI6IjIwMjMtMDItMDhUMjM6NTk6MDAiLCJTdHlsZSI6eyIkaWQiOiI1NzMiLCJTaGFwZSI6MSwiQ29ubmVjdG9yTWFyZ2luIjp7IiRpZCI6IjU3NCIsIlRvcCI6MC4wLCJMZWZ0IjoyLjAsIlJpZ2h0IjoyLjAsIkJvdHRvbSI6MC4wfSwiQ29ubmVjdG9yU3R5bGUiOnsiJGlkIjoiNTc1IiwiTGluZUNvbG9yIjp7IiRpZCI6IjU3NiIsIiR0eXBlIjoiTkxSRS5Db21tb24uRG9tLlNvbGlkQ29sb3JCcnVzaCwgTkxSRS5Db21tb24iLCJDb2xvciI6eyIkaWQiOiI1NzciLCJBIjoxMjcsIlIiOjc5LCJHIjoxMjksIkIiOjE4OX19LCJMaW5lV2VpZ2h0IjoxLjAsIkxpbmVUeXBlIjowLCJQYXJlbnRTdHlsZSI6bnVsbH0sIklzQmVsb3dUaW1lYmFuZCI6dHJ1ZSwiUG9zaXRpb25PblRhc2siOjMsIkhpZGVEYXRlIjpmYWxzZSwiU2hhcGVTaXplIjowLCJTcGFjaW5nIjoyLjAsIlBhZGRpbmciOnsiJGlkIjoiNTc4IiwiVG9wIjo3LjAsIkxlZnQiOjMuMCwiUmlnaHQiOjAuMCwiQm90dG9tIjoyLjB9LCJTaGFwZVN0eWxlIjp7IiRpZCI6IjU3OSIsIk1hcmdpbiI6eyIkaWQiOiI1ODAiLCJUb3AiOjAuMCwiTGVmdCI6MC4wLCJSaWdodCI6MC4wLCJCb3R0b20iOjAuMH0sIlBhZGRpbmciOnsiJGlkIjoiNTgxIiwiVG9wIjowLjAsIkxlZnQiOjAuMCwiUmlnaHQiOjAuMCwiQm90dG9tIjowLjB9LCJCYWNrZ3JvdW5kIjp7IiRpZCI6IjU4MiIsIkNvbG9yIjp7IiRpZCI6IjU4MyIsIkEiOjI1NSwiUiI6MjM5LCJHIjoyMDIsIkIiOjh9fSwiSXNWaXNpYmxlIjp0cnVlLCJXaWR0aCI6MTIuMCwiSGVpZ2h0IjoxNC4wLCJCb3JkZXJTdHlsZSI6eyIkaWQiOiI1ODQiLCJMaW5lQ29sb3IiOnsiJGlkIjoiNTg1IiwiJHR5cGUiOiJOTFJFLkNvbW1vbi5Eb20uU29saWRDb2xvckJydXNoLCBOTFJFLkNvbW1vbiIsIkNvbG9yIjp7IiRpZCI6IjU4NiIsIkEiOjI1NSwiUiI6MjU1LCJHIjowLCJCIjowfX0sIkxpbmVXZWlnaHQiOjAuMCwiTGluZVR5cGUiOjAsIlBhcmVudFN0eWxlIjpudWxsfSwiUGFyZW50U3R5bGUiOm51bGx9LCJUaXRsZVN0eWxlIjp7IiRpZCI6IjU4NyIsIkZvbnRTZXR0aW5ncyI6eyIkaWQiOiI1ODgiLCJGb250U2l6ZSI6MTEsIkZvbnROYW1lIjoiQ2FsaWJyaSIsIklzQm9sZCI6dHJ1ZSwiSXNJdGFsaWMiOmZhbHNlLCJJc1VuZGVybGluZWQiOmZhbHNlLCJQYXJlbnRTdHlsZSI6bnVsbH0sIkF1dG9TaXplIjowLCJGb3JlZ3JvdW5kIjp7IiRpZCI6IjU4OSIsIkNvbG9yIjp7IiRpZCI6IjU5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1OTEiLCJUb3AiOjAuMCwiTGVmdCI6MC4wLCJSaWdodCI6MC4wLCJCb3R0b20iOjAuMH0sIlBhZGRpbmciOnsiJGlkIjoiNTkyIiwiVG9wIjowLjAsIkxlZnQiOjAuMCwiUmlnaHQiOjAuMCwiQm90dG9tIjowLjB9LCJCYWNrZ3JvdW5kIjp7IiRpZCI6IjU5MyIsIkNvbG9yIjp7IiRpZCI6IjU5NCIsIkEiOjAsIlIiOjI1NSwiRyI6MjU1LCJCIjoyNTV9fSwiSXNWaXNpYmxlIjp0cnVlLCJXaWR0aCI6MC4wLCJIZWlnaHQiOjAuMCwiQm9yZGVyU3R5bGUiOnsiJGlkIjoiNTk1IiwiTGluZUNvbG9yIjpudWxsLCJMaW5lV2VpZ2h0IjowLjAsIkxpbmVUeXBlIjowLCJQYXJlbnRTdHlsZSI6bnVsbH0sIlBhcmVudFN0eWxlIjpudWxsfSwiRGF0ZVN0eWxlIjp7IiRpZCI6IjU5NiIsIkZvbnRTZXR0aW5ncyI6eyIkaWQiOiI1OTciLCJGb250U2l6ZSI6MTAsIkZvbnROYW1lIjoiQ2FsaWJyaSIsIklzQm9sZCI6ZmFsc2UsIklzSXRhbGljIjpmYWxzZSwiSXNVbmRlcmxpbmVkIjpmYWxzZSwiUGFyZW50U3R5bGUiOm51bGx9LCJBdXRvU2l6ZSI6MCwiRm9yZWdyb3VuZCI6eyIkaWQiOiI1OTgiLCJDb2xvciI6eyIkaWQiOiI1OT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YwMCIsIlRvcCI6MC4wLCJMZWZ0IjowLjAsIlJpZ2h0IjowLjAsIkJvdHRvbSI6MC4wfSwiUGFkZGluZyI6eyIkaWQiOiI2MDEiLCJUb3AiOjAuMCwiTGVmdCI6MC4wLCJSaWdodCI6MC4wLCJCb3R0b20iOjAuMH0sIkJhY2tncm91bmQiOnsiJGlkIjoiNjAyIiwiQ29sb3IiOnsiJGlkIjoiNjAzIiwiQSI6MCwiUiI6MjU1LCJHIjoyNTUsIkIiOjI1NX19LCJJc1Zpc2libGUiOnRydWUsIldpZHRoIjowLjAsIkhlaWdodCI6MC4wLCJCb3JkZXJTdHlsZSI6eyIkaWQiOiI2MDQiLCJMaW5lQ29sb3IiOm51bGwsIkxpbmVXZWlnaHQiOjAuMCwiTGluZVR5cGUiOjAsIlBhcmVudFN0eWxlIjpudWxsfSwiUGFyZW50U3R5bGUiOm51bGx9LCJEYXRlRm9ybWF0Ijp7IiRpZCI6IjYw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MDYiLCJGb3JtYXQiOjAsIklzVmlzaWJsZSI6ZmFsc2UsIkxhc3RLbm93blZpc2liaWxpdHlTdGF0ZSI6ZmFsc2V9LCJJc1Zpc2libGUiOnRydWUsIlBhcmVudFN0eWxlIjpudWxsfSwiSW5kZXgiOjEzLCJQZXJjZW50YWdlQ29tcGxldGUiOm51bGwsIlBvc2l0aW9uIjp7IlJhdGlvIjowLjAsIklzQ3VzdG9tIjpmYWxzZX0sIkRhdGVGb3JtYXQiOnsiJHJlZiI6IjYwNSJ9LCJXZWVrTnVtYmVyaW5nIjp7IiRpZCI6IjYwNyIsIkZvcm1hdCI6MCwiSXNWaXNpYmxlIjpmYWxzZSwiTGFzdEtub3duVmlzaWJpbGl0eVN0YXRlIjpmYWxzZX0sIlJlbGF0ZWRUYXNrSWQiOiJhOTBhNWNmZi0xMmVhLTRiNTctOWMwNC0xZTMxYTkyNjZhNzIiLCJJZCI6IjJkNjg3ZTU5LWZhMjAtNDQxNS04ODQ4LTk0MTk0YjYyOTNhNSIsIkltcG9ydElkIjoiOCIsIlRpdGxlIjoiTWlsZXN0b25lIDciLCJOb3RlIjpudWxsLCJIeXBlcmxpbmsiOnsiJGlkIjoiNjA4IiwiQWRkcmVzcyI6bnVsbCwiU3ViQWRkcmVzcyI6bnVsbH0sIklzQ2hhbmdlZCI6ZmFsc2UsIklzTmV3IjpmYWxzZX1dLCJUYXNrRGVmaW5pdGlvbiI6eyIkaWQiOiI2MDkiLCJHcm91cE5hbWUiOm51bGwsIlN0YXJ0RGF0ZSI6IjIwMjMtMDEtMTFUMDA6MDA6MDAiLCJFbmREYXRlIjoiMjAyMy0wMi0xMVQyMzo1OTowMCIsIlBlcmNlbnRhZ2VDb21wbGV0ZSI6bnVsbCwiU3R5bGUiOnsiJGlkIjoiNjEwIiwiU2hhcGUiOjAsIlNoYXBlVGhpY2tuZXNzIjoxLCJEdXJhdGlvbkZvcm1hdCI6MCwiSW5jbHVkZU5vbldvcmtpbmdEYXlzSW5EdXJhdGlvbiI6ZmFsc2UsIlBlcmNlbnRhZ2VDb21wbGV0ZVN0eWxlIjp7IiRpZCI6IjYxMSIsIkZvbnRTZXR0aW5ncyI6eyIkaWQiOiI2MTIiLCJGb250U2l6ZSI6MTAsIkZvbnROYW1lIjoiQ2FsaWJyaSIsIklzQm9sZCI6ZmFsc2UsIklzSXRhbGljIjpmYWxzZSwiSXNVbmRlcmxpbmVkIjpmYWxzZSwiUGFyZW50U3R5bGUiOm51bGx9LCJBdXRvU2l6ZSI6MCwiRm9yZWdyb3VuZCI6eyIkaWQiOiI2MTMiLCJDb2xvciI6eyIkaWQiOiI2MTQ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YxNSIsIlRvcCI6MC4wLCJMZWZ0IjowLjAsIlJpZ2h0IjowLjAsIkJvdHRvbSI6MC4wfSwiUGFkZGluZyI6eyIkaWQiOiI2MTYiLCJUb3AiOjAuMCwiTGVmdCI6MC4wLCJSaWdodCI6MC4wLCJCb3R0b20iOjAuMH0sIkJhY2tncm91bmQiOnsiJGlkIjoiNjE3IiwiQ29sb3IiOnsiJGlkIjoiNjE4IiwiQSI6ODksIlIiOjAsIkciOjAsIkIiOjB9fSwiSXNWaXNpYmxlIjp0cnVlLCJXaWR0aCI6MC4wLCJIZWlnaHQiOjAuMCwiQm9yZGVyU3R5bGUiOnsiJGlkIjoiNjE5IiwiTGluZUNvbG9yIjpudWxsLCJMaW5lV2VpZ2h0IjowLjAsIkxpbmVUeXBlIjowLCJQYXJlbnRTdHlsZSI6bnVsbH0sIlBhcmVudFN0eWxlIjpudWxsfSwiRHVyYXRpb25TdHlsZSI6eyIkaWQiOiI2MjAiLCJGb250U2V0dGluZ3MiOnsiJGlkIjoiNjIxIiwiRm9udFNpemUiOjEwLCJGb250TmFtZSI6IkNhbGlicmkiLCJJc0JvbGQiOmZhbHNlLCJJc0l0YWxpYyI6ZmFsc2UsIklzVW5kZXJsaW5lZCI6ZmFsc2UsIlBhcmVudFN0eWxlIjpudWxsfSwiQXV0b1NpemUiOjAsIkZvcmVncm91bmQiOnsiJGlkIjoiNjIyIiwiQ29sb3IiOnsiJGlkIjoiNjIz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YyNCIsIlRvcCI6MC4wLCJMZWZ0IjowLjAsIlJpZ2h0IjowLjAsIkJvdHRvbSI6MC4wfSwiUGFkZGluZyI6eyIkaWQiOiI2MjUiLCJUb3AiOjAuMCwiTGVmdCI6MC4wLCJSaWdodCI6MC4wLCJCb3R0b20iOjAuMH0sIkJhY2tncm91bmQiOnsiJGlkIjoiNjI2IiwiQ29sb3IiOnsiJGlkIjoiNjI3IiwiQSI6MCwiUiI6MjU1LCJHIjoyNTUsIkIiOjI1NX19LCJJc1Zpc2libGUiOnRydWUsIldpZHRoIjowLjAsIkhlaWdodCI6MC4wLCJCb3JkZXJTdHlsZSI6eyIkaWQiOiI2MjgiLCJMaW5lQ29sb3IiOm51bGwsIkxpbmVXZWlnaHQiOjAuMCwiTGluZVR5cGUiOjAsIlBhcmVudFN0eWxlIjpudWxsfSwiUGFyZW50U3R5bGUiOm51bGx9LCJIb3Jpem9udGFsQ29ubmVjdG9yU3R5bGUiOnsiJGlkIjoiNjI5IiwiTGluZUNvbG9yIjp7IiRyZWYiOiIxMDEifSwiTGluZVdlaWdodCI6MS4wLCJMaW5lVHlwZSI6MCwiUGFyZW50U3R5bGUiOm51bGx9LCJWZXJ0aWNhbENvbm5lY3RvclN0eWxlIjp7IiRpZCI6IjYzMCIsIkxpbmVDb2xvciI6eyIkcmVmIjoiMTA0In0sIkxpbmVXZWlnaHQiOjEuMCwiTGluZVR5cGUiOjAsIlBhcmVudFN0eWxlIjpudWxsfSwiTWFyZ2luIjpudWxsLCJTdGFydERhdGVQb3NpdGlvbiI6NCwiRW5kRGF0ZVBvc2l0aW9uIjo0LCJEYXRlSXNWaXNpYmxlIjp0cnVlLCJUaXRsZVBvc2l0aW9uIjoyLCJEdXJhdGlvblBvc2l0aW9uIjo2LCJQZXJjZW50YWdlQ29tcGxldGVkUG9zaXRpb24iOjYsIlNwYWNpbmciOjMsIklzQmVsb3dUaW1lYmFuZCI6dHJ1ZSwiUGVyY2VudGFnZUNvbXBsZXRlU2hhcGVPcGFjaXR5IjozNSwiU2hhcGVTdHlsZSI6eyIkaWQiOiI2MzEiLCJNYXJnaW4iOnsiJGlkIjoiNjMyIiwiVG9wIjowLjAsIkxlZnQiOjQuMCwiUmlnaHQiOjQuMCwiQm90dG9tIjowLjB9LCJQYWRkaW5nIjp7IiRpZCI6IjYzMyIsIlRvcCI6MC4wLCJMZWZ0IjowLjAsIlJpZ2h0IjowLjAsIkJvdHRvbSI6MC4wfSwiQmFja2dyb3VuZCI6eyIkaWQiOiI2MzQiLCJDb2xvciI6eyIkaWQiOiI2MzUiLCJBIjoyNTUsIlIiOjAsIkciOjE2NiwiQiI6MTY2fX0sIklzVmlzaWJsZSI6dHJ1ZSwiV2lkdGgiOjAuMCwiSGVpZ2h0IjoxNi4wLCJCb3JkZXJTdHlsZSI6eyIkaWQiOiI2MzYiLCJMaW5lQ29sb3IiOnsiJGlkIjoiNjM3IiwiJHR5cGUiOiJOTFJFLkNvbW1vbi5Eb20uU29saWRDb2xvckJydXNoLCBOTFJFLkNvbW1vbiIsIkNvbG9yIjp7IiRpZCI6IjYzOCIsIkEiOjI1NSwiUiI6MjU1LCJHIjoyNTUsIkIiOjI1NX19LCJMaW5lV2VpZ2h0IjoyLjAsIkxpbmVUeXBlIjowLCJQYXJlbnRTdHlsZSI6bnVsbH0sIlBhcmVudFN0eWxlIjpudWxsfSwiVGl0bGVTdHlsZSI6eyIkaWQiOiI2MzkiLCJGb250U2V0dGluZ3MiOnsiJGlkIjoiNjQwIiwiRm9udFNpemUiOjE0LCJGb250TmFtZSI6IkNhbGlicmkiLCJJc0JvbGQiOnRydWUsIklzSXRhbGljIjpmYWxzZSwiSXNVbmRlcmxpbmVkIjpmYWxzZSwiUGFyZW50U3R5bGUiOm51bGx9LCJBdXRvU2l6ZSI6MCwiRm9yZWdyb3VuZCI6eyIkaWQiOiI2NDEiLCJDb2xvciI6eyIkaWQiOiI2NDIiLCJBIjoyNTUsIlIiOjI1NSwiRyI6MjU1LCJCIjoyNTV9fSwiTWF4V2lkdGgiOjEyMjEuODE4MTgxODE4MTgxOCwiTWF4SGVpZ2h0IjoiSW5maW5pdHkiLCJTbWFydEZvcmVncm91bmRJc0FjdGl2ZSI6ZmFsc2UsIkhvcml6b250YWxBbGlnbm1lbnQiOjEsIlZlcnRpY2FsQWxpZ25tZW50IjowLCJTbWFydEZvcmVncm91bmQiOm51bGwsIkJhY2tncm91bmRGaWxsVHlwZSI6MCwiTWFyZ2luIjp7IiRpZCI6IjY0MyIsIlRvcCI6MC4wLCJMZWZ0IjowLjAsIlJpZ2h0IjowLjAsIkJvdHRvbSI6MC4wfSwiUGFkZGluZyI6eyIkaWQiOiI2NDQiLCJUb3AiOjAuMCwiTGVmdCI6MC4wLCJSaWdodCI6MC4wLCJCb3R0b20iOjAuMH0sIkJhY2tncm91bmQiOnsiJGlkIjoiNjQ1IiwiQ29sb3IiOnsiJGlkIjoiNjQ2IiwiQSI6MCwiUiI6MjU1LCJHIjoyNTUsIkIiOjI1NX19LCJJc1Zpc2libGUiOnRydWUsIldpZHRoIjowLjAsIkhlaWdodCI6MC4wLCJCb3JkZXJTdHlsZSI6eyIkaWQiOiI2NDciLCJMaW5lQ29sb3IiOm51bGwsIkxpbmVXZWlnaHQiOjAuMCwiTGluZVR5cGUiOjAsIlBhcmVudFN0eWxlIjpudWxsfSwiUGFyZW50U3R5bGUiOm51bGx9LCJEYXRlU3R5bGUiOnsiJGlkIjoiNjQ4IiwiRm9udFNldHRpbmdzIjp7IiRpZCI6IjY0OSIsIkZvbnRTaXplIjoxMCwiRm9udE5hbWUiOiJDYWxpYnJpIiwiSXNCb2xkIjpmYWxzZSwiSXNJdGFsaWMiOmZhbHNlLCJJc1VuZGVybGluZWQiOmZhbHNlLCJQYXJlbnRTdHlsZSI6bnVsbH0sIkF1dG9TaXplIjowLCJGb3JlZ3JvdW5kIjp7IiRpZCI6IjY1MCIsIkNvbG9yIjp7IiRpZCI6IjY1MS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2NTIiLCJUb3AiOjAuMCwiTGVmdCI6MC4wLCJSaWdodCI6MC4wLCJCb3R0b20iOjAuMH0sIlBhZGRpbmciOnsiJGlkIjoiNjUzIiwiVG9wIjowLjAsIkxlZnQiOjAuMCwiUmlnaHQiOjAuMCwiQm90dG9tIjowLjB9LCJCYWNrZ3JvdW5kIjp7IiRpZCI6IjY1NCIsIkNvbG9yIjp7IiRpZCI6IjY1NSIsIkEiOjAsIlIiOjI1NSwiRyI6MjU1LCJCIjoyNTV9fSwiSXNWaXNpYmxlIjp0cnVlLCJXaWR0aCI6MC4wLCJIZWlnaHQiOjAuMCwiQm9yZGVyU3R5bGUiOnsiJGlkIjoiNjU2IiwiTGluZUNvbG9yIjpudWxsLCJMaW5lV2VpZ2h0IjowLjAsIkxpbmVUeXBlIjowLCJQYXJlbnRTdHlsZSI6bnVsbH0sIlBhcmVudFN0eWxlIjpudWxsfSwiRGF0ZUZvcm1hdCI6eyIkaWQiOiI2NT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U4IiwiRm9ybWF0IjowLCJJc1Zpc2libGUiOmZhbHNlLCJMYXN0S25vd25WaXNpYmlsaXR5U3RhdGUiOmZhbHNlfSwiSXNWaXNpYmxlIjp0cnVlLCJQYXJlbnRTdHlsZSI6bnVsbH0sIkluZGV4IjoxMiwiU21hcnREdXJhdGlvbkFjdGl2YXRlZCI6ZmFsc2UsIkRhdGVGb3JtYXQiOnsiJHJlZiI6IjY1NyJ9LCJXZWVrTnVtYmVyaW5nIjp7IiRpZCI6IjY1OSIsIkZvcm1hdCI6MCwiSXNWaXNpYmxlIjpmYWxzZSwiTGFzdEtub3duVmlzaWJpbGl0eVN0YXRlIjpmYWxzZX0sIklkIjoiYTkwYTVjZmYtMTJlYS00YjU3LTljMDQtMWUzMWE5MjY2YTcyIiwiSW1wb3J0SWQiOiIxNSIsIlRpdGxlIjoiQWN0aXZpdHkgRSIsIk5vdGUiOm51bGwsIkh5cGVybGluayI6eyIkaWQiOiI2NjAiLCJBZGRyZXNzIjpudWxsLCJTdWJBZGRyZXNzIjpudWxsfSwiSXNDaGFuZ2VkIjpmYWxzZSwiSXNOZXciOmZhbHNlfX1dLCJfbWlsZXN0b25lcyI6W10sIklkIjoiZDAzMDU3NDUtNjJiMS00NmRhLWI1M2ItYWM2MDEzNGFmOTkxIiwiSXNTaW5nbGVJdGVtUm93IjpmYWxzZX1dLCJJbmRleCI6MCwiSWQiOiJmNzcwNzM1Zi1lYjkyLTRkOGYtYTg0ZC0xZDRiMjM5Y2M5NTkiLCJIZWFkZXJUZXh0IjoiIiwiSXNEZWZhdWx0Ijp0cnVlLCJTdHlsZSI6eyIkaWQiOiI2NjEiLCJIZWFkZXJTdHlsZSI6eyIkaWQiOiI2NjIiLCJUZXh0U3R5bGUiOnsiJGlkIjoiNjYzIiwiRm9udFNldHRpbmdzIjp7IiRpZCI6IjY2NCIsIkZvbnRTaXplIjoxMSwiRm9udE5hbWUiOiJDYWxpYnJpIiwiSXNCb2xkIjpmYWxzZSwiSXNJdGFsaWMiOmZhbHNlLCJJc1VuZGVybGluZWQiOmZhbHNlLCJQYXJlbnRTdHlsZSI6bnVsbH0sIkF1dG9TaXplIjoyLCJGb3JlZ3JvdW5kIjp7IiRpZCI6IjY2NSIsIkNvbG9yIjp7IiRpZCI6IjY2NiIsIkEiOjI1NSwiUiI6MCwiRyI6MCwiQiI6MH19LCJNYXhXaWR0aCI6MC4wLCJNYXhIZWlnaHQiOiJJbmZpbml0eSIsIlNtYXJ0Rm9yZWdyb3VuZElzQWN0aXZlIjpmYWxzZSwiSG9yaXpvbnRhbEFsaWdubWVudCI6MCwiVmVydGljYWxBbGlnbm1lbnQiOjAsIlNtYXJ0Rm9yZWdyb3VuZCI6bnVsbCwiQmFja2dyb3VuZEZpbGxUeXBlIjowLCJNYXJnaW4iOnsiJGlkIjoiNjY3IiwiVG9wIjowLjAsIkxlZnQiOjAuMCwiUmlnaHQiOjAuMCwiQm90dG9tIjowLjB9LCJQYWRkaW5nIjp7IiRpZCI6IjY2OCIsIlRvcCI6MC4wLCJMZWZ0IjowLjAsIlJpZ2h0IjowLjAsIkJvdHRvbSI6MC4wfSwiQmFja2dyb3VuZCI6eyIkaWQiOiI2NjkiLCJDb2xvciI6eyIkaWQiOiI2NzAiLCJBIjowLCJSIjoyNTUsIkciOjI1NSwiQiI6MjU1fX0sIklzVmlzaWJsZSI6dHJ1ZSwiV2lkdGgiOjAuMCwiSGVpZ2h0IjowLjAsIkJvcmRlclN0eWxlIjpudWxsLCJQYXJlbnRTdHlsZSI6bnVsbH0sIlJlY3RhbmdsZVN0eWxlIjp7IiRpZCI6IjY3MSIsIk1hcmdpbiI6eyIkaWQiOiI2NzIiLCJUb3AiOjAuMCwiTGVmdCI6MC4wLCJSaWdodCI6MC4wLCJCb3R0b20iOjAuMH0sIlBhZGRpbmciOnsiJGlkIjoiNjczIiwiVG9wIjowLjAsIkxlZnQiOjAuMCwiUmlnaHQiOjAuMCwiQm90dG9tIjowLjB9LCJCYWNrZ3JvdW5kIjp7IiRpZCI6IjY3NCIsIkNvbG9yIjp7IiRpZCI6IjY3NSIsIkEiOjYzLCJSIjoxNjUsIkciOjE2NSwiQiI6MTY1fX0sIklzVmlzaWJsZSI6dHJ1ZSwiV2lkdGgiOjAuMCwiSGVpZ2h0IjowLjAsIkJvcmRlclN0eWxlIjp7IiRpZCI6IjY3NiIsIkxpbmVDb2xvciI6eyIkaWQiOiI2NzciLCIkdHlwZSI6Ik5MUkUuQ29tbW9uLkRvbS5Tb2xpZENvbG9yQnJ1c2gsIE5MUkUuQ29tbW9uIiwiQ29sb3IiOnsiJGlkIjoiNjc4IiwiQSI6MjU1LCJSIjoyNTUsIkciOjAsIkIiOjB9fSwiTGluZVdlaWdodCI6MC4wLCJMaW5lVHlwZSI6MCwiUGFyZW50U3R5bGUiOm51bGx9LCJQYXJlbnRTdHlsZSI6bnVsbH0sIk1hcmdpbiI6eyIkaWQiOiI2NzkiLCJUb3AiOjAuMCwiTGVmdCI6MC4wLCJSaWdodCI6MC4wLCJCb3R0b20iOjAuMH0sIlBhZGRpbmciOnsiJGlkIjoiNjgwIiwiVG9wIjowLjAsIkxlZnQiOjAuMCwiUmlnaHQiOjAuMCwiQm90dG9tIjowLjB9LCJCYWNrZ3JvdW5kIjpudWxsLCJJc1Zpc2libGUiOnRydWUsIldpZHRoIjowLjAsIkhlaWdodCI6MC4wLCJCb3JkZXJTdHlsZSI6bnVsbCwiUGFyZW50U3R5bGUiOm51bGx9LCJCYWNrZ3JvdW5kU3R5bGUiOnsiJGlkIjoiNjgxIiwiTWFyZ2luIjp7IiRpZCI6IjY4MiIsIlRvcCI6MC4wLCJMZWZ0IjowLjAsIlJpZ2h0IjowLjAsIkJvdHRvbSI6MC4wfSwiUGFkZGluZyI6eyIkaWQiOiI2ODMiLCJUb3AiOjAuMCwiTGVmdCI6MC4wLCJSaWdodCI6MC4wLCJCb3R0b20iOjAuMH0sIkJhY2tncm91bmQiOnsiJGlkIjoiNjg0IiwiQ29sb3IiOnsiJGlkIjoiNjg1IiwiQSI6NTEsIlIiOjE2NSwiRyI6MTY1LCJCIjoxNjV9fSwiSXNWaXNpYmxlIjp0cnVlLCJXaWR0aCI6MC4wLCJIZWlnaHQiOjAuMCwiQm9yZGVyU3R5bGUiOnsiJGlkIjoiNjg2IiwiTGluZUNvbG9yIjp7IiRpZCI6IjY4NyIsIiR0eXBlIjoiTkxSRS5Db21tb24uRG9tLlNvbGlkQ29sb3JCcnVzaCwgTkxSRS5Db21tb24iLCJDb2xvciI6eyIkaWQiOiI2ODgiLCJBIjoyNTUsIlIiOjI1NSwiRyI6MCwiQiI6MH19LCJMaW5lV2VpZ2h0IjowLjAsIkxpbmVUeXBlIjowLCJQYXJlbnRTdHlsZSI6bnVsbH0sIlBhcmVudFN0eWxlIjpudWxsfSwiTWFyZ2luIjp7IiRpZCI6IjY4OSIsIlRvcCI6MC4wLCJMZWZ0IjowLjAsIlJpZ2h0IjowLjAsIkJvdHRvbSI6MC4wfSwiUGFkZGluZyI6eyIkaWQiOiI2OTAiLCJUb3AiOjAuMCwiTGVmdCI6MC4wLCJSaWdodCI6MC4wLCJCb3R0b20iOjAuMH0sIklzVmlzaWJsZSI6dHJ1ZSwiV2lkdGgiOjAuMCwiSGVpZ2h0IjowLjAsIkJvcmRlclN0eWxlIjpudWxsLCJQYXJlbnRTdHlsZSI6bnVsbH19XSwiSWQiOiJmMjNjNDBhZi03ZDQxLTQ5NTktOTA5Zi1kYzQ4MzBjZDI4ZjMiLCJJbmRleCI6MiwiSGVhZGVyVGV4dCI6IlN0YWdlIElJSSIsIlN0eWxlIjp7IiRpZCI6IjY5MSIsIkhlYWRlclN0eWxlIjp7IiRpZCI6IjY5MiIsIlRleHRJc1ZlcnRpY2FsIjpmYWxzZSwiVGV4dFN0eWxlIjp7IiRpZCI6IjY5MyIsIkZvbnRTZXR0aW5ncyI6eyIkaWQiOiI2OTQiLCJGb250U2l6ZSI6MTIsIkZvbnROYW1lIjoiQ2FsaWJyaSIsIklzQm9sZCI6dHJ1ZSwiSXNJdGFsaWMiOmZhbHNlLCJJc1VuZGVybGluZWQiOmZhbHNlLCJQYXJlbnRTdHlsZSI6bnVsbH0sIkF1dG9TaXplIjoyLCJGb3JlZ3JvdW5kIjp7IiRpZCI6IjY5NSIsIkNvbG9yIjp7IiRpZCI6IjY5NiIsIkEiOjI1NSwiUiI6MCwiRyI6MCwiQiI6MH19LCJNYXhXaWR0aCI6NzYuMCwiTWF4SGVpZ2h0IjoiSW5maW5pdHkiLCJTbWFydEZvcmVncm91bmRJc0FjdGl2ZSI6ZmFsc2UsIkhvcml6b250YWxBbGlnbm1lbnQiOjAsIlZlcnRpY2FsQWxpZ25tZW50IjowLCJTbWFydEZvcmVncm91bmQiOm51bGwsIkJhY2tncm91bmRGaWxsVHlwZSI6MCwiTWFyZ2luIjp7IiRpZCI6IjY5NyIsIlRvcCI6MC4wLCJMZWZ0IjowLjAsIlJpZ2h0IjowLjAsIkJvdHRvbSI6MC4wfSwiUGFkZGluZyI6eyIkaWQiOiI2OTgiLCJUb3AiOjAuMCwiTGVmdCI6MC4wLCJSaWdodCI6MC4wLCJCb3R0b20iOjAuMH0sIkJhY2tncm91bmQiOnsiJGlkIjoiNjk5IiwiQ29sb3IiOnsiJGlkIjoiNzAwIiwiQSI6MCwiUiI6MjU1LCJHIjoyNTUsIkIiOjI1NX19LCJJc1Zpc2libGUiOnRydWUsIldpZHRoIjowLjAsIkhlaWdodCI6MC4wLCJCb3JkZXJTdHlsZSI6bnVsbCwiUGFyZW50U3R5bGUiOm51bGx9LCJSZWN0YW5nbGVTdHlsZSI6eyIkaWQiOiI3MDEiLCJNYXJnaW4iOnsiJGlkIjoiNzAyIiwiVG9wIjowLjAsIkxlZnQiOjAuMCwiUmlnaHQiOjAuMCwiQm90dG9tIjowLjB9LCJQYWRkaW5nIjp7IiRpZCI6IjcwMyIsIlRvcCI6MC4wLCJMZWZ0IjowLjAsIlJpZ2h0IjowLjAsIkJvdHRvbSI6MC4wfSwiQmFja2dyb3VuZCI6eyIkaWQiOiI3MDQiLCJDb2xvciI6eyIkaWQiOiI3MDUiLCJBIjoyNTUsIlIiOjE4NywiRyI6MjIyLCJCIjoyNDB9fSwiSXNWaXNpYmxlIjp0cnVlLCJXaWR0aCI6MC4wLCJIZWlnaHQiOjAuMCwiQm9yZGVyU3R5bGUiOnsiJGlkIjoiNzA2IiwiTGluZUNvbG9yIjp7IiRpZCI6IjcwNyIsIiR0eXBlIjoiTkxSRS5Db21tb24uRG9tLlNvbGlkQ29sb3JCcnVzaCwgTkxSRS5Db21tb24iLCJDb2xvciI6eyIkaWQiOiI3MDgiLCJBIjoyNTUsIlIiOjI1NSwiRyI6MCwiQiI6MH19LCJMaW5lV2VpZ2h0IjowLjAsIkxpbmVUeXBlIjowLCJQYXJlbnRTdHlsZSI6bnVsbH0sIlBhcmVudFN0eWxlIjpudWxsfSwiTWFyZ2luIjp7IiRpZCI6IjcwOSIsIlRvcCI6MC4wLCJMZWZ0IjowLjAsIlJpZ2h0IjowLjAsIkJvdHRvbSI6MC4wfSwiUGFkZGluZyI6eyIkaWQiOiI3MTAiLCJUb3AiOjAuMCwiTGVmdCI6MC4wLCJSaWdodCI6MC4wLCJCb3R0b20iOjAuMH0sIkJhY2tncm91bmQiOm51bGwsIklzVmlzaWJsZSI6dHJ1ZSwiV2lkdGgiOjAuMCwiSGVpZ2h0IjowLjAsIkJvcmRlclN0eWxlIjpudWxsLCJQYXJlbnRTdHlsZSI6bnVsbH0sIkJhY2tncm91bmRTdHlsZSI6eyIkaWQiOiI3MTEiLCJNYXJnaW4iOnsiJGlkIjoiNzEyIiwiVG9wIjowLjAsIkxlZnQiOjAuMCwiUmlnaHQiOjAuMCwiQm90dG9tIjowLjB9LCJQYWRkaW5nIjp7IiRpZCI6IjcxMyIsIlRvcCI6MC4wLCJMZWZ0IjowLjAsIlJpZ2h0IjowLjAsIkJvdHRvbSI6MC4wfSwiQmFja2dyb3VuZCI6eyIkaWQiOiI3MTQiLCJDb2xvciI6eyIkaWQiOiI3MTUiLCJBIjo1MSwiUiI6MTg3LCJHIjoyMjIsIkIiOjI0MH19LCJJc1Zpc2libGUiOnRydWUsIldpZHRoIjowLjAsIkhlaWdodCI6MC4wLCJCb3JkZXJTdHlsZSI6eyIkaWQiOiI3MTYiLCJMaW5lQ29sb3IiOnsiJGlkIjoiNzE3IiwiJHR5cGUiOiJOTFJFLkNvbW1vbi5Eb20uU29saWRDb2xvckJydXNoLCBOTFJFLkNvbW1vbiIsIkNvbG9yIjp7IiRpZCI6IjcxOCIsIkEiOjI1NSwiUiI6MjU1LCJHIjowLCJCIjowfX0sIkxpbmVXZWlnaHQiOjAuMCwiTGluZVR5cGUiOjAsIlBhcmVudFN0eWxlIjpudWxsfSwiUGFyZW50U3R5bGUiOm51bGx9LCJJc0Fib3ZlVGltZWJhbmQiOmZhbHNlLCJNYXJnaW4iOnsiJGlkIjoiNzE5IiwiVG9wIjowLjAsIkxlZnQiOjAuMCwiUmlnaHQiOjAuMCwiQm90dG9tIjowLjB9LCJQYWRkaW5nIjp7IiRpZCI6IjcyMCIsIlRvcCI6MC4wLCJMZWZ0IjowLjAsIlJpZ2h0IjowLjAsIkJvdHRvbSI6MC4wfSwiSXNWaXNpYmxlIjp0cnVlLCJXaWR0aCI6MC4wLCJIZWlnaHQiOjAuMCwiQm9yZGVyU3R5bGUiOnsiJGlkIjoiNzIxIiwiTGluZUNvbG9yIjpudWxsLCJMaW5lV2VpZ2h0IjowLjAsIkxpbmVUeXBlIjowLCJQYXJlbnRTdHlsZSI6bnVsbH0sIlBhcmVudFN0eWxlIjpudWxsfX0seyIkaWQiOiI3MjIiLCJfYWN0aXZpdGllcyI6W3siJGlkIjoiNzIzIiwiX3Jvd3MiOlt7IiRpZCI6IjcyNCIsIl90YXNrcyI6W3siJGlkIjoiNzI1IiwiX2F0dGFjaGVkTWlsZXN0b25lcyI6W3siJGlkIjoiNzI2IiwiRGF0ZSI6IjIwMjMtMDItMjZUMjM6NTk6MDAiLCJTdHlsZSI6eyIkaWQiOiI3MjciLCJTaGFwZSI6MSwiQ29ubmVjdG9yTWFyZ2luIjp7IiRpZCI6IjcyOCIsIlRvcCI6MC4wLCJMZWZ0IjoyLjAsIlJpZ2h0IjoyLjAsIkJvdHRvbSI6MC4wfSwiQ29ubmVjdG9yU3R5bGUiOnsiJGlkIjoiNzI5IiwiTGluZUNvbG9yIjp7IiRpZCI6IjczMCIsIiR0eXBlIjoiTkxSRS5Db21tb24uRG9tLlNvbGlkQ29sb3JCcnVzaCwgTkxSRS5Db21tb24iLCJDb2xvciI6eyIkaWQiOiI3MzEiLCJBIjoxMjcsIlIiOjc5LCJHIjoxMjksIkIiOjE4OX19LCJMaW5lV2VpZ2h0IjoxLjAsIkxpbmVUeXBlIjowLCJQYXJlbnRTdHlsZSI6bnVsbH0sIklzQmVsb3dUaW1lYmFuZCI6dHJ1ZSwiUG9zaXRpb25PblRhc2siOjMsIkhpZGVEYXRlIjpmYWxzZSwiU2hhcGVTaXplIjowLCJTcGFjaW5nIjoyLjAsIlBhZGRpbmciOnsiJGlkIjoiNzMyIiwiVG9wIjo3LjAsIkxlZnQiOjMuMCwiUmlnaHQiOjAuMCwiQm90dG9tIjoyLjB9LCJTaGFwZVN0eWxlIjp7IiRpZCI6IjczMyIsIk1hcmdpbiI6eyIkaWQiOiI3MzQiLCJUb3AiOjAuMCwiTGVmdCI6MC4wLCJSaWdodCI6MC4wLCJCb3R0b20iOjAuMH0sIlBhZGRpbmciOnsiJGlkIjoiNzM1IiwiVG9wIjowLjAsIkxlZnQiOjAuMCwiUmlnaHQiOjAuMCwiQm90dG9tIjowLjB9LCJCYWNrZ3JvdW5kIjp7IiRpZCI6IjczNiIsIkNvbG9yIjp7IiRpZCI6IjczNyIsIkEiOjI1NSwiUiI6MjM5LCJHIjoyMDIsIkIiOjh9fSwiSXNWaXNpYmxlIjp0cnVlLCJXaWR0aCI6MTIuMCwiSGVpZ2h0IjoxNC4wLCJCb3JkZXJTdHlsZSI6eyIkaWQiOiI3MzgiLCJMaW5lQ29sb3IiOnsiJGlkIjoiNzM5IiwiJHR5cGUiOiJOTFJFLkNvbW1vbi5Eb20uU29saWRDb2xvckJydXNoLCBOTFJFLkNvbW1vbiIsIkNvbG9yIjp7IiRpZCI6Ijc0MCIsIkEiOjI1NSwiUiI6MjU1LCJHIjowLCJCIjowfX0sIkxpbmVXZWlnaHQiOjAuMCwiTGluZVR5cGUiOjAsIlBhcmVudFN0eWxlIjpudWxsfSwiUGFyZW50U3R5bGUiOm51bGx9LCJUaXRsZVN0eWxlIjp7IiRpZCI6Ijc0MSIsIkZvbnRTZXR0aW5ncyI6eyIkaWQiOiI3NDIiLCJGb250U2l6ZSI6MTEsIkZvbnROYW1lIjoiQ2FsaWJyaSIsIklzQm9sZCI6dHJ1ZSwiSXNJdGFsaWMiOmZhbHNlLCJJc1VuZGVybGluZWQiOmZhbHNlLCJQYXJlbnRTdHlsZSI6bnVsbH0sIkF1dG9TaXplIjowLCJGb3JlZ3JvdW5kIjp7IiRpZCI6Ijc0MyIsIkNvbG9yIjp7IiRpZCI6Ijc0N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NDUiLCJUb3AiOjAuMCwiTGVmdCI6MC4wLCJSaWdodCI6MC4wLCJCb3R0b20iOjAuMH0sIlBhZGRpbmciOnsiJGlkIjoiNzQ2IiwiVG9wIjowLjAsIkxlZnQiOjAuMCwiUmlnaHQiOjAuMCwiQm90dG9tIjowLjB9LCJCYWNrZ3JvdW5kIjp7IiRpZCI6Ijc0NyIsIkNvbG9yIjp7IiRpZCI6Ijc0OCIsIkEiOjAsIlIiOjI1NSwiRyI6MjU1LCJCIjoyNTV9fSwiSXNWaXNpYmxlIjp0cnVlLCJXaWR0aCI6MC4wLCJIZWlnaHQiOjAuMCwiQm9yZGVyU3R5bGUiOnsiJGlkIjoiNzQ5IiwiTGluZUNvbG9yIjpudWxsLCJMaW5lV2VpZ2h0IjowLjAsIkxpbmVUeXBlIjowLCJQYXJlbnRTdHlsZSI6bnVsbH0sIlBhcmVudFN0eWxlIjpudWxsfSwiRGF0ZVN0eWxlIjp7IiRpZCI6Ijc1MCIsIkZvbnRTZXR0aW5ncyI6eyIkaWQiOiI3NTEiLCJGb250U2l6ZSI6MTAsIkZvbnROYW1lIjoiQ2FsaWJyaSIsIklzQm9sZCI6ZmFsc2UsIklzSXRhbGljIjpmYWxzZSwiSXNVbmRlcmxpbmVkIjpmYWxzZSwiUGFyZW50U3R5bGUiOm51bGx9LCJBdXRvU2l6ZSI6MCwiRm9yZWdyb3VuZCI6eyIkaWQiOiI3NTIiLCJDb2xvciI6eyIkaWQiOiI3NTM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c1NCIsIlRvcCI6MC4wLCJMZWZ0IjowLjAsIlJpZ2h0IjowLjAsIkJvdHRvbSI6MC4wfSwiUGFkZGluZyI6eyIkaWQiOiI3NTUiLCJUb3AiOjAuMCwiTGVmdCI6MC4wLCJSaWdodCI6MC4wLCJCb3R0b20iOjAuMH0sIkJhY2tncm91bmQiOnsiJGlkIjoiNzU2IiwiQ29sb3IiOnsiJGlkIjoiNzU3IiwiQSI6MCwiUiI6MjU1LCJHIjoyNTUsIkIiOjI1NX19LCJJc1Zpc2libGUiOnRydWUsIldpZHRoIjowLjAsIkhlaWdodCI6MC4wLCJCb3JkZXJTdHlsZSI6eyIkaWQiOiI3NTgiLCJMaW5lQ29sb3IiOm51bGwsIkxpbmVXZWlnaHQiOjAuMCwiTGluZVR5cGUiOjAsIlBhcmVudFN0eWxlIjpudWxsfSwiUGFyZW50U3R5bGUiOm51bGx9LCJEYXRlRm9ybWF0Ijp7IiRpZCI6Ijc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NjAiLCJGb3JtYXQiOjAsIklzVmlzaWJsZSI6ZmFsc2UsIkxhc3RLbm93blZpc2liaWxpdHlTdGF0ZSI6ZmFsc2V9LCJJc1Zpc2libGUiOnRydWUsIlBhcmVudFN0eWxlIjpudWxsfSwiSW5kZXgiOjE1LCJQZXJjZW50YWdlQ29tcGxldGUiOm51bGwsIlBvc2l0aW9uIjp7IlJhdGlvIjowLjAsIklzQ3VzdG9tIjpmYWxzZX0sIkRhdGVGb3JtYXQiOnsiJHJlZiI6Ijc1OSJ9LCJXZWVrTnVtYmVyaW5nIjp7IiRpZCI6Ijc2MSIsIkZvcm1hdCI6MCwiSXNWaXNpYmxlIjpmYWxzZSwiTGFzdEtub3duVmlzaWJpbGl0eVN0YXRlIjpmYWxzZX0sIlJlbGF0ZWRUYXNrSWQiOiI2ZmQwYWZlNS01ZTAxLTQyNTQtYWE2Yy02YzM0ODk2YTZlMmQiLCJJZCI6IjU3YWNlNjY5LTk3OTYtNDJjOC1hOTQ1LTFhYmI3OTQxODRjOCIsIkltcG9ydElkIjoiOSIsIlRpdGxlIjoiTWlsZXN0b25lIDgiLCJOb3RlIjpudWxsLCJIeXBlcmxpbmsiOnsiJGlkIjoiNzYyIiwiQWRkcmVzcyI6bnVsbCwiU3ViQWRkcmVzcyI6bnVsbH0sIklzQ2hhbmdlZCI6ZmFsc2UsIklzTmV3IjpmYWxzZX1dLCJUYXNrRGVmaW5pdGlvbiI6eyIkaWQiOiI3NjMiLCJHcm91cE5hbWUiOm51bGwsIlN0YXJ0RGF0ZSI6IjIwMjMtMDItMDFUMDA6MDA6MDBaIiwiRW5kRGF0ZSI6IjIwMjMtMDItMjhUMjM6NTk6MDBaIiwiUGVyY2VudGFnZUNvbXBsZXRlIjpudWxsLCJTdHlsZSI6eyIkaWQiOiI3NjQiLCJTaGFwZSI6MCwiU2hhcGVUaGlja25lc3MiOjEsIkR1cmF0aW9uRm9ybWF0IjowLCJJbmNsdWRlTm9uV29ya2luZ0RheXNJbkR1cmF0aW9uIjpmYWxzZSwiUGVyY2VudGFnZUNvbXBsZXRlU3R5bGUiOnsiJGlkIjoiNzY1IiwiRm9udFNldHRpbmdzIjp7IiRpZCI6Ijc2NiIsIkZvbnRTaXplIjoxMCwiRm9udE5hbWUiOiJDYWxpYnJpIiwiSXNCb2xkIjpmYWxzZSwiSXNJdGFsaWMiOmZhbHNlLCJJc1VuZGVybGluZWQiOmZhbHNlLCJQYXJlbnRTdHlsZSI6bnVsbH0sIkF1dG9TaXplIjowLCJGb3JlZ3JvdW5kIjp7IiRpZCI6Ijc2NyIsIkNvbG9yIjp7IiRpZCI6Ijc2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zY5IiwiVG9wIjowLjAsIkxlZnQiOjAuMCwiUmlnaHQiOjAuMCwiQm90dG9tIjowLjB9LCJQYWRkaW5nIjp7IiRpZCI6Ijc3MCIsIlRvcCI6MC4wLCJMZWZ0IjowLjAsIlJpZ2h0IjowLjAsIkJvdHRvbSI6MC4wfSwiQmFja2dyb3VuZCI6eyIkaWQiOiI3NzEiLCJDb2xvciI6eyIkaWQiOiI3NzIiLCJBIjo4OSwiUiI6MCwiRyI6MCwiQiI6MH19LCJJc1Zpc2libGUiOnRydWUsIldpZHRoIjowLjAsIkhlaWdodCI6MC4wLCJCb3JkZXJTdHlsZSI6eyIkaWQiOiI3NzMiLCJMaW5lQ29sb3IiOm51bGwsIkxpbmVXZWlnaHQiOjAuMCwiTGluZVR5cGUiOjAsIlBhcmVudFN0eWxlIjpudWxsfSwiUGFyZW50U3R5bGUiOm51bGx9LCJEdXJhdGlvblN0eWxlIjp7IiRpZCI6Ijc3NCIsIkZvbnRTZXR0aW5ncyI6eyIkaWQiOiI3NzUiLCJGb250U2l6ZSI6MTAsIkZvbnROYW1lIjoiQ2FsaWJyaSIsIklzQm9sZCI6ZmFsc2UsIklzSXRhbGljIjpmYWxzZSwiSXNVbmRlcmxpbmVkIjpmYWxzZSwiUGFyZW50U3R5bGUiOm51bGx9LCJBdXRvU2l6ZSI6MCwiRm9yZWdyb3VuZCI6eyIkaWQiOiI3NzYiLCJDb2xvciI6eyIkaWQiOiI3Nzc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GlkIjoiNzc4IiwiVG9wIjowLjAsIkxlZnQiOjAuMCwiUmlnaHQiOjAuMCwiQm90dG9tIjowLjB9LCJQYWRkaW5nIjp7IiRpZCI6Ijc3OSIsIlRvcCI6MC4wLCJMZWZ0IjowLjAsIlJpZ2h0IjowLjAsIkJvdHRvbSI6MC4wfSwiQmFja2dyb3VuZCI6eyIkaWQiOiI3ODAiLCJDb2xvciI6eyIkaWQiOiI3ODEiLCJBIjowLCJSIjoyNTUsIkciOjI1NSwiQiI6MjU1fX0sIklzVmlzaWJsZSI6dHJ1ZSwiV2lkdGgiOjAuMCwiSGVpZ2h0IjowLjAsIkJvcmRlclN0eWxlIjp7IiRpZCI6Ijc4MiIsIkxpbmVDb2xvciI6bnVsbCwiTGluZVdlaWdodCI6MC4wLCJMaW5lVHlwZSI6MCwiUGFyZW50U3R5bGUiOm51bGx9LCJQYXJlbnRTdHlsZSI6bnVsbH0sIkhvcml6b250YWxDb25uZWN0b3JTdHlsZSI6eyIkaWQiOiI3ODMiLCJMaW5lQ29sb3IiOnsiJHJlZiI6IjEwMSJ9LCJMaW5lV2VpZ2h0IjoxLjAsIkxpbmVUeXBlIjowLCJQYXJlbnRTdHlsZSI6bnVsbH0sIlZlcnRpY2FsQ29ubmVjdG9yU3R5bGUiOnsiJGlkIjoiNzg0IiwiTGluZUNvbG9yIjp7IiRyZWYiOiIxMDQifSwiTGluZVdlaWdodCI6MS4wLCJMaW5lVHlwZSI6MCwiUGFyZW50U3R5bGUiOm51bGx9LCJNYXJnaW4iOm51bGwsIlN0YXJ0RGF0ZVBvc2l0aW9uIjozLCJFbmREYXRlUG9zaXRpb24iOjMsIkRhdGVJc1Zpc2libGUiOnRydWUsIlRpdGxlUG9zaXRpb24iOjIsIkR1cmF0aW9uUG9zaXRpb24iOjYsIlBlcmNlbnRhZ2VDb21wbGV0ZWRQb3NpdGlvbiI6NiwiU3BhY2luZyI6MywiSXNCZWxvd1RpbWViYW5kIjp0cnVlLCJQZXJjZW50YWdlQ29tcGxldGVTaGFwZU9wYWNpdHkiOjM1LCJTaGFwZVN0eWxlIjp7IiRpZCI6Ijc4NSIsIk1hcmdpbiI6eyIkaWQiOiI3ODYiLCJUb3AiOjAuMCwiTGVmdCI6NC4wLCJSaWdodCI6NC4wLCJCb3R0b20iOjAuMH0sIlBhZGRpbmciOnsiJGlkIjoiNzg3IiwiVG9wIjowLjAsIkxlZnQiOjAuMCwiUmlnaHQiOjAuMCwiQm90dG9tIjowLjB9LCJCYWNrZ3JvdW5kIjp7IiRpZCI6Ijc4OCIsIkNvbG9yIjp7IiRpZCI6Ijc4OSIsIkEiOjI1NSwiUiI6MCwiRyI6MTY2LCJCIjoxNjZ9fSwiSXNWaXNpYmxlIjp0cnVlLCJXaWR0aCI6MC4wLCJIZWlnaHQiOjE2LjAsIkJvcmRlclN0eWxlIjp7IiRpZCI6Ijc5MCIsIkxpbmVDb2xvciI6eyIkaWQiOiI3OTEiLCIkdHlwZSI6Ik5MUkUuQ29tbW9uLkRvbS5Tb2xpZENvbG9yQnJ1c2gsIE5MUkUuQ29tbW9uIiwiQ29sb3IiOnsiJGlkIjoiNzkyIiwiQSI6MjU1LCJSIjoyNTUsIkciOjI1NSwiQiI6MjU1fX0sIkxpbmVXZWlnaHQiOjIuMCwiTGluZVR5cGUiOjAsIlBhcmVudFN0eWxlIjpudWxsfSwiUGFyZW50U3R5bGUiOm51bGx9LCJUaXRsZVN0eWxlIjp7IiRpZCI6Ijc5MyIsIkZvbnRTZXR0aW5ncyI6eyIkaWQiOiI3OTQiLCJGb250U2l6ZSI6MTQsIkZvbnROYW1lIjoiQ2FsaWJyaSIsIklzQm9sZCI6dHJ1ZSwiSXNJdGFsaWMiOmZhbHNlLCJJc1VuZGVybGluZWQiOmZhbHNlLCJQYXJlbnRTdHlsZSI6bnVsbH0sIkF1dG9TaXplIjowLCJGb3JlZ3JvdW5kIjp7IiRpZCI6Ijc5NSIsIkNvbG9yIjp7IiRpZCI6Ijc5NiIsIkEiOjI1NSwiUiI6MjU1LCJHIjoyNTUsIkIiOjI1NX19LCJNYXhXaWR0aCI6MTIyMS44MTgxODE4MTgxODE4LCJNYXhIZWlnaHQiOiJJbmZpbml0eSIsIlNtYXJ0Rm9yZWdyb3VuZElzQWN0aXZlIjpmYWxzZSwiSG9yaXpvbnRhbEFsaWdubWVudCI6MSwiVmVydGljYWxBbGlnbm1lbnQiOjAsIlNtYXJ0Rm9yZWdyb3VuZCI6bnVsbCwiQmFja2dyb3VuZEZpbGxUeXBlIjowLCJNYXJnaW4iOnsiJGlkIjoiNzk3IiwiVG9wIjowLjAsIkxlZnQiOjAuMCwiUmlnaHQiOjAuMCwiQm90dG9tIjowLjB9LCJQYWRkaW5nIjp7IiRpZCI6Ijc5OCIsIlRvcCI6MC4wLCJMZWZ0IjowLjAsIlJpZ2h0IjowLjAsIkJvdHRvbSI6MC4wfSwiQmFja2dyb3VuZCI6eyIkaWQiOiI3OTkiLCJDb2xvciI6eyIkaWQiOiI4MDAiLCJBIjowLCJSIjoyNTUsIkciOjI1NSwiQiI6MjU1fX0sIklzVmlzaWJsZSI6dHJ1ZSwiV2lkdGgiOjAuMCwiSGVpZ2h0IjowLjAsIkJvcmRlclN0eWxlIjp7IiRpZCI6IjgwMSIsIkxpbmVDb2xvciI6bnVsbCwiTGluZVdlaWdodCI6MC4wLCJMaW5lVHlwZSI6MCwiUGFyZW50U3R5bGUiOm51bGx9LCJQYXJlbnRTdHlsZSI6bnVsbH0sIkRhdGVTdHlsZSI6eyIkaWQiOiI4MDIiLCJGb250U2V0dGluZ3MiOnsiJGlkIjoiODAzIiwiRm9udFNpemUiOjEwLCJGb250TmFtZSI6IkNhbGlicmkiLCJJc0JvbGQiOmZhbHNlLCJJc0l0YWxpYyI6ZmFsc2UsIklzVW5kZXJsaW5lZCI6ZmFsc2UsIlBhcmVudFN0eWxlIjpudWxsfSwiQXV0b1NpemUiOjAsIkZvcmVncm91bmQiOnsiJGlkIjoiODA0IiwiQ29sb3IiOnsiJGlkIjoiODA1IiwiQSI6MjU1LCJSIjoxNjUsIkciOjE2NSwiQiI6MTY1fX0sIk1heFdpZHRoIjoyMDAuMCwiTWF4SGVpZ2h0IjoiSW5maW5pdHkiLCJTbWFydEZvcmVncm91bmRJc0FjdGl2ZSI6ZmFsc2UsIkhvcml6b250YWxBbGlnbm1lbnQiOjIsIlZlcnRpY2FsQWxpZ25tZW50IjowLCJTbWFydEZvcmVncm91bmQiOm51bGwsIkJhY2tncm91bmRGaWxsVHlwZSI6MCwiTWFyZ2luIjp7IiRpZCI6IjgwNiIsIlRvcCI6MC4wLCJMZWZ0IjowLjAsIlJpZ2h0IjowLjAsIkJvdHRvbSI6MC4wfSwiUGFkZGluZyI6eyIkaWQiOiI4MDciLCJUb3AiOjAuMCwiTGVmdCI6MC4wLCJSaWdodCI6MC4wLCJCb3R0b20iOjAuMH0sIkJhY2tncm91bmQiOnsiJGlkIjoiODA4IiwiQ29sb3IiOnsiJGlkIjoiODA5IiwiQSI6MCwiUiI6MjU1LCJHIjoyNTUsIkIiOjI1NX19LCJJc1Zpc2libGUiOnRydWUsIldpZHRoIjowLjAsIkhlaWdodCI6MC4wLCJCb3JkZXJTdHlsZSI6eyIkaWQiOiI4MTAiLCJMaW5lQ29sb3IiOm51bGwsIkxpbmVXZWlnaHQiOjAuMCwiTGluZVR5cGUiOjAsIlBhcmVudFN0eWxlIjpudWxsfSwiUGFyZW50U3R5bGUiOm51bGx9LCJEYXRlRm9ybWF0Ijp7IiRpZCI6Ijgx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MTIiLCJGb3JtYXQiOjAsIklzVmlzaWJsZSI6ZmFsc2UsIkxhc3RLbm93blZpc2liaWxpdHlTdGF0ZSI6ZmFsc2V9LCJJc1Zpc2libGUiOnRydWUsIlBhcmVudFN0eWxlIjpudWxsfSwiSW5kZXgiOjE0LCJTbWFydER1cmF0aW9uQWN0aXZhdGVkIjpmYWxzZSwiRGF0ZUZvcm1hdCI6eyIkcmVmIjoiODExIn0sIldlZWtOdW1iZXJpbmciOnsiJGlkIjoiODEzIiwiRm9ybWF0IjowLCJJc1Zpc2libGUiOmZhbHNlLCJMYXN0S25vd25WaXNpYmlsaXR5U3RhdGUiOmZhbHNlfSwiSWQiOiI2ZmQwYWZlNS01ZTAxLTQyNTQtYWE2Yy02YzM0ODk2YTZlMmQiLCJJbXBvcnRJZCI6IjE2IiwiVGl0bGUiOiJBY3Rpdml0eSBGIiwiTm90ZSI6bnVsbCwiSHlwZXJsaW5rIjp7IiRpZCI6IjgxNCIsIkFkZHJlc3MiOm51bGwsIlN1YkFkZHJlc3MiOm51bGx9LCJJc0NoYW5nZWQiOmZhbHNlLCJJc05ldyI6ZmFsc2V9fV0sIl9taWxlc3RvbmVzIjpbXSwiSWQiOiIwMDAwMDAwMC0wMDAwLTAwMDAtMDAwMC0wMDAwMDAwMDAwMDAiLCJJc1NpbmdsZUl0ZW1Sb3ciOnRydWV9XSwiSW5kZXgiOjAsIklkIjoiY2VmMTE1NTktODUxNS00MGRlLWI4OGEtOTU2MjUxOGIxYWZjIiwiSGVhZGVyVGV4dCI6IiIsIklzRGVmYXVsdCI6dHJ1ZSwiU3R5bGUiOnsiJGlkIjoiODE1IiwiSGVhZGVyU3R5bGUiOnsiJGlkIjoiODE2IiwiVGV4dFN0eWxlIjp7IiRpZCI6IjgxNyIsIkZvbnRTZXR0aW5ncyI6eyIkaWQiOiI4MTgiLCJGb250U2l6ZSI6MTEsIkZvbnROYW1lIjoiQ2FsaWJyaSIsIklzQm9sZCI6ZmFsc2UsIklzSXRhbGljIjpmYWxzZSwiSXNVbmRlcmxpbmVkIjpmYWxzZSwiUGFyZW50U3R5bGUiOm51bGx9LCJBdXRvU2l6ZSI6MiwiRm9yZWdyb3VuZCI6eyIkaWQiOiI4MTkiLCJDb2xvciI6eyIkaWQiOiI4MjAiLCJBIjoyNTUsIlIiOjAsIkciOjAsIkIiOjB9fSwiTWF4V2lkdGgiOjAuMCwiTWF4SGVpZ2h0IjoiSW5maW5pdHkiLCJTbWFydEZvcmVncm91bmRJc0FjdGl2ZSI6ZmFsc2UsIkhvcml6b250YWxBbGlnbm1lbnQiOjAsIlZlcnRpY2FsQWxpZ25tZW50IjowLCJTbWFydEZvcmVncm91bmQiOm51bGwsIkJhY2tncm91bmRGaWxsVHlwZSI6MCwiTWFyZ2luIjp7IiRpZCI6IjgyMSIsIlRvcCI6MC4wLCJMZWZ0IjowLjAsIlJpZ2h0IjowLjAsIkJvdHRvbSI6MC4wfSwiUGFkZGluZyI6eyIkaWQiOiI4MjIiLCJUb3AiOjAuMCwiTGVmdCI6MC4wLCJSaWdodCI6MC4wLCJCb3R0b20iOjAuMH0sIkJhY2tncm91bmQiOnsiJGlkIjoiODIzIiwiQ29sb3IiOnsiJGlkIjoiODI0IiwiQSI6MCwiUiI6MjU1LCJHIjoyNTUsIkIiOjI1NX19LCJJc1Zpc2libGUiOnRydWUsIldpZHRoIjowLjAsIkhlaWdodCI6MC4wLCJCb3JkZXJTdHlsZSI6bnVsbCwiUGFyZW50U3R5bGUiOm51bGx9LCJSZWN0YW5nbGVTdHlsZSI6eyIkaWQiOiI4MjUiLCJNYXJnaW4iOnsiJGlkIjoiODI2IiwiVG9wIjowLjAsIkxlZnQiOjAuMCwiUmlnaHQiOjAuMCwiQm90dG9tIjowLjB9LCJQYWRkaW5nIjp7IiRpZCI6IjgyNyIsIlRvcCI6MC4wLCJMZWZ0IjowLjAsIlJpZ2h0IjowLjAsIkJvdHRvbSI6MC4wfSwiQmFja2dyb3VuZCI6eyIkaWQiOiI4MjgiLCJDb2xvciI6eyIkaWQiOiI4MjkiLCJBIjo2MywiUiI6MjU1LCJHIjoxOTIsIkIiOjB9fSwiSXNWaXNpYmxlIjp0cnVlLCJXaWR0aCI6MC4wLCJIZWlnaHQiOjAuMCwiQm9yZGVyU3R5bGUiOnsiJGlkIjoiODMwIiwiTGluZUNvbG9yIjp7IiRpZCI6IjgzMSIsIiR0eXBlIjoiTkxSRS5Db21tb24uRG9tLlNvbGlkQ29sb3JCcnVzaCwgTkxSRS5Db21tb24iLCJDb2xvciI6eyIkaWQiOiI4MzIiLCJBIjoyNTUsIlIiOjI1NSwiRyI6MCwiQiI6MH19LCJMaW5lV2VpZ2h0IjowLjAsIkxpbmVUeXBlIjowLCJQYXJlbnRTdHlsZSI6bnVsbH0sIlBhcmVudFN0eWxlIjpudWxsfSwiTWFyZ2luIjp7IiRpZCI6IjgzMyIsIlRvcCI6MC4wLCJMZWZ0IjowLjAsIlJpZ2h0IjowLjAsIkJvdHRvbSI6MC4wfSwiUGFkZGluZyI6eyIkaWQiOiI4MzQiLCJUb3AiOjAuMCwiTGVmdCI6MC4wLCJSaWdodCI6MC4wLCJCb3R0b20iOjAuMH0sIkJhY2tncm91bmQiOm51bGwsIklzVmlzaWJsZSI6dHJ1ZSwiV2lkdGgiOjAuMCwiSGVpZ2h0IjowLjAsIkJvcmRlclN0eWxlIjpudWxsLCJQYXJlbnRTdHlsZSI6bnVsbH0sIkJhY2tncm91bmRTdHlsZSI6eyIkaWQiOiI4MzUiLCJNYXJnaW4iOnsiJGlkIjoiODM2IiwiVG9wIjowLjAsIkxlZnQiOjAuMCwiUmlnaHQiOjAuMCwiQm90dG9tIjowLjB9LCJQYWRkaW5nIjp7IiRpZCI6IjgzNyIsIlRvcCI6MC4wLCJMZWZ0IjowLjAsIlJpZ2h0IjowLjAsIkJvdHRvbSI6MC4wfSwiQmFja2dyb3VuZCI6eyIkaWQiOiI4MzgiLCJDb2xvciI6eyIkaWQiOiI4MzkiLCJBIjo1MSwiUiI6MTY1LCJHIjoxNjUsIkIiOjE2NX19LCJJc1Zpc2libGUiOnRydWUsIldpZHRoIjowLjAsIkhlaWdodCI6MC4wLCJCb3JkZXJTdHlsZSI6eyIkaWQiOiI4NDAiLCJMaW5lQ29sb3IiOnsiJGlkIjoiODQxIiwiJHR5cGUiOiJOTFJFLkNvbW1vbi5Eb20uU29saWRDb2xvckJydXNoLCBOTFJFLkNvbW1vbiIsIkNvbG9yIjp7IiRpZCI6Ijg0MiIsIkEiOjI1NSwiUiI6MjU1LCJHIjowLCJCIjowfX0sIkxpbmVXZWlnaHQiOjAuMCwiTGluZVR5cGUiOjAsIlBhcmVudFN0eWxlIjpudWxsfSwiUGFyZW50U3R5bGUiOm51bGx9LCJNYXJnaW4iOnsiJGlkIjoiODQzIiwiVG9wIjowLjAsIkxlZnQiOjAuMCwiUmlnaHQiOjAuMCwiQm90dG9tIjowLjB9LCJQYWRkaW5nIjp7IiRpZCI6Ijg0NCIsIlRvcCI6MC4wLCJMZWZ0IjowLjAsIlJpZ2h0IjowLjAsIkJvdHRvbSI6MC4wfSwiSXNWaXNpYmxlIjp0cnVlLCJXaWR0aCI6MC4wLCJIZWlnaHQiOjAuMCwiQm9yZGVyU3R5bGUiOm51bGwsIlBhcmVudFN0eWxlIjpudWxsfX1dLCJJZCI6Ijc2OWZlMWM1LTM0ZDAtNGQ3Zi04ZGU5LTUzMDI5YzVkZTNlMSIsIkluZGV4IjozLCJIZWFkZXJUZXh0IjoiU3RhZ2UgSVYiLCJTdHlsZSI6eyIkaWQiOiI4NDUiLCJIZWFkZXJTdHlsZSI6eyIkaWQiOiI4NDYiLCJUZXh0SXNWZXJ0aWNhbCI6ZmFsc2UsIlRleHRTdHlsZSI6eyIkaWQiOiI4NDciLCJGb250U2V0dGluZ3MiOnsiJGlkIjoiODQ4IiwiRm9udFNpemUiOjEyLCJGb250TmFtZSI6IkNhbGlicmkiLCJJc0JvbGQiOnRydWUsIklzSXRhbGljIjpmYWxzZSwiSXNVbmRlcmxpbmVkIjpmYWxzZSwiUGFyZW50U3R5bGUiOm51bGx9LCJBdXRvU2l6ZSI6MiwiRm9yZWdyb3VuZCI6eyIkaWQiOiI4NDkiLCJDb2xvciI6eyIkaWQiOiI4NTAiLCJBIjoyNTUsIlIiOjAsIkciOjAsIkIiOjB9fSwiTWF4V2lkdGgiOjc2LjAsIk1heEhlaWdodCI6IkluZmluaXR5IiwiU21hcnRGb3JlZ3JvdW5kSXNBY3RpdmUiOmZhbHNlLCJIb3Jpem9udGFsQWxpZ25tZW50IjowLCJWZXJ0aWNhbEFsaWdubWVudCI6MCwiU21hcnRGb3JlZ3JvdW5kIjpudWxsLCJCYWNrZ3JvdW5kRmlsbFR5cGUiOjAsIk1hcmdpbiI6eyIkaWQiOiI4NTEiLCJUb3AiOjAuMCwiTGVmdCI6MC4wLCJSaWdodCI6MC4wLCJCb3R0b20iOjAuMH0sIlBhZGRpbmciOnsiJGlkIjoiODUyIiwiVG9wIjowLjAsIkxlZnQiOjAuMCwiUmlnaHQiOjAuMCwiQm90dG9tIjowLjB9LCJCYWNrZ3JvdW5kIjp7IiRpZCI6Ijg1MyIsIkNvbG9yIjp7IiRpZCI6Ijg1NCIsIkEiOjAsIlIiOjI1NSwiRyI6MjU1LCJCIjoyNTV9fSwiSXNWaXNpYmxlIjp0cnVlLCJXaWR0aCI6MC4wLCJIZWlnaHQiOjAuMCwiQm9yZGVyU3R5bGUiOm51bGwsIlBhcmVudFN0eWxlIjpudWxsfSwiUmVjdGFuZ2xlU3R5bGUiOnsiJGlkIjoiODU1IiwiTWFyZ2luIjp7IiRpZCI6Ijg1NiIsIlRvcCI6MC4wLCJMZWZ0IjowLjAsIlJpZ2h0IjowLjAsIkJvdHRvbSI6MC4wfSwiUGFkZGluZyI6eyIkaWQiOiI4NTciLCJUb3AiOjAuMCwiTGVmdCI6MC4wLCJSaWdodCI6MC4wLCJCb3R0b20iOjAuMH0sIkJhY2tncm91bmQiOnsiJGlkIjoiODU4IiwiQ29sb3IiOnsiJGlkIjoiODU5IiwiQSI6MjU1LCJSIjoxODcsIkciOjIyMiwiQiI6MjQwfX0sIklzVmlzaWJsZSI6dHJ1ZSwiV2lkdGgiOjAuMCwiSGVpZ2h0IjowLjAsIkJvcmRlclN0eWxlIjp7IiRpZCI6Ijg2MCIsIkxpbmVDb2xvciI6eyIkaWQiOiI4NjEiLCIkdHlwZSI6Ik5MUkUuQ29tbW9uLkRvbS5Tb2xpZENvbG9yQnJ1c2gsIE5MUkUuQ29tbW9uIiwiQ29sb3IiOnsiJGlkIjoiODYyIiwiQSI6MjU1LCJSIjoyNTUsIkciOjAsIkIiOjB9fSwiTGluZVdlaWdodCI6MC4wLCJMaW5lVHlwZSI6MCwiUGFyZW50U3R5bGUiOm51bGx9LCJQYXJlbnRTdHlsZSI6bnVsbH0sIk1hcmdpbiI6eyIkaWQiOiI4NjMiLCJUb3AiOjAuMCwiTGVmdCI6MC4wLCJSaWdodCI6MC4wLCJCb3R0b20iOjAuMH0sIlBhZGRpbmciOnsiJGlkIjoiODY0IiwiVG9wIjowLjAsIkxlZnQiOjAuMCwiUmlnaHQiOjAuMCwiQm90dG9tIjowLjB9LCJCYWNrZ3JvdW5kIjpudWxsLCJJc1Zpc2libGUiOnRydWUsIldpZHRoIjowLjAsIkhlaWdodCI6MC4wLCJCb3JkZXJTdHlsZSI6bnVsbCwiUGFyZW50U3R5bGUiOm51bGx9LCJCYWNrZ3JvdW5kU3R5bGUiOnsiJGlkIjoiODY1IiwiTWFyZ2luIjp7IiRpZCI6Ijg2NiIsIlRvcCI6MC4wLCJMZWZ0IjowLjAsIlJpZ2h0IjowLjAsIkJvdHRvbSI6MC4wfSwiUGFkZGluZyI6eyIkaWQiOiI4NjciLCJUb3AiOjAuMCwiTGVmdCI6MC4wLCJSaWdodCI6MC4wLCJCb3R0b20iOjAuMH0sIkJhY2tncm91bmQiOnsiJGlkIjoiODY4IiwiQ29sb3IiOnsiJGlkIjoiODY5IiwiQSI6NTEsIlIiOjE4NywiRyI6MjIyLCJCIjoyNDB9fSwiSXNWaXNpYmxlIjp0cnVlLCJXaWR0aCI6MC4wLCJIZWlnaHQiOjAuMCwiQm9yZGVyU3R5bGUiOnsiJGlkIjoiODcwIiwiTGluZUNvbG9yIjp7IiRpZCI6Ijg3MSIsIiR0eXBlIjoiTkxSRS5Db21tb24uRG9tLlNvbGlkQ29sb3JCcnVzaCwgTkxSRS5Db21tb24iLCJDb2xvciI6eyIkaWQiOiI4NzIiLCJBIjoyNTUsIlIiOjI1NSwiRyI6MCwiQiI6MH19LCJMaW5lV2VpZ2h0IjowLjAsIkxpbmVUeXBlIjowLCJQYXJlbnRTdHlsZSI6bnVsbH0sIlBhcmVudFN0eWxlIjpudWxsfSwiSXNBYm92ZVRpbWViYW5kIjpmYWxzZSwiTWFyZ2luIjp7IiRpZCI6Ijg3MyIsIlRvcCI6MC4wLCJMZWZ0IjowLjAsIlJpZ2h0IjowLjAsIkJvdHRvbSI6MC4wfSwiUGFkZGluZyI6eyIkaWQiOiI4NzQiLCJUb3AiOjAuMCwiTGVmdCI6MC4wLCJSaWdodCI6MC4wLCJCb3R0b20iOjAuMH0sIklzVmlzaWJsZSI6dHJ1ZSwiV2lkdGgiOjAuMCwiSGVpZ2h0IjowLjAsIkJvcmRlclN0eWxlIjp7IiRpZCI6Ijg3NSIsIkxpbmVDb2xvciI6bnVsbCwiTGluZVdlaWdodCI6MC4wLCJMaW5lVHlwZSI6MCwiUGFyZW50U3R5bGUiOm51bGx9LCJQYXJlbnRTdHlsZSI6bnVsbH19XSwiQ3VsdHVyZUluZm9OYW1lIjoiZW4tVVMiLCJTdHlsZU5hbWUiOm51bGwsIlZlcnNpb24iOnsiJGlkIjoiODc2IiwiVmVyc2lvbiI6IjMuNi4yIiwiT3JpZ2luYWxBc3NlbWJseVZlcnNpb24iOm51bGwsIkVkaXRpb24iOm51bGwsIkxhc3RTYXZlZEVkaXRpb24iOjMsIklzUGx1c0VkaXRpb24iOmZhbHNlLCJJc1Byb0VkaXRpb24iOmZhbHNlfSwiRWZmZWN0IjowLCJTdHlsZSI6eyIkaWQiOiI4NzciLCJUaW1lYmFuZFN0eWxlIjp7IiRpZCI6Ijg3OCIsIlNjYWxlTWFya2luZyI6MSwiU2hhcGUiOjAsIlNoYXBlU3R5bGUiOnsiJGlkIjoiODc5IiwiTWFyZ2luIjp7IiRpZCI6Ijg4MCIsIlRvcCI6MC4wLCJMZWZ0IjoxMC4wLCJSaWdodCI6MTAuMCwiQm90dG9tIjowLjB9LCJQYWRkaW5nIjp7IiRpZCI6Ijg4MSIsIlRvcCI6My4wLCJMZWZ0IjowLjAsIlJpZ2h0IjowLjAsIkJvdHRvbSI6My4wfSwiQmFja2dyb3VuZCI6eyIkaWQiOiI4ODIiLCJDb2xvciI6eyIkaWQiOiI4ODMiLCJBIjoyNTUsIlIiOjE4NywiRyI6MjIyLCJCIjoyNDB9fSwiSXNWaXNpYmxlIjp0cnVlLCJXaWR0aCI6ODU4LjAsIkhlaWdodCI6MTQuMzk5OTk5NjE4NTMwMjczLCJCb3JkZXJTdHlsZSI6eyIkaWQiOiI4ODQiLCJMaW5lQ29sb3IiOnsiJGlkIjoiODg1IiwiJHR5cGUiOiJOTFJFLkNvbW1vbi5Eb20uU29saWRDb2xvckJydXNoLCBOTFJFLkNvbW1vbiIsIkNvbG9yIjp7IiRpZCI6Ijg4NiIsIkEiOjI1NSwiUiI6MjU1LCJHIjowLCJCIjowfX0sIkxpbmVXZWlnaHQiOjAuMCwiTGluZVR5cGUiOjAsIlBhcmVudFN0eWxlIjpudWxsfSwiUGFyZW50U3R5bGUiOm51bGx9LCJNaWRkbGVUaWVyU2hhcGVTdHlsZSI6eyIkaWQiOiI4ODciLCJNYXJnaW4iOnsiJGlkIjoiODg4IiwiVG9wIjowLjAsIkxlZnQiOjEwLjAsIlJpZ2h0IjoxMC4wLCJCb3R0b20iOjAuMH0sIlBhZGRpbmciOnsiJGlkIjoiODg5IiwiVG9wIjozLjAsIkxlZnQiOjAuMCwiUmlnaHQiOjAuMCwiQm90dG9tIjozLjB9LCJCYWNrZ3JvdW5kIjp7IiRpZCI6Ijg5MCIsIkNvbG9yIjp7IiRpZCI6Ijg5MSIsIkEiOjI1NSwiUiI6MjM5LCJHIjoyMDIsIkIiOjh9fSwiSXNWaXNpYmxlIjp0cnVlLCJXaWR0aCI6ODU4LjAsIkhlaWdodCI6MTQuMzk5OTk5NjE4NTMwMjczLCJCb3JkZXJTdHlsZSI6eyIkaWQiOiI4OTIiLCJMaW5lQ29sb3IiOnsiJGlkIjoiODkzIiwiJHR5cGUiOiJOTFJFLkNvbW1vbi5Eb20uU29saWRDb2xvckJydXNoLCBOTFJFLkNvbW1vbiIsIkNvbG9yIjp7IiRpZCI6Ijg5NCIsIkEiOjI1NSwiUiI6MjU1LCJHIjowLCJCIjowfX0sIkxpbmVXZWlnaHQiOjAuMCwiTGluZVR5cGUiOjAsIlBhcmVudFN0eWxlIjpudWxsfSwiUGFyZW50U3R5bGUiOm51bGx9LCJCb3R0b21UaWVyU2hhcGVTdHlsZSI6eyIkaWQiOiI4OTUiLCJNYXJnaW4iOnsiJGlkIjoiODk2IiwiVG9wIjowLjAsIkxlZnQiOjEwLjAsIlJpZ2h0IjoxMC4wLCJCb3R0b20iOjAuMH0sIlBhZGRpbmciOnsiJGlkIjoiODk3IiwiVG9wIjozLjAsIkxlZnQiOjAuMCwiUmlnaHQiOjAuMCwiQm90dG9tIjozLjB9LCJCYWNrZ3JvdW5kIjp7IiRpZCI6Ijg5OCIsIkNvbG9yIjp7IiRpZCI6Ijg5OSIsIkEiOjI1NSwiUiI6MCwiRyI6MTY2LCJCIjoxNjZ9fSwiSXNWaXNpYmxlIjp0cnVlLCJXaWR0aCI6ODU4LjAsIkhlaWdodCI6MTQuMzk5OTk5NjE4NTMwMjczLCJCb3JkZXJTdHlsZSI6eyIkaWQiOiI5MDAiLCJMaW5lQ29sb3IiOnsiJGlkIjoiOTAxIiwiJHR5cGUiOiJOTFJFLkNvbW1vbi5Eb20uU29saWRDb2xvckJydXNoLCBOTFJFLkNvbW1vbiIsIkNvbG9yIjp7IiRpZCI6IjkwMiIsIkEiOjI1NSwiUiI6MjU1LCJHIjowLCJCIjowfX0sIkxpbmVXZWlnaHQiOjAuMCwiTGluZVR5cGUiOjAsIlBhcmVudFN0eWxlIjpudWxsfSwiUGFyZW50U3R5bGUiOm51bGx9LCJSaWdodEVuZENhcHNTdHlsZSI6eyIkaWQiOiI5MDMiLCJGb250U2V0dGluZ3MiOnsiJGlkIjoiOTA0IiwiRm9udFNpemUiOjE4LCJGb250TmFtZSI6IkNhbGlicmkiLCJJc0JvbGQiOnRydWUsIklzSXRhbGljIjpmYWxzZSwiSXNVbmRlcmxpbmVkIjpmYWxzZSwiUGFyZW50U3R5bGUiOm51bGx9LCJBdXRvU2l6ZSI6MCwiRm9yZWdyb3VuZCI6eyIkaWQiOiI5MDUiLCJDb2xvciI6eyIkaWQiOiI5MD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kwNyIsIlRvcCI6MC4wLCJMZWZ0IjowLjAsIlJpZ2h0IjoyMC4wLCJCb3R0b20iOjAuMH0sIlBhZGRpbmciOnsiJGlkIjoiOTA4IiwiVG9wIjowLjAsIkxlZnQiOjAuMCwiUmlnaHQiOjAuMCwiQm90dG9tIjowLjB9LCJCYWNrZ3JvdW5kIjp7IiRpZCI6IjkwOSIsIkNvbG9yIjp7IiRpZCI6IjkxMCIsIkEiOjAsIlIiOjAsIkciOjAsIkIiOjB9fSwiSXNWaXNpYmxlIjpmYWxzZSwiV2lkdGgiOjAuMCwiSGVpZ2h0IjowLjAsIkJvcmRlclN0eWxlIjpudWxsLCJQYXJlbnRTdHlsZSI6bnVsbH0sIkxlZnRFbmRDYXBzU3R5bGUiOnsiJGlkIjoiOTExIiwiRm9udFNldHRpbmdzIjp7IiRpZCI6IjkxMiIsIkZvbnRTaXplIjoxOCwiRm9udE5hbWUiOiJDYWxpYnJpIiwiSXNCb2xkIjp0cnVlLCJJc0l0YWxpYyI6ZmFsc2UsIklzVW5kZXJsaW5lZCI6ZmFsc2UsIlBhcmVudFN0eWxlIjpudWxsfSwiQXV0b1NpemUiOjAsIkZvcmVncm91bmQiOnsiJGlkIjoiOTEzIiwiQ29sb3IiOnsiJGlkIjoiOTE0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5MTUiLCJUb3AiOjAuMCwiTGVmdCI6NDQuNTA2NjY2NjY2NjY2NjYxLCJSaWdodCI6MC4wLCJCb3R0b20iOjAuMH0sIlBhZGRpbmciOnsiJGlkIjoiOTE2IiwiVG9wIjowLjAsIkxlZnQiOjAuMCwiUmlnaHQiOjAuMCwiQm90dG9tIjowLjB9LCJCYWNrZ3JvdW5kIjp7IiRpZCI6IjkxNyIsIkNvbG9yIjp7IiRyZWYiOiI5MTAifX0sIklzVmlzaWJsZSI6ZmFsc2UsIldpZHRoIjowLjAsIkhlaWdodCI6MC4wLCJCb3JkZXJTdHlsZSI6bnVsbCwiUGFyZW50U3R5bGUiOm51bGx9LCJUb2RheVRleHRTdHlsZSI6eyIkaWQiOiI5MTgiLCJGb250U2V0dGluZ3MiOnsiJGlkIjoiOTE5IiwiRm9udFNpemUiOjEyLCJGb250TmFtZSI6IkNhbGlicmkiLCJJc0JvbGQiOmZhbHNlLCJJc0l0YWxpYyI6ZmFsc2UsIklzVW5kZXJsaW5lZCI6ZmFsc2UsIlBhcmVudFN0eWxlIjpudWxsfSwiQXV0b1NpemUiOjAsIkZvcmVncm91bmQiOnsiJGlkIjoiOTIwIiwiQ29sb3IiOnsiJGlkIjoiOTI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kyMiIsIlRvcCI6MC4wLCJMZWZ0IjowLjAsIlJpZ2h0IjowLjAsIkJvdHRvbSI6MC4wfSwiUGFkZGluZyI6eyIkaWQiOiI5MjMiLCJUb3AiOjAuMCwiTGVmdCI6MC4wLCJSaWdodCI6MC4wLCJCb3R0b20iOjAuMH0sIkJhY2tncm91bmQiOnsiJGlkIjoiOTI0IiwiQ29sb3IiOnsiJHJlZiI6IjkxMCJ9fSwiSXNWaXNpYmxlIjpmYWxzZSwiV2lkdGgiOjAuMCwiSGVpZ2h0IjowLjAsIkJvcmRlclN0eWxlIjpudWxsLCJQYXJlbnRTdHlsZSI6bnVsbH0sIlRvZGF5TWFya2VyU3R5bGUiOnsiJGlkIjoiOTI1IiwiTWFyZ2luIjp7IiRpZCI6IjkyNiIsIlRvcCI6MC4wLCJMZWZ0IjowLjAsIlJpZ2h0IjowLjAsIkJvdHRvbSI6MC4wfSwiUGFkZGluZyI6eyIkaWQiOiI5MjciLCJUb3AiOjAuMCwiTGVmdCI6MC4wLCJSaWdodCI6MC4wLCJCb3R0b20iOjAuMH0sIkJhY2tncm91bmQiOnsiJGlkIjoiOTI4IiwiQ29sb3IiOnsiJGlkIjoiOTI5IiwiQSI6MjU1LCJSIjoyNTUsIkciOjAsIkIiOjB9fSwiSXNWaXNpYmxlIjp0cnVlLCJXaWR0aCI6MC4wLCJIZWlnaHQiOjAuMCwiQm9yZGVyU3R5bGUiOm51bGwsIlBhcmVudFN0eWxlIjpudWxsfSwiU2NhbGVTdHlsZSI6eyIkaWQiOiI5MzAiLCJTaGFwZSI6MCwiU2hvd1NlZ21lbnRTZXBhcmF0b3JzIjp0cnVlLCJTZWdtZW50U2VwYXJhdG9yT3BhY2l0eSI6MzAsIkhhc0JlZW5WaXNpYmxlQmVmb3JlIjp0cnVlLCJGb250U2V0dGluZ3MiOnsiJGlkIjoiOTMxIiwiRm9udFNpemUiOjEyLCJGb250TmFtZSI6IkNhbGlicmkiLCJJc0JvbGQiOmZhbHNlLCJJc0l0YWxpYyI6ZmFsc2UsIklzVW5kZXJsaW5lZCI6ZmFsc2UsIlBhcmVudFN0eWxlIjpudWxsfSwiQXV0b1NpemUiOjAsIkZvcmVncm91bmQiOnsiJGlkIjoiOTMyIiwiQ29sb3IiOnsiJGlkIjoiOTMz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kzNCIsIlRvcCI6MC4wLCJMZWZ0Ijo1LjAsIlJpZ2h0IjowLjAsIkJvdHRvbSI6MC4wfSwiUGFkZGluZyI6eyIkaWQiOiI5MzUiLCJUb3AiOjAuMCwiTGVmdCI6MC4wLCJSaWdodCI6MC4wLCJCb3R0b20iOjAuMH0sIkJhY2tncm91bmQiOnsiJGlkIjoiOTM2IiwiQ29sb3IiOnsiJHJlZiI6IjkxMCJ9fSwiSXNWaXNpYmxlIjp0cnVlLCJXaWR0aCI6MC4wLCJIZWlnaHQiOjAuMCwiQm9yZGVyU3R5bGUiOm51bGwsIlBhcmVudFN0eWxlIjpudWxsfSwiU2luZ2xlU2NhbGVTaGFwZVN0eWxlIjp7IiRpZCI6IjkzNyIsIlNoYXBlIjozLCJIZWlnaHQiOjIwLjB9LCJNaWRkbGVUaWVyU2NhbGVTdHlsZSI6eyIkaWQiOiI5MzgiLCJTaGFwZSI6MCwiU2hvd1NlZ21lbnRTZXBhcmF0b3JzIjpmYWxzZSwiU2VnbWVudFNlcGFyYXRvck9wYWNpdHkiOjMwLCJIYXNCZWVuVmlzaWJsZUJlZm9yZSI6dHJ1ZSwiRm9udFNldHRpbmdzIjp7IiRpZCI6IjkzOSIsIkZvbnRTaXplIjoxMiwiRm9udE5hbWUiOiJDYWxpYnJpIiwiSXNCb2xkIjpmYWxzZSwiSXNJdGFsaWMiOmZhbHNlLCJJc1VuZGVybGluZWQiOmZhbHNlLCJQYXJlbnRTdHlsZSI6bnVsbH0sIkF1dG9TaXplIjowLCJGb3JlZ3JvdW5kIjp7IiRyZWYiOiI5MzIifSwiTWF4V2lkdGgiOjIwMC4wLCJNYXhIZWlnaHQiOiJJbmZpbml0eSIsIlNtYXJ0Rm9yZWdyb3VuZElzQWN0aXZlIjpmYWxzZSwiSG9yaXpvbnRhbEFsaWdubWVudCI6MCwiVmVydGljYWxBbGlnbm1lbnQiOjEsIlNtYXJ0Rm9yZWdyb3VuZCI6bnVsbCwiQmFja2dyb3VuZEZpbGxUeXBlIjowLCJNYXJnaW4iOnsiJGlkIjoiOTQwIiwiVG9wIjowLjAsIkxlZnQiOjUuMCwiUmlnaHQiOjAuMCwiQm90dG9tIjowLjB9LCJQYWRkaW5nIjp7IiRpZCI6Ijk0MSIsIlRvcCI6MC4wLCJMZWZ0IjowLjAsIlJpZ2h0IjowLjAsIkJvdHRvbSI6MC4wfSwiQmFja2dyb3VuZCI6eyIkaWQiOiI5NDIiLCJDb2xvciI6eyIkaWQiOiI5NDMiLCJBIjowLCJSIjowLCJHIjowLCJCIjowfX0sIklzVmlzaWJsZSI6dHJ1ZSwiV2lkdGgiOjAuMCwiSGVpZ2h0IjowLjAsIkJvcmRlclN0eWxlIjpudWxsLCJQYXJlbnRTdHlsZSI6bnVsbH0sIkJvdHRvbVRpZXJTY2FsZVN0eWxlIjp7IiRpZCI6Ijk0NCIsIlNoYXBlIjowLCJTaG93U2VnbWVudFNlcGFyYXRvcnMiOmZhbHNlLCJTZWdtZW50U2VwYXJhdG9yT3BhY2l0eSI6MzAsIkhhc0JlZW5WaXNpYmxlQmVmb3JlIjp0cnVlLCJGb250U2V0dGluZ3MiOnsiJGlkIjoiOTQ1IiwiRm9udFNpemUiOjEyLCJGb250TmFtZSI6IkNhbGlicmkiLCJJc0JvbGQiOmZhbHNlLCJJc0l0YWxpYyI6ZmFsc2UsIklzVW5kZXJsaW5lZCI6ZmFsc2UsIlBhcmVudFN0eWxlIjpudWxsfSwiQXV0b1NpemUiOjAsIkZvcmVncm91bmQiOnsiJGlkIjoiOTQ2IiwiQ29sb3IiOnsiJGlkIjoiOTQ3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k0OCIsIlRvcCI6MC4wLCJMZWZ0Ijo1LjAsIlJpZ2h0IjowLjAsIkJvdHRvbSI6MC4wfSwiUGFkZGluZyI6eyIkaWQiOiI5NDkiLCJUb3AiOjAuMCwiTGVmdCI6MC4wLCJSaWdodCI6MC4wLCJCb3R0b20iOjAuMH0sIkJhY2tncm91bmQiOnsiJGlkIjoiOTUwIiwiQ29sb3IiOnsiJGlkIjoiOTUxIiwiQSI6MCwiUiI6MCwiRyI6MCwiQiI6MH19LCJJc1Zpc2libGUiOnRydWUsIldpZHRoIjowLjAsIkhlaWdodCI6MC4wLCJCb3JkZXJTdHlsZSI6bnVsbCwiUGFyZW50U3R5bGUiOm51bGx9LCJFbGFwc2VkVGltZUJhY2tncm91bmQiOnsiJGlkIjoiOTUyIiwiQ29sb3IiOnsiJGlkIjoiOTUzIiwiQSI6MTkxLCJSIjoyNTUsIkciOjAsIkIiOjB9fSwiQXBwZW5kWWVhck9uWWVhckNoYW5nZSI6ZmFsc2UsIkVsYXBzZWRUaW1lRm9ybWF0IjowLCJUb2RheU1hcmtlclBvc2l0aW9uIjowLCJRdWlja1Bvc2l0aW9uIjozLCJBYnNvbHV0ZVBvc2l0aW9uIjoxMTguNjQsIk1hcmdpbiI6eyIkaWQiOiI5NTQiLCJUb3AiOjAuMCwiTGVmdCI6MTAuMCwiUmlnaHQiOjEwLjAsIkJvdHRvbSI6MC4wfSwiUGFkZGluZyI6eyIkaWQiOiI5NTUiLCJUb3AiOjAuMCwiTGVmdCI6MC4wLCJSaWdodCI6MC4wLCJCb3R0b20iOjAuMH0sIkJhY2tncm91bmQiOnsiJGlkIjoiOTU2IiwiQ29sb3IiOnsiJGlkIjoiOTU3IiwiQSI6MjU1LCJSIjo0NywiRyI6NTQsIkIiOjE1M319LCJJc1Zpc2libGUiOnRydWUsIldpZHRoIjowLjAsIkhlaWdodCI6MC4wLCJCb3JkZXJTdHlsZSI6bnVsbCwiUGFyZW50U3R5bGUiOm51bGx9LCJEZWZhdWx0TWlsZXN0b25lU3R5bGUiOnsiJGlkIjoiOTU4IiwiU2hhcGUiOjE3LCJDb25uZWN0b3JNYXJnaW4iOnsiJGlkIjoiOTU5IiwiVG9wIjowLjAsIkxlZnQiOjIuMCwiUmlnaHQiOjIuMCwiQm90dG9tIjowLjB9LCJDb25uZWN0b3JTdHlsZSI6eyIkaWQiOiI5NjAiLCJMaW5lQ29sb3IiOnsiJGlkIjoiOTYxIiwiJHR5cGUiOiJOTFJFLkNvbW1vbi5Eb20uU29saWRDb2xvckJydXNoLCBOTFJFLkNvbW1vbiIsIkNvbG9yIjp7IiRpZCI6Ijk2MiIsIkEiOjEyNywiUiI6NzksIkciOjEyOSwiQiI6MTg5fX0sIkxpbmVXZWlnaHQiOjEuMCwiTGluZVR5cGUiOjAsIlBhcmVudFN0eWxlIjpudWxsfSwiSXNCZWxvd1RpbWViYW5kIjpmYWxzZSwiUG9zaXRpb25PblRhc2siOjAsIkhpZGVEYXRlIjpmYWxzZSwiU2hhcGVTaXplIjowLCJTcGFjaW5nIjoyLjAsIlBhZGRpbmciOnsiJGlkIjoiOTYzIiwiVG9wIjo3LjAsIkxlZnQiOjMuMCwiUmlnaHQiOjAuMCwiQm90dG9tIjoyLjB9LCJTaGFwZVN0eWxlIjp7IiRpZCI6Ijk2NCIsIk1hcmdpbiI6eyIkaWQiOiI5NjUiLCJUb3AiOjAuMCwiTGVmdCI6MC4wLCJSaWdodCI6MC4wLCJCb3R0b20iOjAuMH0sIlBhZGRpbmciOnsiJGlkIjoiOTY2IiwiVG9wIjowLjAsIkxlZnQiOjAuMCwiUmlnaHQiOjAuMCwiQm90dG9tIjowLjB9LCJCYWNrZ3JvdW5kIjp7IiRpZCI6Ijk2NyIsIkNvbG9yIjp7IiRpZCI6Ijk2OCIsIkEiOjI1NSwiUiI6MjQwLCJHIjoxMzUsIkIiOjB9fSwiSXNWaXNpYmxlIjp0cnVlLCJXaWR0aCI6MTQuMCwiSGVpZ2h0IjoxNC4wLCJCb3JkZXJTdHlsZSI6eyIkaWQiOiI5NjkiLCJMaW5lQ29sb3IiOnsiJGlkIjoiOTcwIiwiJHR5cGUiOiJOTFJFLkNvbW1vbi5Eb20uU29saWRDb2xvckJydXNoLCBOTFJFLkNvbW1vbiIsIkNvbG9yIjp7IiRpZCI6Ijk3MSIsIkEiOjI1NSwiUiI6MjU1LCJHIjowLCJCIjowfX0sIkxpbmVXZWlnaHQiOjAuMCwiTGluZVR5cGUiOjAsIlBhcmVudFN0eWxlIjpudWxsfSwiUGFyZW50U3R5bGUiOm51bGx9LCJUaXRsZVN0eWxlIjp7IiRpZCI6Ijk3MiIsIkZvbnRTZXR0aW5ncyI6eyIkaWQiOiI5NzMiLCJGb250U2l6ZSI6MTEsIkZvbnROYW1lIjoiTW9udHNlcnJhdCBNZWRpdW0iLCJJc0JvbGQiOnRydWUsIklzSXRhbGljIjpmYWxzZSwiSXNVbmRlcmxpbmVkIjpmYWxzZSwiUGFyZW50U3R5bGUiOm51bGx9LCJBdXRvU2l6ZSI6MCwiRm9yZWdyb3VuZCI6eyIkaWQiOiI5NzQiLCJDb2xvciI6eyIkaWQiOiI5Nz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Tc2IiwiVG9wIjowLjAsIkxlZnQiOjAuMCwiUmlnaHQiOjAuMCwiQm90dG9tIjowLjB9LCJQYWRkaW5nIjp7IiRpZCI6Ijk3NyIsIlRvcCI6MC4wLCJMZWZ0IjowLjAsIlJpZ2h0IjowLjAsIkJvdHRvbSI6MC4wfSwiQmFja2dyb3VuZCI6eyIkaWQiOiI5NzgiLCJDb2xvciI6eyIkcmVmIjoiOTEwIn19LCJJc1Zpc2libGUiOnRydWUsIldpZHRoIjowLjAsIkhlaWdodCI6MC4wLCJCb3JkZXJTdHlsZSI6bnVsbCwiUGFyZW50U3R5bGUiOm51bGx9LCJEYXRlU3R5bGUiOnsiJGlkIjoiOTc5IiwiRm9udFNldHRpbmdzIjp7IiRpZCI6Ijk4MCIsIkZvbnRTaXplIjoxMCwiRm9udE5hbWUiOiJNb250c2VycmF0IE1lZGl1bSIsIklzQm9sZCI6ZmFsc2UsIklzSXRhbGljIjpmYWxzZSwiSXNVbmRlcmxpbmVkIjpmYWxzZSwiUGFyZW50U3R5bGUiOm51bGx9LCJBdXRvU2l6ZSI6MCwiRm9yZWdyb3VuZCI6eyIkaWQiOiI5ODEiLCJDb2xvciI6eyIkaWQiOiI5O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4MyIsIlRvcCI6MC4wLCJMZWZ0IjowLjAsIlJpZ2h0IjowLjAsIkJvdHRvbSI6MC4wfSwiUGFkZGluZyI6eyIkaWQiOiI5ODQiLCJUb3AiOjAuMCwiTGVmdCI6MC4wLCJSaWdodCI6MC4wLCJCb3R0b20iOjAuMH0sIkJhY2tncm91bmQiOnsiJGlkIjoiOTg1IiwiQ29sb3IiOnsiJHJlZiI6IjkxMCJ9fSwiSXNWaXNpYmxlIjp0cnVlLCJXaWR0aCI6MC4wLCJIZWlnaHQiOjAuMCwiQm9yZGVyU3R5bGUiOm51bGwsIlBhcmVudFN0eWxlIjpudWxsfSwiRGF0ZUZvcm1hdCI6eyIkaWQiOiI5O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g3IiwiRm9ybWF0IjowLCJJc1Zpc2libGUiOmZhbHNlLCJMYXN0S25vd25WaXNpYmlsaXR5U3RhdGUiOmZhbHNlfSwiSXNWaXNpYmxlIjp0cnVlLCJQYXJlbnRTdHlsZSI6bnVsbH0sIkRlZmF1bHRUYXNrU3R5bGUiOnsiJGlkIjoiOTg4IiwiU2hhcGUiOjAsIlNoYXBlVGhpY2tuZXNzIjoxLCJEdXJhdGlvbkZvcm1hdCI6MCwiSW5jbHVkZU5vbldvcmtpbmdEYXlzSW5EdXJhdGlvbiI6ZmFsc2UsIlBlcmNlbnRhZ2VDb21wbGV0ZVN0eWxlIjp7IiRpZCI6Ijk4OSIsIkZvbnRTZXR0aW5ncyI6eyIkaWQiOiI5OTAiLCJGb250U2l6ZSI6MTAsIkZvbnROYW1lIjoiQ2FsaWJyaSIsIklzQm9sZCI6ZmFsc2UsIklzSXRhbGljIjpmYWxzZSwiSXNVbmRlcmxpbmVkIjpmYWxzZSwiUGFyZW50U3R5bGUiOm51bGx9LCJBdXRvU2l6ZSI6MCwiRm9yZWdyb3VuZCI6eyIkaWQiOiI5OTEiLCJDb2xvciI6eyIkaWQiOiI5OTI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k5MyIsIlRvcCI6MC4wLCJMZWZ0IjowLjAsIlJpZ2h0IjowLjAsIkJvdHRvbSI6MC4wfSwiUGFkZGluZyI6eyIkaWQiOiI5OTQiLCJUb3AiOjAuMCwiTGVmdCI6MC4wLCJSaWdodCI6MC4wLCJCb3R0b20iOjAuMH0sIkJhY2tncm91bmQiOnsiJGlkIjoiOTk1IiwiQ29sb3IiOnsiJHJlZiI6IjkxMCJ9fSwiSXNWaXNpYmxlIjp0cnVlLCJXaWR0aCI6MC4wLCJIZWlnaHQiOjAuMCwiQm9yZGVyU3R5bGUiOm51bGwsIlBhcmVudFN0eWxlIjpudWxsfSwiRHVyYXRpb25TdHlsZSI6eyIkaWQiOiI5OTYiLCJGb250U2V0dGluZ3MiOnsiJGlkIjoiOTk3IiwiRm9udFNpemUiOjEwLCJGb250TmFtZSI6IkNhbGlicmkiLCJJc0JvbGQiOmZhbHNlLCJJc0l0YWxpYyI6ZmFsc2UsIklzVW5kZXJsaW5lZCI6ZmFsc2UsIlBhcmVudFN0eWxlIjpudWxsfSwiQXV0b1NpemUiOjAsIkZvcmVncm91bmQiOnsiJGlkIjoiOTk4IiwiQ29sb3IiOnsiJGlkIjoiOTk5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EwMDAiLCJUb3AiOjAuMCwiTGVmdCI6MC4wLCJSaWdodCI6MC4wLCJCb3R0b20iOjAuMH0sIlBhZGRpbmciOnsiJGlkIjoiMTAwMSIsIlRvcCI6MC4wLCJMZWZ0IjowLjAsIlJpZ2h0IjowLjAsIkJvdHRvbSI6MC4wfSwiQmFja2dyb3VuZCI6eyIkaWQiOiIxMDAyIiwiQ29sb3IiOnsiJHJlZiI6IjkxMCJ9fSwiSXNWaXNpYmxlIjp0cnVlLCJXaWR0aCI6MC4wLCJIZWlnaHQiOjAuMCwiQm9yZGVyU3R5bGUiOm51bGwsIlBhcmVudFN0eWxlIjpudWxsfSwiSG9yaXpvbnRhbENvbm5lY3RvclN0eWxlIjp7IiRpZCI6IjEwMDMiLCJMaW5lQ29sb3IiOnsiJHJlZiI6IjEwMSJ9LCJMaW5lV2VpZ2h0IjoxLjAsIkxpbmVUeXBlIjowLCJQYXJlbnRTdHlsZSI6bnVsbH0sIlZlcnRpY2FsQ29ubmVjdG9yU3R5bGUiOnsiJGlkIjoiMTAwNCIsIkxpbmVDb2xvciI6eyIkcmVmIjoiMTA0In0sIkxpbmVXZWlnaHQiOjAuMCwiTGluZVR5cGUiOjAsIlBhcmVudFN0eWxlIjpudWxsfSwiTWFyZ2luIjpudWxsLCJTdGFydERhdGVQb3NpdGlvbiI6MiwiRW5kRGF0ZVBvc2l0aW9uIjoyLCJEYXRlSXNWaXNpYmxlIjp0cnVlLCJUaXRsZVBvc2l0aW9uIjozLCJEdXJhdGlvblBvc2l0aW9uIjo0LCJQZXJjZW50YWdlQ29tcGxldGVkUG9zaXRpb24iOjYsIlNwYWNpbmciOjMsIklzQmVsb3dUaW1lYmFuZCI6ZmFsc2UsIlBlcmNlbnRhZ2VDb21wbGV0ZVNoYXBlT3BhY2l0eSI6MzUsIlNoYXBlU3R5bGUiOnsiJGlkIjoiMTAwNSIsIk1hcmdpbiI6eyIkaWQiOiIxMDA2IiwiVG9wIjowLjAsIkxlZnQiOjQuMCwiUmlnaHQiOjQuMCwiQm90dG9tIjowLjB9LCJQYWRkaW5nIjp7IiRpZCI6IjEwMDciLCJUb3AiOjAuMCwiTGVmdCI6MC4wLCJSaWdodCI6MC4wLCJCb3R0b20iOjAuMH0sIkJhY2tncm91bmQiOnsiJGlkIjoiMTAwOCIsIkNvbG9yIjp7IiRpZCI6IjEwMDkiLCJBIjoyNTUsIlIiOjAsIkciOjE2NiwiQiI6MTY2fX0sIklzVmlzaWJsZSI6dHJ1ZSwiV2lkdGgiOjAuMCwiSGVpZ2h0IjoxNi4wLCJCb3JkZXJTdHlsZSI6eyIkaWQiOiIxMDEwIiwiTGluZUNvbG9yIjp7IiRpZCI6IjEwMTEiLCIkdHlwZSI6Ik5MUkUuQ29tbW9uLkRvbS5Tb2xpZENvbG9yQnJ1c2gsIE5MUkUuQ29tbW9uIiwiQ29sb3IiOnsiJGlkIjoiMTAxMiIsIkEiOjI1NSwiUiI6MjU1LCJHIjowLCJCIjowfX0sIkxpbmVXZWlnaHQiOjAuMCwiTGluZVR5cGUiOjAsIlBhcmVudFN0eWxlIjpudWxsfSwiUGFyZW50U3R5bGUiOm51bGx9LCJUaXRsZVN0eWxlIjp7IiRpZCI6IjEwMTMiLCJGb250U2V0dGluZ3MiOnsiJGlkIjoiMTAxNCIsIkZvbnRTaXplIjoxNCwiRm9udE5hbWUiOiJNb250c2VycmF0IFNlbWlCb2xkIiwiSXNCb2xkIjp0cnVlLCJJc0l0YWxpYyI6ZmFsc2UsIklzVW5kZXJsaW5lZCI6ZmFsc2UsIlBhcmVudFN0eWxlIjpudWxsfSwiQXV0b1NpemUiOjAsIkZvcmVncm91bmQiOnsiJGlkIjoiMTAxNSIsIkNvbG9yIjp7IiRpZCI6IjEwMTYiLCJBIjoyNTUsIlIiOjAsIkciOjAsIkIiOjB9fSwiTWF4V2lkdGgiOjk2MC4wLCJNYXhIZWlnaHQiOiJJbmZpbml0eSIsIlNtYXJ0Rm9yZWdyb3VuZElzQWN0aXZlIjpmYWxzZSwiSG9yaXpvbnRhbEFsaWdubWVudCI6MiwiVmVydGljYWxBbGlnbm1lbnQiOjAsIlNtYXJ0Rm9yZWdyb3VuZCI6bnVsbCwiQmFja2dyb3VuZEZpbGxUeXBlIjowLCJNYXJnaW4iOnsiJGlkIjoiMTAxNyIsIlRvcCI6MC4wLCJMZWZ0IjowLjAsIlJpZ2h0IjowLjAsIkJvdHRvbSI6MC4wfSwiUGFkZGluZyI6eyIkaWQiOiIxMDE4IiwiVG9wIjowLjAsIkxlZnQiOjAuMCwiUmlnaHQiOjAuMCwiQm90dG9tIjowLjB9LCJCYWNrZ3JvdW5kIjp7IiRpZCI6IjEwMTkiLCJDb2xvciI6eyIkcmVmIjoiOTEwIn19LCJJc1Zpc2libGUiOnRydWUsIldpZHRoIjowLjAsIkhlaWdodCI6MC4wLCJCb3JkZXJTdHlsZSI6bnVsbCwiUGFyZW50U3R5bGUiOm51bGx9LCJEYXRlU3R5bGUiOnsiJGlkIjoiMTAyMCIsIkZvbnRTZXR0aW5ncyI6eyIkaWQiOiIxMDIxIiwiRm9udFNpemUiOjEwLCJGb250TmFtZSI6Ik1vbnRzZXJyYXQgU2VtaUJvbGQiLCJJc0JvbGQiOmZhbHNlLCJJc0l0YWxpYyI6ZmFsc2UsIklzVW5kZXJsaW5lZCI6ZmFsc2UsIlBhcmVudFN0eWxlIjpudWxsfSwiQXV0b1NpemUiOjAsIkZvcmVncm91bmQiOnsiJGlkIjoiMTAyMiIsIkNvbG9yIjp7IiRpZCI6IjEwMjM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AyNCIsIlRvcCI6MC4wLCJMZWZ0IjowLjAsIlJpZ2h0IjowLjAsIkJvdHRvbSI6MC4wfSwiUGFkZGluZyI6eyIkaWQiOiIxMDI1IiwiVG9wIjowLjAsIkxlZnQiOjAuMCwiUmlnaHQiOjAuMCwiQm90dG9tIjowLjB9LCJCYWNrZ3JvdW5kIjp7IiRpZCI6IjEwMjYiLCJDb2xvciI6eyIkcmVmIjoiOTEwIn19LCJJc1Zpc2libGUiOnRydWUsIldpZHRoIjowLjAsIkhlaWdodCI6MC4wLCJCb3JkZXJTdHlsZSI6bnVsbCwiUGFyZW50U3R5bGUiOm51bGx9LCJEYXRlRm9ybWF0Ijp7IiRpZCI6IjEwMj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yOCIsIkZvcm1hdCI6MCwiSXNWaXNpYmxlIjpmYWxzZSwiTGFzdEtub3duVmlzaWJpbGl0eVN0YXRlIjpmYWxzZX0sIklzVmlzaWJsZSI6dHJ1ZSwiUGFyZW50U3R5bGUiOm51bGwsIl9leHBsaWNpdGx5U2V0Ijp7IiRpZCI6IjEwMj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wMzAiLCJHcmlkbGluZVN0eWxlIjp7IiRpZCI6IjEwMzEiLCJMaW5lQ29sb3IiOnsiJGlkIjoiMTAzMiIsIiR0eXBlIjoiTkxSRS5Db21tb24uRG9tLlNvbGlkQ29sb3JCcnVzaCwgTkxSRS5Db21tb24iLCJDb2xvciI6eyIkaWQiOiIxMDMzIiwiQSI6MzgsIlIiOjkxLCJHIjoxNTUsIkIiOjIxM319LCJMaW5lV2VpZ2h0IjoxLjAsIkxpbmVUeXBlIjowLCJQYXJlbnRTdHlsZSI6bnVsbH0sIk1hcmdpbiI6eyIkaWQiOiIxMDM0IiwiVG9wIjowLjAsIkxlZnQiOjAuMCwiUmlnaHQiOjAuMCwiQm90dG9tIjowLjB9LCJQYWRkaW5nIjp7IiRpZCI6IjEwMzUiLCJUb3AiOjAuMCwiTGVmdCI6MC4wLCJSaWdodCI6MC4wLCJCb3R0b20iOjAuMH0sIkJhY2tncm91bmQiOm51bGwsIklzVmlzaWJsZSI6ZmFsc2UsIldpZHRoIjowLjAsIkhlaWdodCI6MC4wLCJCb3JkZXJTdHlsZSI6eyIkaWQiOiIxMDM2IiwiTGluZUNvbG9yIjpudWxsLCJMaW5lV2VpZ2h0IjowLjAsIkxpbmVUeXBlIjowLCJQYXJlbnRTdHlsZSI6bnVsbH0sIlBhcmVudFN0eWxlIjpudWxsfSwiQWN0aXZpdHlMaW5lUGFuZWxTdHlsZSI6eyIkaWQiOiIxMDM3IiwiQWN0aXZpdHlMaW5lU3R5bGUiOnsiJGlkIjoiMTAzOCIsIkxpbmVDb2xvciI6eyIkaWQiOiIxMDM5IiwiJHR5cGUiOiJOTFJFLkNvbW1vbi5Eb20uU29saWRDb2xvckJydXNoLCBOTFJFLkNvbW1vbiIsIkNvbG9yIjp7IiRpZCI6IjEwNDAiLCJBIjozOCwiUiI6NjgsIkciOjExNCwiQiI6MTk2fX0sIkxpbmVXZWlnaHQiOjEuMCwiTGluZVR5cGUiOjAsIlBhcmVudFN0eWxlIjpudWxsfSwiTWFyZ2luIjp7IiRpZCI6IjEwNDEiLCJUb3AiOjAuMCwiTGVmdCI6MC4wLCJSaWdodCI6MC4wLCJCb3R0b20iOjAuMH0sIlBhZGRpbmciOnsiJGlkIjoiMTA0MiIsIlRvcCI6MC4wLCJMZWZ0IjowLjAsIlJpZ2h0IjowLjAsIkJvdHRvbSI6MC4wfSwiQmFja2dyb3VuZCI6bnVsbCwiSXNWaXNpYmxlIjpmYWxzZSwiV2lkdGgiOjAuMCwiSGVpZ2h0IjowLjAsIkJvcmRlclN0eWxlIjp7IiRpZCI6IjEwNDMiLCJMaW5lQ29sb3IiOm51bGwsIkxpbmVXZWlnaHQiOjAuMCwiTGluZVR5cGUiOjAsIlBhcmVudFN0eWxlIjpudWxsfSwiUGFyZW50U3R5bGUiOm51bGx9LCJTaG93RWxhcHNlZFRpbWVHcmFkaWVudFN0eWxlIjpmYWxzZSwiVGltZWJhbmRSZXNlcnZlZExlZnRBcmVhU3R5bGUiOnsiJGlkIjoiMTA0NCIsIkFjdGl2aXR5SGVhZGVyV2lkdGgiOjAuMCwiSXNTZXQiOmZhbHNlfSwiRGVmYXVsdFN3aW1sYW5lU3R5bGUiOm51bGx9LCJTY2FsZSI6bnVsbCwiU2NhbGVWMiI6eyIkaWQiOiIxMDQ1IiwiU3RhcnREYXRlIjoiMjAyMi0wOC0wMVQyMzo1OTowMCIsIkVuZERhdGUiOiIyMDIzLTAzLTMxVDIzOjU5OjAwIiwiQXV0b0RhdGVSYW5nZSI6ZmFsc2UsIldvcmtpbmdEYXlzIjozMSwiRmlzY2FsWWVhciI6eyIkaWQiOiIxMDQ2IiwiU3RhcnRNb250aCI6MSwiVXNlU3RhcnRpbmdZZWFyRm9yTnVtYmVyaW5nIjp0cnVlLCJTaG93RmlzY2FsWWVhckxhYmVsIjp0cnVlfSwiVG9kYXlNYXJrZXJUZXh0IjoiVG9kYXkiLCJBdXRvU2NhbGVUeXBlIjpmYWxzZSwiVGltZWJhbmRTY2FsZXMiOnsiJGlkIjoiMTA0NyIsIlRvcFNjYWxlTGF5ZXIiOnsiJGlkIjoiMTA0OCIsIkZvcm1hdCI6Ik1NTSIsIlR5cGUiOjJ9LCJNaWRkbGVTY2FsZUxheWVyIjp7IiRpZCI6IjEwNDkiLCJGb3JtYXQiOiJ3IiwiVHlwZSI6MX0sIkJvdHRvbVNjYWxlTGF5ZXIiOnsiJGlkIjoiMTA1MCIsIkZvcm1hdCI6ImQiLCJUeXBlIjowfX19LCJNaWxlc3RvbmVzIjpbeyIkaWQiOiIxMDUxIiwiRGF0ZSI6IjIwMjItMDgtMDJUMjM6NTk6MDAiLCJTdHlsZSI6eyIkaWQiOiIxMDUyIiwiU2hhcGUiOjcsIkNvbm5lY3Rvck1hcmdpbiI6eyIkaWQiOiIxMDUzIiwiVG9wIjowLjAsIkxlZnQiOjIuMCwiUmlnaHQiOjIuMCwiQm90dG9tIjowLjB9LCJDb25uZWN0b3JTdHlsZSI6eyIkaWQiOiIxMDU0IiwiTGluZUNvbG9yIjp7IiRpZCI6IjEwNTUiLCIkdHlwZSI6Ik5MUkUuQ29tbW9uLkRvbS5Tb2xpZENvbG9yQnJ1c2gsIE5MUkUuQ29tbW9uIiwiQ29sb3IiOnsiJGlkIjoiMTA1NiIsIkEiOjEyNywiUiI6NzksIkciOjEyOSwiQiI6MTg5fX0sIkxpbmVXZWlnaHQiOjEuMCwiTGluZVR5cGUiOjAsIlBhcmVudFN0eWxlIjpudWxsfSwiSXNCZWxvd1RpbWViYW5kIjpmYWxzZSwiUG9zaXRpb25PblRhc2siOjAsIkhpZGVEYXRlIjpmYWxzZSwiU2hhcGVTaXplIjoxLCJTcGFjaW5nIjoyLjAsIlBhZGRpbmciOnsiJGlkIjoiMTA1NyIsIlRvcCI6Ny4wLCJMZWZ0IjozLjAsIlJpZ2h0IjowLjAsIkJvdHRvbSI6Mi4wfSwiU2hhcGVTdHlsZSI6eyIkaWQiOiIxMDU4IiwiTWFyZ2luIjp7IiRpZCI6IjEwNTkiLCJUb3AiOjAuMCwiTGVmdCI6MC4wLCJSaWdodCI6MC4wLCJCb3R0b20iOjAuMH0sIlBhZGRpbmciOnsiJGlkIjoiMTA2MCIsIlRvcCI6MC4wLCJMZWZ0IjowLjAsIlJpZ2h0IjowLjAsIkJvdHRvbSI6MC4wfSwiQmFja2dyb3VuZCI6eyIkaWQiOiIxMDYxIiwiQ29sb3IiOnsiJGlkIjoiMTA2MiIsIkEiOjI1NSwiUiI6MjM5LCJHIjoyMDIsIkIiOjh9fSwiSXNWaXNpYmxlIjp0cnVlLCJXaWR0aCI6MTguMCwiSGVpZ2h0IjoyMC4wLCJCb3JkZXJTdHlsZSI6eyIkaWQiOiIxMDYzIiwiTGluZUNvbG9yIjp7IiRpZCI6IjEwNjQiLCIkdHlwZSI6Ik5MUkUuQ29tbW9uLkRvbS5Tb2xpZENvbG9yQnJ1c2gsIE5MUkUuQ29tbW9uIiwiQ29sb3IiOnsiJGlkIjoiMTA2NSIsIkEiOjI1NSwiUiI6MjU1LCJHIjowLCJCIjowfX0sIkxpbmVXZWlnaHQiOjAuMCwiTGluZVR5cGUiOjAsIlBhcmVudFN0eWxlIjpudWxsfSwiUGFyZW50U3R5bGUiOm51bGx9LCJUaXRsZVN0eWxlIjp7IiRpZCI6IjEwNjYiLCJGb250U2V0dGluZ3MiOnsiJGlkIjoiMTA2NyIsIkZvbnRTaXplIjoxMSwiRm9udE5hbWUiOiJDYWxpYnJpIiwiSXNCb2xkIjp0cnVlLCJJc0l0YWxpYyI6ZmFsc2UsIklzVW5kZXJsaW5lZCI6ZmFsc2UsIlBhcmVudFN0eWxlIjpudWxsfSwiQXV0b1NpemUiOjAsIkZvcmVncm91bmQiOnsiJGlkIjoiMTA2OCIsIkNvbG9yIjp7IiRpZCI6IjEwNjk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A3MCIsIlRvcCI6MC4wLCJMZWZ0IjowLjAsIlJpZ2h0IjowLjAsIkJvdHRvbSI6MC4wfSwiUGFkZGluZyI6eyIkaWQiOiIxMDcxIiwiVG9wIjowLjAsIkxlZnQiOjAuMCwiUmlnaHQiOjAuMCwiQm90dG9tIjowLjB9LCJCYWNrZ3JvdW5kIjp7IiRpZCI6IjEwNzIiLCJDb2xvciI6eyIkaWQiOiIxMDczIiwiQSI6MCwiUiI6MjU1LCJHIjoyNTUsIkIiOjI1NX19LCJJc1Zpc2libGUiOnRydWUsIldpZHRoIjowLjAsIkhlaWdodCI6MC4wLCJCb3JkZXJTdHlsZSI6eyIkaWQiOiIxMDc0IiwiTGluZUNvbG9yIjpudWxsLCJMaW5lV2VpZ2h0IjowLjAsIkxpbmVUeXBlIjowLCJQYXJlbnRTdHlsZSI6bnVsbH0sIlBhcmVudFN0eWxlIjpudWxsfSwiRGF0ZVN0eWxlIjp7IiRpZCI6IjEwNzUiLCJGb250U2V0dGluZ3MiOnsiJGlkIjoiMTA3NiIsIkZvbnRTaXplIjoxMCwiRm9udE5hbWUiOiJDYWxpYnJpIiwiSXNCb2xkIjpmYWxzZSwiSXNJdGFsaWMiOmZhbHNlLCJJc1VuZGVybGluZWQiOmZhbHNlLCJQYXJlbnRTdHlsZSI6bnVsbH0sIkF1dG9TaXplIjowLCJGb3JlZ3JvdW5kIjp7IiRpZCI6IjEwNzciLCJDb2xvciI6eyIkaWQiOiIxMDc4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xMDc5IiwiVG9wIjowLjAsIkxlZnQiOjAuMCwiUmlnaHQiOjAuMCwiQm90dG9tIjowLjB9LCJQYWRkaW5nIjp7IiRpZCI6IjEwODAiLCJUb3AiOjAuMCwiTGVmdCI6MC4wLCJSaWdodCI6MC4wLCJCb3R0b20iOjAuMH0sIkJhY2tncm91bmQiOnsiJGlkIjoiMTA4MSIsIkNvbG9yIjp7IiRpZCI6IjEwODIiLCJBIjowLCJSIjoyNTUsIkciOjI1NSwiQiI6MjU1fX0sIklzVmlzaWJsZSI6dHJ1ZSwiV2lkdGgiOjAuMCwiSGVpZ2h0IjowLjAsIkJvcmRlclN0eWxlIjp7IiRpZCI6IjEwODMiLCJMaW5lQ29sb3IiOm51bGwsIkxpbmVXZWlnaHQiOjAuMCwiTGluZVR5cGUiOjAsIlBhcmVudFN0eWxlIjpudWxsfSwiUGFyZW50U3R5bGUiOm51bGx9LCJEYXRlRm9ybWF0Ijp7IiRpZCI6IjEwO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4NSIsIkZvcm1hdCI6MCwiSXNWaXNpYmxlIjpmYWxzZSwiTGFzdEtub3duVmlzaWJpbGl0eVN0YXRlIjpmYWxzZX0sIklzVmlzaWJsZSI6dHJ1ZSwiUGFyZW50U3R5bGUiOm51bGx9LCJJbmRleCI6MCwiUGVyY2VudGFnZUNvbXBsZXRlIjpudWxsLCJQb3NpdGlvbiI6eyJSYXRpbyI6MC4wLCJJc0N1c3RvbSI6ZmFsc2V9LCJEYXRlRm9ybWF0Ijp7IiRyZWYiOiIxMDg0In0sIldlZWtOdW1iZXJpbmciOnsiJGlkIjoiMTA4NiIsIkZvcm1hdCI6MCwiSXNWaXNpYmxlIjpmYWxzZSwiTGFzdEtub3duVmlzaWJpbGl0eVN0YXRlIjpmYWxzZX0sIlJlbGF0ZWRUYXNrSWQiOiIwMDAwMDAwMC0wMDAwLTAwMDAtMDAwMC0wMDAwMDAwMDAwMDAiLCJJZCI6IjRjZTFmNjJiLWIwNTYtNGQ2ZC1hZTVjLWQ5NDBmM2Q4MWExYiIsIkltcG9ydElkIjoiMSIsIlRpdGxlIjoiS2ljay1vZmYiLCJOb3RlIjpudWxsLCJIeXBlcmxpbmsiOnsiJGlkIjoiMTA4NyIsIkFkZHJlc3MiOm51bGwsIlN1YkFkZHJlc3MiOm51bGx9LCJJc0NoYW5nZWQiOmZhbHNlLCJJc05ldyI6ZmFsc2V9LHsiJGlkIjoiMTA4OCIsIkRhdGUiOiIyMDIzLTAzLTIwVDIzOjU5OjAwIiwiU3R5bGUiOnsiJGlkIjoiMTA4OSIsIlNoYXBlIjoxNCwiQ29ubmVjdG9yTWFyZ2luIjp7IiRpZCI6IjEwOTAiLCJUb3AiOjAuMCwiTGVmdCI6Mi4wLCJSaWdodCI6Mi4wLCJCb3R0b20iOjAuMH0sIkNvbm5lY3RvclN0eWxlIjp7IiRpZCI6IjEwOTEiLCJMaW5lQ29sb3IiOnsiJGlkIjoiMTA5MiIsIiR0eXBlIjoiTkxSRS5Db21tb24uRG9tLlNvbGlkQ29sb3JCcnVzaCwgTkxSRS5Db21tb24iLCJDb2xvciI6eyIkaWQiOiIxMDkzIiwiQSI6MTI3LCJSIjo3OSwiRyI6MTI5LCJCIjoxODl9fSwiTGluZVdlaWdodCI6MS4wLCJMaW5lVHlwZSI6MCwiUGFyZW50U3R5bGUiOm51bGx9LCJJc0JlbG93VGltZWJhbmQiOmZhbHNlLCJQb3NpdGlvbk9uVGFzayI6MCwiSGlkZURhdGUiOmZhbHNlLCJTaGFwZVNpemUiOjEsIlNwYWNpbmciOjIuMCwiUGFkZGluZyI6eyIkaWQiOiIxMDk0IiwiVG9wIjo3LjAsIkxlZnQiOjMuMCwiUmlnaHQiOjAuMCwiQm90dG9tIjoyLjB9LCJTaGFwZVN0eWxlIjp7IiRpZCI6IjEwOTUiLCJNYXJnaW4iOnsiJGlkIjoiMTA5NiIsIlRvcCI6MC4wLCJMZWZ0IjowLjAsIlJpZ2h0IjowLjAsIkJvdHRvbSI6MC4wfSwiUGFkZGluZyI6eyIkaWQiOiIxMDk3IiwiVG9wIjowLjAsIkxlZnQiOjAuMCwiUmlnaHQiOjAuMCwiQm90dG9tIjowLjB9LCJCYWNrZ3JvdW5kIjp7IiRpZCI6IjEwOTgiLCJDb2xvciI6eyIkaWQiOiIxMDk5IiwiQSI6MjU1LCJSIjowLCJHIjoxNjYsIkIiOjE2Nn19LCJJc1Zpc2libGUiOnRydWUsIldpZHRoIjoxOC4wLCJIZWlnaHQiOjIwLjAsIkJvcmRlclN0eWxlIjp7IiRpZCI6IjExMDAiLCJMaW5lQ29sb3IiOnsiJGlkIjoiMTEwMSIsIiR0eXBlIjoiTkxSRS5Db21tb24uRG9tLlNvbGlkQ29sb3JCcnVzaCwgTkxSRS5Db21tb24iLCJDb2xvciI6eyIkaWQiOiIxMTAyIiwiQSI6MjU1LCJSIjoyNTUsIkciOjAsIkIiOjB9fSwiTGluZVdlaWdodCI6MC4wLCJMaW5lVHlwZSI6MCwiUGFyZW50U3R5bGUiOm51bGx9LCJQYXJlbnRTdHlsZSI6bnVsbH0sIlRpdGxlU3R5bGUiOnsiJGlkIjoiMTEwMyIsIkZvbnRTZXR0aW5ncyI6eyIkaWQiOiIxMTA0IiwiRm9udFNpemUiOjExLCJGb250TmFtZSI6IkNhbGlicmkiLCJJc0JvbGQiOnRydWUsIklzSXRhbGljIjpmYWxzZSwiSXNVbmRlcmxpbmVkIjpmYWxzZSwiUGFyZW50U3R5bGUiOm51bGx9LCJBdXRvU2l6ZSI6MCwiRm9yZWdyb3VuZCI6eyIkaWQiOiIxMTA1IiwiQ29sb3IiOnsiJGlkIjoiMTEw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TA3IiwiVG9wIjowLjAsIkxlZnQiOjAuMCwiUmlnaHQiOjAuMCwiQm90dG9tIjowLjB9LCJQYWRkaW5nIjp7IiRpZCI6IjExMDgiLCJUb3AiOjAuMCwiTGVmdCI6MC4wLCJSaWdodCI6MC4wLCJCb3R0b20iOjAuMH0sIkJhY2tncm91bmQiOnsiJGlkIjoiMTEwOSIsIkNvbG9yIjp7IiRpZCI6IjExMTAiLCJBIjowLCJSIjoyNTUsIkciOjI1NSwiQiI6MjU1fX0sIklzVmlzaWJsZSI6dHJ1ZSwiV2lkdGgiOjAuMCwiSGVpZ2h0IjowLjAsIkJvcmRlclN0eWxlIjp7IiRpZCI6IjExMTEiLCJMaW5lQ29sb3IiOm51bGwsIkxpbmVXZWlnaHQiOjAuMCwiTGluZVR5cGUiOjAsIlBhcmVudFN0eWxlIjpudWxsfSwiUGFyZW50U3R5bGUiOm51bGx9LCJEYXRlU3R5bGUiOnsiJGlkIjoiMTExMiIsIkZvbnRTZXR0aW5ncyI6eyIkaWQiOiIxMTEzIiwiRm9udFNpemUiOjEwLCJGb250TmFtZSI6IkNhbGlicmkiLCJJc0JvbGQiOmZhbHNlLCJJc0l0YWxpYyI6ZmFsc2UsIklzVW5kZXJsaW5lZCI6ZmFsc2UsIlBhcmVudFN0eWxlIjpudWxsfSwiQXV0b1NpemUiOjAsIkZvcmVncm91bmQiOnsiJGlkIjoiMTExNCIsIkNvbG9yIjp7IiRpZCI6IjExMTU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xMTYiLCJUb3AiOjAuMCwiTGVmdCI6MC4wLCJSaWdodCI6MC4wLCJCb3R0b20iOjAuMH0sIlBhZGRpbmciOnsiJGlkIjoiMTExNyIsIlRvcCI6MC4wLCJMZWZ0IjowLjAsIlJpZ2h0IjowLjAsIkJvdHRvbSI6MC4wfSwiQmFja2dyb3VuZCI6eyIkaWQiOiIxMTE4IiwiQ29sb3IiOnsiJGlkIjoiMTExOSIsIkEiOjAsIlIiOjI1NSwiRyI6MjU1LCJCIjoyNTV9fSwiSXNWaXNpYmxlIjp0cnVlLCJXaWR0aCI6MC4wLCJIZWlnaHQiOjAuMCwiQm9yZGVyU3R5bGUiOnsiJGlkIjoiMTEyMCIsIkxpbmVDb2xvciI6bnVsbCwiTGluZVdlaWdodCI6MC4wLCJMaW5lVHlwZSI6MCwiUGFyZW50U3R5bGUiOm51bGx9LCJQYXJlbnRTdHlsZSI6bnVsbH0sIkRhdGVGb3JtYXQiOnsiJGlkIjoiMTEy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IyIiwiRm9ybWF0IjowLCJJc1Zpc2libGUiOmZhbHNlLCJMYXN0S25vd25WaXNpYmlsaXR5U3RhdGUiOmZhbHNlfSwiSXNWaXNpYmxlIjp0cnVlLCJQYXJlbnRTdHlsZSI6bnVsbH0sIkluZGV4IjoxLCJQZXJjZW50YWdlQ29tcGxldGUiOm51bGwsIlBvc2l0aW9uIjp7IlJhdGlvIjowLjAsIklzQ3VzdG9tIjpmYWxzZX0sIkRhdGVGb3JtYXQiOnsiJHJlZiI6IjExMjEifSwiV2Vla051bWJlcmluZyI6eyIkaWQiOiIxMTIzIiwiRm9ybWF0IjowLCJJc1Zpc2libGUiOmZhbHNlLCJMYXN0S25vd25WaXNpYmlsaXR5U3RhdGUiOmZhbHNlfSwiUmVsYXRlZFRhc2tJZCI6IjAwMDAwMDAwLTAwMDAtMDAwMC0wMDAwLTAwMDAwMDAwMDAwMCIsIklkIjoiZjQyYTE4MjctNDVkYS00ZGM2LWEyYTAtMWUzMDZhZmYzNTBkIiwiSW1wb3J0SWQiOiIxMCIsIlRpdGxlIjoiRXZlbnQiLCJOb3RlIjpudWxsLCJIeXBlcmxpbmsiOnsiJGlkIjoiMTEyNCIsIkFkZHJlc3MiOm51bGwsIlN1YkFkZHJlc3MiOm51bGx9LCJJc0NoYW5nZWQiOmZhbHNlLCJJc05ldyI6ZmFsc2V9XSwiVGFza3MiOltdLCJTd2ltbGFuZXMiOltdLCJNc1Byb2plY3RJdGVtc1RyZWUiOnsiJGlkIjoiMTEyNSIsIlJvb3QiOnsiSW1wb3J0SWQiOm51bGwsIklzSW1wb3J0ZWQiOmZhbHNlLCJDaGlsZHJlbiI6W119fSwiTWV0YWRhdGEiOnsiJGlkIjoiMTEyNiIsIkV4Y2VsU2hlZXROYW1lIjoiVGltZWxpbmUgRGF0YSIsIkl0ZW1zVGl0bGVzIjoiW1wiTWlsZXN0b25lICAxXCIsXCJNaWxlc3RvbmUgIDJcIixcIk1pbGVzdG9uZSAgM1wiLFwiTWlsZXN0b25lICA0XCIsXCJNaWxlc3RvbmUgIDVcIixcIk1pbGVzdG9uZSAgNlwiLFwiTWlsZXN0b25lICA3XCIsXCJNaWxlc3RvbmUgIDhcIixcIk1pbGVzdG9uZSAgOVwiLFwiRXZlbnRcIixcIkFjdGl2aXR5IDFcIixcIkFjdGl2aXR5IDJcIixcIkFjdGl2aXR5IDNcIixcIkFjdGl2aXR5IDRcIixcIkFjdGl2aXR5IDVcIixcIkFjdGl2aXR5IDZcIl0iLCJJdGVtc1N3aW1sYW5lcyI6IltdIiwiTXNlTGF0ZXN0SW1wb3J0SXRlbXMiOiJ7XCIkaWRcIjpcIjFcIixcIlJvb3RcIjp7XCJJbXBvcnRJZFwiOm51bGwsXCJJc0ltcG9ydGVkXCI6ZmFsc2UsXCJDaGlsZHJlblwiOlt7XCIkaWRcIjpcIjJcIixcIkltcG9ydElkXCI6XCIxXCIsXCJJc0ltcG9ydGVkXCI6dHJ1ZSxcIkNoaWxkcmVuXCI6W119LHtcIiRpZFwiOlwiM1wiLFwiSW1wb3J0SWRcIjpcIjJcIixcIklzSW1wb3J0ZWRcIjp0cnVlLFwiQ2hpbGRyZW5cIjpbXX0se1wiJGlkXCI6XCI0XCIsXCJJbXBvcnRJZFwiOlwiM1wiLFwiSXNJbXBvcnRlZFwiOnRydWUsXCJDaGlsZHJlblwiOltdfSx7XCIkaWRcIjpcIjVcIixcIkltcG9ydElkXCI6XCI0XCIsXCJJc0ltcG9ydGVkXCI6dHJ1ZSxcIkNoaWxkcmVuXCI6W119LHtcIiRpZFwiOlwiNlwiLFwiSW1wb3J0SWRcIjpcIjVcIixcIklzSW1wb3J0ZWRcIjp0cnVlLFwiQ2hpbGRyZW5cIjpbXX0se1wiJGlkXCI6XCI3XCIsXCJJbXBvcnRJZFwiOlwiNlwiLFwiSXNJbXBvcnRlZFwiOnRydWUsXCJDaGlsZHJlblwiOltdfSx7XCIkaWRcIjpcIjhcIixcIkltcG9ydElkXCI6XCI3XCIsXCJJc0ltcG9ydGVkXCI6dHJ1ZSxcIkNoaWxkcmVuXCI6W119LHtcIiRpZFwiOlwiOVwiLFwiSW1wb3J0SWRcIjpcIjhcIixcIklzSW1wb3J0ZWRcIjp0cnVlLFwiQ2hpbGRyZW5cIjpbXX0se1wiJGlkXCI6XCIxMFwiLFwiSW1wb3J0SWRcIjpcIjlcIixcIklzSW1wb3J0ZWRcIjp0cnVlLFwiQ2hpbGRyZW5cIjpbXX0se1wiJGlkXCI6XCIxMVwiLFwiSW1wb3J0SWRcIjpcIjEwXCIsXCJJc0ltcG9ydGVkXCI6dHJ1ZSxcIkNoaWxkcmVuXCI6W119LHtcIiRpZFwiOlwiMTJcIixcIkltcG9ydElkXCI6XCIxMVwiLFwiSXNJbXBvcnRlZFwiOnRydWUsXCJDaGlsZHJlblwiOltdfSx7XCIkaWRcIjpcIjEzXCIsXCJJbXBvcnRJZFwiOlwiMTJcIixcIklzSW1wb3J0ZWRcIjp0cnVlLFwiQ2hpbGRyZW5cIjpbXX0se1wiJGlkXCI6XCIxNFwiLFwiSW1wb3J0SWRcIjpcIjEzXCIsXCJJc0ltcG9ydGVkXCI6dHJ1ZSxcIkNoaWxkcmVuXCI6W119LHtcIiRpZFwiOlwiMTVcIixcIkltcG9ydElkXCI6XCIxNFwiLFwiSXNJbXBvcnRlZFwiOnRydWUsXCJDaGlsZHJlblwiOltdfSx7XCIkaWRcIjpcIjE2XCIsXCJJbXBvcnRJZFwiOlwiMTVcIixcIklzSW1wb3J0ZWRcIjp0cnVlLFwiQ2hpbGRyZW5cIjpbXX0se1wiJGlkXCI6XCIxN1wiLFwiSW1wb3J0SWRcIjpcIjE2XCIsXCJJc0ltcG9ydGVkXCI6dHJ1ZSxcIkNoaWxkcmVuXCI6W119XX19IiwiQ29sdW1uc01hcHBpbmciOiJbe1wiJGlkXCI6XCIxXCIsXCJTZWxlY3RlZE1hcHBpbmdcIjo4LFwiQ29sdW1uSGVhZGVyXCI6XCJDb2x1bW4wXCIsXCJDb2x1bW5GcmllbmRseU5hbWVcIjpcIlVuaXF1ZSBJRFwifSx7XCIkaWRcIjpcIjJcIixcIlNlbGVjdGVkTWFwcGluZ1wiOjIsXCJDb2x1bW5IZWFkZXJcIjpcIkNvbHVtbjFcIixcIkNvbHVtbkZyaWVuZGx5TmFtZVwiOlwiVGl0bGVcIn0se1wiJGlkXCI6XCIzXCIsXCJTZWxlY3RlZE1hcHBpbmdcIjozLFwiQ29sdW1uSGVhZGVyXCI6XCJDb2x1bW4yXCIsXCJDb2x1bW5GcmllbmRseU5hbWVcIjpcIlN0YXJ0IGRhdGVcIn0se1wiJGlkXCI6XCI0XCIsXCJTZWxlY3RlZE1hcHBpbmdcIjo0LFwiQ29sdW1uSGVhZGVyXCI6XCJDb2x1bW4zXCIsXCJDb2x1bW5GcmllbmRseU5hbWVcIjpcIkVuZCBkYXRlXCJ9LHtcIiRpZFwiOlwiNVwiLFwiU2VsZWN0ZWRNYXBwaW5nXCI6NSxcIkNvbHVtbkhlYWRlclwiOlwiQ29sdW1uNVwiLFwiQ29sdW1uRnJpZW5kbHlOYW1lXCI6XCIlIENvbXBsZXRlZFwifSx7XCIkaWRcIjpcIjZcIixcIlNlbGVjdGVkTWFwcGluZ1wiOjYsXCJDb2x1bW5IZWFkZXJcIjpcIkNvbHVtbjZcIixcIkNvbHVtbkZyaWVuZGx5TmFtZVwiOlwiTm90ZVwifV0iLCJIZWFkZXJSb3dJbmRleCI6IjAiLCJNc2VTeW5jQnlVaWQiOiJUcnVlIiwiU291cmNlVGVtcGxhdGUiOiJ7XCIkaWRcIjpcIjFcIixcIklkXCI6XCJjYzI2Zjg2My0yN2NlLTQ4MGUtYTU4OS1iM2YxMmYyZDZlYjBcIixcIkN1bHR1cmVJbmZvTmFtZVwiOlwiZW4tVVNcIixcIlZlcnNpb25cIjp7XCIkaWRcIjpcIjJcIixcIlRlbXBsYXRlRG9tVmVyc2lvblwiOlwiMS4yLjB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19LFwiU2NhbGVcIjp7XCIkaWRcIjpcIjE5MF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TkxXCIsXCJTdGFydERhdGVcIjpcIjAwMDEtMDEtMDFUMDA6MDA6MDBcIixcIkVuZERhdGVcIjpcIjAwMDEtMDEtMDFUMDA6MDA6MDBcIixcIkF1dG9EYXRlUmFuZ2VcIjp0cnVlLFwiV29ya2luZ0RheXNcIjozMSxcIlRvZGF5TWFya2VyVGV4dFwiOlwiVG9kYXlcIixcIkF1dG9TY2FsZVR5cGVcIjp0cnVlLFwiVGltZWJhbmRTY2FsZXNcIjp7XCIkaWRcIjpcIjE5MlwiLFwiVG9wU2NhbGVMYXllclwiOntcIiRpZFwiOlwiMTkzXCIsXCJGb3JtYXRcIjpcIndcIixcIlR5cGVcIjoxfSxcIk1pZGRsZVNjYWxlTGF5ZXJcIjp7XCIkaWRcIjpcIjE5NFwiLFwiRm9ybWF0XCI6bnVsbCxcIlR5cGVcIjowfSxcIkJvdHRvbVNjYWxlTGF5ZXJcIjp7XCIkaWRcIjpcIjE5NVwiLFwiRm9ybWF0XCI6bnVsbCxcIlR5cGVcIjowfX19LFwiTWlsZXN0b25lc1wiOltdLFwiVGFza3NcIjpbXSxcIlN3aW1sYW5lc1wiOltdLFwiU3dpbWxhbmVzVjJcIjpbXSxcIlNldHRpbmdzXCI6e1wiJGlkXCI6XCIxOTZcIixcIkltcGFPcHRpb25zXCI6e1wiJGlkXCI6XCIxOTdcIixcIkxlZnRUb1JpZ2h0XCI6ZmFsc2UsXCJQYXlsb2FkT3B0aW9uc1wiOjJ9fSxcIlRpbWVDb25maWd1cmF0aW9uXCI6e1wiJGlkXCI6XCIxOThcIixcIlVzZVRpbWVcIjpmYWxzZSxcIldvcmtEYXlTdGFydFwiOlwiMDA6MDA6MDBcIixcIldvcmtEYXlFbmRcIjpcIjIzOjU5OjAwXCJ9fSIsIlVwZGF0ZVNjYWxlRm9ySW1wb3J0ZWRUaW1lbGluZSI6IkZhbHNlIn0sIlNldHRpbmdzIjp7IiRpZCI6IjExMjciLCJJbXBhT3B0aW9ucyI6eyIkaWQiOiIxMTI4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0LCJGaWxlUGF0aCI6IkY6XFxXb3JrXFxSZWRvaW5nIE91dGRhdGVkIFRlbXBsYXRlc1xcRXZlbnQgUGxhbm5pbmdcXFRpbWVsaW5lIERhdGEoMSkueGxzeCIsIlRpbWVDb25maWd1cmF0aW9uIjp7IiRpZCI6IjExMjkiLCJVc2VUaW1lIjpmYWxzZSwiV29ya0RheVN0YXJ0IjoiMDA6MDA6MDAiLCJXb3JrRGF5RW5kIjoiMjM6NTk6MDAifSwiTGFzdFVzZWRUZW1wbGF0ZUlkIjoiY2MyNmY4NjMtMjdjZS00ODBlLWE1ODktYjNmMTJmMmQ2ZWIwIiwiRmlyc3RXZWVrT2ZZZWFyIjowLCJQbGFjZU1pbGVzdG9uZUF0VGhlQmVnaW5uaW5nT2ZUaGVEYXkiOmZhbHNlfQ=="/>
  <p:tag name="__MASTER" val="__part_0"/>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ags/tag90.xml><?xml version="1.0" encoding="utf-8"?>
<p:tagLst xmlns:a="http://schemas.openxmlformats.org/drawingml/2006/main" xmlns:r="http://schemas.openxmlformats.org/officeDocument/2006/relationships" xmlns:p="http://schemas.openxmlformats.org/presentationml/2006/main">
  <p:tag name="OTLMARKERSHAPE" val="OTL"/>
</p:tagLst>
</file>

<file path=ppt/tags/tag91.xml><?xml version="1.0" encoding="utf-8"?>
<p:tagLst xmlns:a="http://schemas.openxmlformats.org/drawingml/2006/main" xmlns:r="http://schemas.openxmlformats.org/officeDocument/2006/relationships" xmlns:p="http://schemas.openxmlformats.org/presentationml/2006/main">
  <p:tag name="OTLMARKERSHAPE" val="OTL"/>
</p:tagLst>
</file>

<file path=ppt/tags/tag92.xml><?xml version="1.0" encoding="utf-8"?>
<p:tagLst xmlns:a="http://schemas.openxmlformats.org/drawingml/2006/main" xmlns:r="http://schemas.openxmlformats.org/officeDocument/2006/relationships" xmlns:p="http://schemas.openxmlformats.org/presentationml/2006/main">
  <p:tag name="OTLMARKERSHAPE" val="OTL"/>
</p:tagLst>
</file>

<file path=ppt/tags/tag93.xml><?xml version="1.0" encoding="utf-8"?>
<p:tagLst xmlns:a="http://schemas.openxmlformats.org/drawingml/2006/main" xmlns:r="http://schemas.openxmlformats.org/officeDocument/2006/relationships" xmlns:p="http://schemas.openxmlformats.org/presentationml/2006/main">
  <p:tag name="OTLMARKERSHAPE" val="OTL"/>
</p:tagLst>
</file>

<file path=ppt/tags/tag94.xml><?xml version="1.0" encoding="utf-8"?>
<p:tagLst xmlns:a="http://schemas.openxmlformats.org/drawingml/2006/main" xmlns:r="http://schemas.openxmlformats.org/officeDocument/2006/relationships" xmlns:p="http://schemas.openxmlformats.org/presentationml/2006/main">
  <p:tag name="OTLMARKERSHAPE" val="OTL"/>
</p:tagLst>
</file>

<file path=ppt/tags/tag95.xml><?xml version="1.0" encoding="utf-8"?>
<p:tagLst xmlns:a="http://schemas.openxmlformats.org/drawingml/2006/main" xmlns:r="http://schemas.openxmlformats.org/officeDocument/2006/relationships" xmlns:p="http://schemas.openxmlformats.org/presentationml/2006/main">
  <p:tag name="OTLMARKERSHAPE" val="OTL"/>
</p:tagLst>
</file>

<file path=ppt/tags/tag96.xml><?xml version="1.0" encoding="utf-8"?>
<p:tagLst xmlns:a="http://schemas.openxmlformats.org/drawingml/2006/main" xmlns:r="http://schemas.openxmlformats.org/officeDocument/2006/relationships" xmlns:p="http://schemas.openxmlformats.org/presentationml/2006/main">
  <p:tag name="OTLMARKERSHAPE" val="OTL"/>
</p:tagLst>
</file>

<file path=ppt/tags/tag97.xml><?xml version="1.0" encoding="utf-8"?>
<p:tagLst xmlns:a="http://schemas.openxmlformats.org/drawingml/2006/main" xmlns:r="http://schemas.openxmlformats.org/officeDocument/2006/relationships" xmlns:p="http://schemas.openxmlformats.org/presentationml/2006/main">
  <p:tag name="OTLMARKERSHAPE" val="OTL"/>
</p:tagLst>
</file>

<file path=ppt/tags/tag98.xml><?xml version="1.0" encoding="utf-8"?>
<p:tagLst xmlns:a="http://schemas.openxmlformats.org/drawingml/2006/main" xmlns:r="http://schemas.openxmlformats.org/officeDocument/2006/relationships" xmlns:p="http://schemas.openxmlformats.org/presentationml/2006/main">
  <p:tag name="OTLMARKERSHAPE" val="OTL"/>
</p:tagLst>
</file>

<file path=ppt/tags/tag9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etadata xmlns="http://www.objective.com/ecm/document/metadata/UNKNOWN" version="1.0.0">
  <systemFields>
    <field name="Objective-Id">
      <value order="0">A970841</value>
    </field>
    <field name="Objective-Title">
      <value order="0">A967260 - Calendars of Compliance - Tab B - JOs copy</value>
    </field>
  </systemFields>
  <catalogues/>
</metadata>
</file>

<file path=customXml/itemProps1.xml><?xml version="1.0" encoding="utf-8"?>
<ds:datastoreItem xmlns:ds="http://schemas.openxmlformats.org/officeDocument/2006/customXml" ds:itemID="{5745109E-2DDF-40CB-AC2B-FF9B10C90820}">
  <ds:schemaRefs>
    <ds:schemaRef ds:uri="http://www.objective.com/ecm/document/metadata/UNKNOWN"/>
  </ds:schemaRefs>
</ds:datastoreItem>
</file>

<file path=docProps/app.xml><?xml version="1.0" encoding="utf-8"?>
<Properties xmlns="http://schemas.openxmlformats.org/officeDocument/2006/extended-properties" xmlns:vt="http://schemas.openxmlformats.org/officeDocument/2006/docPropsVTypes">
  <TotalTime>32</TotalTime>
  <Words>695</Words>
  <Application>Microsoft Office PowerPoint</Application>
  <PresentationFormat>Widescreen</PresentationFormat>
  <Paragraphs>67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Daniel Kielly</dc:creator>
  <cp:lastModifiedBy>Daniel Kielly</cp:lastModifiedBy>
  <cp:revision>9</cp:revision>
  <dcterms:created xsi:type="dcterms:W3CDTF">2022-08-05T10:19:56Z</dcterms:created>
  <dcterms:modified xsi:type="dcterms:W3CDTF">2025-07-21T00:58:15Z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A970841</vt:lpwstr>
  </property>
  <property fmtid="{D5CDD505-2E9C-101B-9397-08002B2CF9AE}" pid="4" name="Objective-Title">
    <vt:lpwstr>A967260 - Calendars of Compliance - Tab B - JOs copy</vt:lpwstr>
  </property>
</Properties>
</file>