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02.xml" ContentType="application/vnd.openxmlformats-officedocument.presentationml.tags+xml"/>
  <Override PartName="/ppt/tags/tag503.xml" ContentType="application/vnd.openxmlformats-officedocument.presentationml.tags+xml"/>
  <Override PartName="/ppt/tags/tag504.xml" ContentType="application/vnd.openxmlformats-officedocument.presentationml.tags+xml"/>
  <Override PartName="/ppt/tags/tag505.xml" ContentType="application/vnd.openxmlformats-officedocument.presentationml.tags+xml"/>
  <Override PartName="/ppt/tags/tag506.xml" ContentType="application/vnd.openxmlformats-officedocument.presentationml.tags+xml"/>
  <Override PartName="/ppt/tags/tag507.xml" ContentType="application/vnd.openxmlformats-officedocument.presentationml.tags+xml"/>
  <Override PartName="/ppt/tags/tag508.xml" ContentType="application/vnd.openxmlformats-officedocument.presentationml.tags+xml"/>
  <Override PartName="/ppt/tags/tag509.xml" ContentType="application/vnd.openxmlformats-officedocument.presentationml.tags+xml"/>
  <Override PartName="/ppt/tags/tag510.xml" ContentType="application/vnd.openxmlformats-officedocument.presentationml.tags+xml"/>
  <Override PartName="/ppt/tags/tag511.xml" ContentType="application/vnd.openxmlformats-officedocument.presentationml.tags+xml"/>
  <Override PartName="/ppt/tags/tag512.xml" ContentType="application/vnd.openxmlformats-officedocument.presentationml.tags+xml"/>
  <Override PartName="/ppt/tags/tag513.xml" ContentType="application/vnd.openxmlformats-officedocument.presentationml.tags+xml"/>
  <Override PartName="/ppt/tags/tag514.xml" ContentType="application/vnd.openxmlformats-officedocument.presentationml.tags+xml"/>
  <Override PartName="/ppt/tags/tag515.xml" ContentType="application/vnd.openxmlformats-officedocument.presentationml.tags+xml"/>
  <Override PartName="/ppt/tags/tag516.xml" ContentType="application/vnd.openxmlformats-officedocument.presentationml.tags+xml"/>
  <Override PartName="/ppt/tags/tag517.xml" ContentType="application/vnd.openxmlformats-officedocument.presentationml.tags+xml"/>
  <Override PartName="/ppt/tags/tag518.xml" ContentType="application/vnd.openxmlformats-officedocument.presentationml.tags+xml"/>
  <Override PartName="/ppt/tags/tag519.xml" ContentType="application/vnd.openxmlformats-officedocument.presentationml.tags+xml"/>
  <Override PartName="/ppt/tags/tag520.xml" ContentType="application/vnd.openxmlformats-officedocument.presentationml.tags+xml"/>
  <Override PartName="/ppt/tags/tag521.xml" ContentType="application/vnd.openxmlformats-officedocument.presentationml.tags+xml"/>
  <Override PartName="/ppt/tags/tag522.xml" ContentType="application/vnd.openxmlformats-officedocument.presentationml.tags+xml"/>
  <Override PartName="/ppt/tags/tag523.xml" ContentType="application/vnd.openxmlformats-officedocument.presentationml.tags+xml"/>
  <Override PartName="/ppt/tags/tag524.xml" ContentType="application/vnd.openxmlformats-officedocument.presentationml.tags+xml"/>
  <Override PartName="/ppt/tags/tag525.xml" ContentType="application/vnd.openxmlformats-officedocument.presentationml.tags+xml"/>
  <Override PartName="/ppt/tags/tag526.xml" ContentType="application/vnd.openxmlformats-officedocument.presentationml.tags+xml"/>
  <Override PartName="/ppt/tags/tag527.xml" ContentType="application/vnd.openxmlformats-officedocument.presentationml.tags+xml"/>
  <Override PartName="/ppt/tags/tag528.xml" ContentType="application/vnd.openxmlformats-officedocument.presentationml.tags+xml"/>
  <Override PartName="/ppt/tags/tag529.xml" ContentType="application/vnd.openxmlformats-officedocument.presentationml.tags+xml"/>
  <Override PartName="/ppt/tags/tag530.xml" ContentType="application/vnd.openxmlformats-officedocument.presentationml.tags+xml"/>
  <Override PartName="/ppt/tags/tag531.xml" ContentType="application/vnd.openxmlformats-officedocument.presentationml.tags+xml"/>
  <Override PartName="/ppt/tags/tag532.xml" ContentType="application/vnd.openxmlformats-officedocument.presentationml.tags+xml"/>
  <Override PartName="/ppt/tags/tag533.xml" ContentType="application/vnd.openxmlformats-officedocument.presentationml.tags+xml"/>
  <Override PartName="/ppt/tags/tag534.xml" ContentType="application/vnd.openxmlformats-officedocument.presentationml.tags+xml"/>
  <Override PartName="/ppt/tags/tag535.xml" ContentType="application/vnd.openxmlformats-officedocument.presentationml.tags+xml"/>
  <Override PartName="/ppt/tags/tag536.xml" ContentType="application/vnd.openxmlformats-officedocument.presentationml.tags+xml"/>
  <Override PartName="/ppt/tags/tag537.xml" ContentType="application/vnd.openxmlformats-officedocument.presentationml.tags+xml"/>
  <Override PartName="/ppt/tags/tag538.xml" ContentType="application/vnd.openxmlformats-officedocument.presentationml.tags+xml"/>
  <Override PartName="/ppt/tags/tag539.xml" ContentType="application/vnd.openxmlformats-officedocument.presentationml.tags+xml"/>
  <Override PartName="/ppt/tags/tag540.xml" ContentType="application/vnd.openxmlformats-officedocument.presentationml.tags+xml"/>
  <Override PartName="/ppt/tags/tag541.xml" ContentType="application/vnd.openxmlformats-officedocument.presentationml.tags+xml"/>
  <Override PartName="/ppt/tags/tag542.xml" ContentType="application/vnd.openxmlformats-officedocument.presentationml.tags+xml"/>
  <Override PartName="/ppt/tags/tag543.xml" ContentType="application/vnd.openxmlformats-officedocument.presentationml.tags+xml"/>
  <Override PartName="/ppt/tags/tag544.xml" ContentType="application/vnd.openxmlformats-officedocument.presentationml.tags+xml"/>
  <Override PartName="/ppt/tags/tag545.xml" ContentType="application/vnd.openxmlformats-officedocument.presentationml.tags+xml"/>
  <Override PartName="/ppt/tags/tag546.xml" ContentType="application/vnd.openxmlformats-officedocument.presentationml.tags+xml"/>
  <Override PartName="/ppt/tags/tag547.xml" ContentType="application/vnd.openxmlformats-officedocument.presentationml.tags+xml"/>
  <Override PartName="/ppt/tags/tag548.xml" ContentType="application/vnd.openxmlformats-officedocument.presentationml.tags+xml"/>
  <Override PartName="/ppt/tags/tag549.xml" ContentType="application/vnd.openxmlformats-officedocument.presentationml.tags+xml"/>
  <Override PartName="/ppt/tags/tag550.xml" ContentType="application/vnd.openxmlformats-officedocument.presentationml.tags+xml"/>
  <Override PartName="/ppt/tags/tag551.xml" ContentType="application/vnd.openxmlformats-officedocument.presentationml.tags+xml"/>
  <Override PartName="/ppt/tags/tag552.xml" ContentType="application/vnd.openxmlformats-officedocument.presentationml.tags+xml"/>
  <Override PartName="/ppt/tags/tag553.xml" ContentType="application/vnd.openxmlformats-officedocument.presentationml.tags+xml"/>
  <Override PartName="/ppt/tags/tag554.xml" ContentType="application/vnd.openxmlformats-officedocument.presentationml.tags+xml"/>
  <Override PartName="/ppt/tags/tag555.xml" ContentType="application/vnd.openxmlformats-officedocument.presentationml.tags+xml"/>
  <Override PartName="/ppt/tags/tag556.xml" ContentType="application/vnd.openxmlformats-officedocument.presentationml.tags+xml"/>
  <Override PartName="/ppt/tags/tag557.xml" ContentType="application/vnd.openxmlformats-officedocument.presentationml.tags+xml"/>
  <Override PartName="/ppt/tags/tag558.xml" ContentType="application/vnd.openxmlformats-officedocument.presentationml.tags+xml"/>
  <Override PartName="/ppt/tags/tag559.xml" ContentType="application/vnd.openxmlformats-officedocument.presentationml.tags+xml"/>
  <Override PartName="/ppt/tags/tag560.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93" r:id="rId3"/>
    <p:sldId id="292" r:id="rId4"/>
    <p:sldId id="289" r:id="rId5"/>
    <p:sldId id="284" r:id="rId6"/>
    <p:sldId id="285" r:id="rId7"/>
    <p:sldId id="291" r:id="rId8"/>
    <p:sldId id="286" r:id="rId9"/>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F5EF6F-1CE0-B75F-275F-79E06AFBA353}" name="Emily Vrech" initials="EV" userId="S::emily.vrech@olg.nsw.gov.au::27865e5a-699c-49f8-8cb1-465b68e8047e" providerId="AD"/>
  <p188:author id="{D786AA8D-1585-DE15-61E6-6927E338064F}" name="Sharne Colefax" initials="SC" userId="S::sharne.colefax@olg.nsw.gov.au::07012c9e-d7b7-4714-834f-64ba6162dc81" providerId="AD"/>
  <p188:author id="{F537A1C5-69E6-A9DC-62B0-119AAE6E6BC7}" name="Anita Gambhir" initials="AG" userId="S::anita.gambhir@olg.nsw.gov.au::19e85a7e-9e6f-463e-a900-f20bd501749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6D6"/>
    <a:srgbClr val="ADD8ED"/>
    <a:srgbClr val="D3E8C6"/>
    <a:srgbClr val="F9D5BD"/>
    <a:srgbClr val="D7BCEA"/>
    <a:srgbClr val="FFECB7"/>
    <a:srgbClr val="B7DCEF"/>
    <a:srgbClr val="DFCAEE"/>
    <a:srgbClr val="F9D9C3"/>
    <a:srgbClr val="D1E7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3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3D979-D3AA-C7BF-A5FA-D5BA70273C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AC8B5E-E969-4C45-CE5A-5E9B088E24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D65B569-2A8E-A970-5650-BACC0172BA63}"/>
              </a:ext>
            </a:extLst>
          </p:cNvPr>
          <p:cNvSpPr>
            <a:spLocks noGrp="1"/>
          </p:cNvSpPr>
          <p:nvPr>
            <p:ph type="dt" sz="half" idx="10"/>
          </p:nvPr>
        </p:nvSpPr>
        <p:spPr/>
        <p:txBody>
          <a:bodyPr/>
          <a:lstStyle/>
          <a:p>
            <a:fld id="{64865369-C498-43DF-95FB-3D34E490C81C}" type="datetimeFigureOut">
              <a:rPr lang="en-GB" smtClean="0"/>
              <a:t>26/08/2025</a:t>
            </a:fld>
            <a:endParaRPr lang="en-GB" dirty="0"/>
          </a:p>
        </p:txBody>
      </p:sp>
      <p:sp>
        <p:nvSpPr>
          <p:cNvPr id="5" name="Footer Placeholder 4">
            <a:extLst>
              <a:ext uri="{FF2B5EF4-FFF2-40B4-BE49-F238E27FC236}">
                <a16:creationId xmlns:a16="http://schemas.microsoft.com/office/drawing/2014/main" id="{B4C77719-2795-D341-7156-4289859C46B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26F9B88-FCF0-C05D-B37C-C159E92E36A7}"/>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218146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8338C-80C3-26A4-0EC6-C0396CBEA76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7B33B5-8058-E532-B93F-F9A327DC04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E6B263-83A4-4065-F695-EE41AA781B7E}"/>
              </a:ext>
            </a:extLst>
          </p:cNvPr>
          <p:cNvSpPr>
            <a:spLocks noGrp="1"/>
          </p:cNvSpPr>
          <p:nvPr>
            <p:ph type="dt" sz="half" idx="10"/>
          </p:nvPr>
        </p:nvSpPr>
        <p:spPr/>
        <p:txBody>
          <a:bodyPr/>
          <a:lstStyle/>
          <a:p>
            <a:fld id="{64865369-C498-43DF-95FB-3D34E490C81C}" type="datetimeFigureOut">
              <a:rPr lang="en-GB" smtClean="0"/>
              <a:t>26/08/2025</a:t>
            </a:fld>
            <a:endParaRPr lang="en-GB" dirty="0"/>
          </a:p>
        </p:txBody>
      </p:sp>
      <p:sp>
        <p:nvSpPr>
          <p:cNvPr id="5" name="Footer Placeholder 4">
            <a:extLst>
              <a:ext uri="{FF2B5EF4-FFF2-40B4-BE49-F238E27FC236}">
                <a16:creationId xmlns:a16="http://schemas.microsoft.com/office/drawing/2014/main" id="{C0D7511A-7C22-A0E8-AB1C-BF4BBF5A4D4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946D9D7-A925-8BFA-BB4E-DCC815925E21}"/>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73483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6BF16C-F47F-0C10-8AAE-A563D533C3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E8803B-8B34-8538-88EE-46F3A9149C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90562C-C34A-3C31-ACFB-187E2BFC2B14}"/>
              </a:ext>
            </a:extLst>
          </p:cNvPr>
          <p:cNvSpPr>
            <a:spLocks noGrp="1"/>
          </p:cNvSpPr>
          <p:nvPr>
            <p:ph type="dt" sz="half" idx="10"/>
          </p:nvPr>
        </p:nvSpPr>
        <p:spPr/>
        <p:txBody>
          <a:bodyPr/>
          <a:lstStyle/>
          <a:p>
            <a:fld id="{64865369-C498-43DF-95FB-3D34E490C81C}" type="datetimeFigureOut">
              <a:rPr lang="en-GB" smtClean="0"/>
              <a:t>26/08/2025</a:t>
            </a:fld>
            <a:endParaRPr lang="en-GB" dirty="0"/>
          </a:p>
        </p:txBody>
      </p:sp>
      <p:sp>
        <p:nvSpPr>
          <p:cNvPr id="5" name="Footer Placeholder 4">
            <a:extLst>
              <a:ext uri="{FF2B5EF4-FFF2-40B4-BE49-F238E27FC236}">
                <a16:creationId xmlns:a16="http://schemas.microsoft.com/office/drawing/2014/main" id="{86EF86AC-562B-8F1D-06B0-207931B1C65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D36EECB-BD2E-4B53-9F40-11B21F579746}"/>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3977809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04CBD-7627-1E8F-D7EC-34F4A28BFE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DEF17E-D922-A666-115C-1B1C4F0944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09F427-9A6A-EA2A-4D4B-14CB38D9CB60}"/>
              </a:ext>
            </a:extLst>
          </p:cNvPr>
          <p:cNvSpPr>
            <a:spLocks noGrp="1"/>
          </p:cNvSpPr>
          <p:nvPr>
            <p:ph type="dt" sz="half" idx="10"/>
          </p:nvPr>
        </p:nvSpPr>
        <p:spPr/>
        <p:txBody>
          <a:bodyPr/>
          <a:lstStyle/>
          <a:p>
            <a:fld id="{64865369-C498-43DF-95FB-3D34E490C81C}" type="datetimeFigureOut">
              <a:rPr lang="en-GB" smtClean="0"/>
              <a:t>26/08/2025</a:t>
            </a:fld>
            <a:endParaRPr lang="en-GB" dirty="0"/>
          </a:p>
        </p:txBody>
      </p:sp>
      <p:sp>
        <p:nvSpPr>
          <p:cNvPr id="5" name="Footer Placeholder 4">
            <a:extLst>
              <a:ext uri="{FF2B5EF4-FFF2-40B4-BE49-F238E27FC236}">
                <a16:creationId xmlns:a16="http://schemas.microsoft.com/office/drawing/2014/main" id="{DDB31BA6-59E3-01F8-0754-C41D5E42352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DB5F8B8-905E-8D68-F6D8-3BA5D3B7192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946639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8C580-9722-2B2F-E3C7-D2804C9892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885310B-6107-217B-752F-FB16B8590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6F502E-812F-9BAB-BEAD-FDAE60640F30}"/>
              </a:ext>
            </a:extLst>
          </p:cNvPr>
          <p:cNvSpPr>
            <a:spLocks noGrp="1"/>
          </p:cNvSpPr>
          <p:nvPr>
            <p:ph type="dt" sz="half" idx="10"/>
          </p:nvPr>
        </p:nvSpPr>
        <p:spPr/>
        <p:txBody>
          <a:bodyPr/>
          <a:lstStyle/>
          <a:p>
            <a:fld id="{64865369-C498-43DF-95FB-3D34E490C81C}" type="datetimeFigureOut">
              <a:rPr lang="en-GB" smtClean="0"/>
              <a:t>26/08/2025</a:t>
            </a:fld>
            <a:endParaRPr lang="en-GB" dirty="0"/>
          </a:p>
        </p:txBody>
      </p:sp>
      <p:sp>
        <p:nvSpPr>
          <p:cNvPr id="5" name="Footer Placeholder 4">
            <a:extLst>
              <a:ext uri="{FF2B5EF4-FFF2-40B4-BE49-F238E27FC236}">
                <a16:creationId xmlns:a16="http://schemas.microsoft.com/office/drawing/2014/main" id="{F40AB9C4-B2CC-5F4D-79F0-FC656A0ACBF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9BEBF4D-42E3-D2E9-8DB8-0B2B6B2E443E}"/>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1179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5FE12-6C02-6A8F-4B7D-78CFDBBF333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B41A84-DB9F-4622-255F-5F70D6A0F6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19D6074-5644-A7C4-221C-CD1700BC3F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B5C12E-E355-B8F8-6481-B07E4F297355}"/>
              </a:ext>
            </a:extLst>
          </p:cNvPr>
          <p:cNvSpPr>
            <a:spLocks noGrp="1"/>
          </p:cNvSpPr>
          <p:nvPr>
            <p:ph type="dt" sz="half" idx="10"/>
          </p:nvPr>
        </p:nvSpPr>
        <p:spPr/>
        <p:txBody>
          <a:bodyPr/>
          <a:lstStyle/>
          <a:p>
            <a:fld id="{64865369-C498-43DF-95FB-3D34E490C81C}" type="datetimeFigureOut">
              <a:rPr lang="en-GB" smtClean="0"/>
              <a:t>26/08/2025</a:t>
            </a:fld>
            <a:endParaRPr lang="en-GB" dirty="0"/>
          </a:p>
        </p:txBody>
      </p:sp>
      <p:sp>
        <p:nvSpPr>
          <p:cNvPr id="6" name="Footer Placeholder 5">
            <a:extLst>
              <a:ext uri="{FF2B5EF4-FFF2-40B4-BE49-F238E27FC236}">
                <a16:creationId xmlns:a16="http://schemas.microsoft.com/office/drawing/2014/main" id="{E86FE156-90AD-8A91-E815-DA3B034CC24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CB6FAB7-ADC6-6118-4A3C-94F1F75C715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89823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AAB79-7D9C-942E-7B6A-067A0BB52F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4F302B-8020-A397-B61B-0FC459E9F2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ED3A52-C5FB-123D-B212-5D76070167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C4CA147-F262-099E-8DC8-A0F84F2566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577C96-A0B4-4F45-50BB-D6A562D8EB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F437F8-271C-8546-15BB-3A1EE3014155}"/>
              </a:ext>
            </a:extLst>
          </p:cNvPr>
          <p:cNvSpPr>
            <a:spLocks noGrp="1"/>
          </p:cNvSpPr>
          <p:nvPr>
            <p:ph type="dt" sz="half" idx="10"/>
          </p:nvPr>
        </p:nvSpPr>
        <p:spPr/>
        <p:txBody>
          <a:bodyPr/>
          <a:lstStyle/>
          <a:p>
            <a:fld id="{64865369-C498-43DF-95FB-3D34E490C81C}" type="datetimeFigureOut">
              <a:rPr lang="en-GB" smtClean="0"/>
              <a:t>26/08/2025</a:t>
            </a:fld>
            <a:endParaRPr lang="en-GB" dirty="0"/>
          </a:p>
        </p:txBody>
      </p:sp>
      <p:sp>
        <p:nvSpPr>
          <p:cNvPr id="8" name="Footer Placeholder 7">
            <a:extLst>
              <a:ext uri="{FF2B5EF4-FFF2-40B4-BE49-F238E27FC236}">
                <a16:creationId xmlns:a16="http://schemas.microsoft.com/office/drawing/2014/main" id="{EC25E131-AB5F-A27C-20EC-860C31C24F5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E655F8C1-1D7B-7078-400B-B0C3ACBDAF83}"/>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307292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8FF36-7279-AFB4-E6F4-C2A079B16BD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28E937-8EC9-969E-686C-CCD708A474EA}"/>
              </a:ext>
            </a:extLst>
          </p:cNvPr>
          <p:cNvSpPr>
            <a:spLocks noGrp="1"/>
          </p:cNvSpPr>
          <p:nvPr>
            <p:ph type="dt" sz="half" idx="10"/>
          </p:nvPr>
        </p:nvSpPr>
        <p:spPr/>
        <p:txBody>
          <a:bodyPr/>
          <a:lstStyle/>
          <a:p>
            <a:fld id="{64865369-C498-43DF-95FB-3D34E490C81C}" type="datetimeFigureOut">
              <a:rPr lang="en-GB" smtClean="0"/>
              <a:t>26/08/2025</a:t>
            </a:fld>
            <a:endParaRPr lang="en-GB" dirty="0"/>
          </a:p>
        </p:txBody>
      </p:sp>
      <p:sp>
        <p:nvSpPr>
          <p:cNvPr id="4" name="Footer Placeholder 3">
            <a:extLst>
              <a:ext uri="{FF2B5EF4-FFF2-40B4-BE49-F238E27FC236}">
                <a16:creationId xmlns:a16="http://schemas.microsoft.com/office/drawing/2014/main" id="{6083D6CF-2155-6361-E246-0545E7B85FCD}"/>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DAA4834-3FD3-65A2-3C0A-CFEE15C35083}"/>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699241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351CA8-F5E7-E134-D518-8AB4341D7B75}"/>
              </a:ext>
            </a:extLst>
          </p:cNvPr>
          <p:cNvSpPr>
            <a:spLocks noGrp="1"/>
          </p:cNvSpPr>
          <p:nvPr>
            <p:ph type="dt" sz="half" idx="10"/>
          </p:nvPr>
        </p:nvSpPr>
        <p:spPr/>
        <p:txBody>
          <a:bodyPr/>
          <a:lstStyle/>
          <a:p>
            <a:fld id="{64865369-C498-43DF-95FB-3D34E490C81C}" type="datetimeFigureOut">
              <a:rPr lang="en-GB" smtClean="0"/>
              <a:t>26/08/2025</a:t>
            </a:fld>
            <a:endParaRPr lang="en-GB" dirty="0"/>
          </a:p>
        </p:txBody>
      </p:sp>
      <p:sp>
        <p:nvSpPr>
          <p:cNvPr id="3" name="Footer Placeholder 2">
            <a:extLst>
              <a:ext uri="{FF2B5EF4-FFF2-40B4-BE49-F238E27FC236}">
                <a16:creationId xmlns:a16="http://schemas.microsoft.com/office/drawing/2014/main" id="{9130B5E3-AFF9-79F2-F515-2BC8859F538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74F0C31-D218-DA20-F60B-7485FEAA48A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506944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5B25-BDE3-0D95-4C05-A199E7FFAD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337C4B-0DE3-A8E8-76C1-DB236595E4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FEDAC8-B58E-490F-3170-A0344D3E44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15D4A9-E7C1-9FD6-4DD1-FCD9E4691177}"/>
              </a:ext>
            </a:extLst>
          </p:cNvPr>
          <p:cNvSpPr>
            <a:spLocks noGrp="1"/>
          </p:cNvSpPr>
          <p:nvPr>
            <p:ph type="dt" sz="half" idx="10"/>
          </p:nvPr>
        </p:nvSpPr>
        <p:spPr/>
        <p:txBody>
          <a:bodyPr/>
          <a:lstStyle/>
          <a:p>
            <a:fld id="{64865369-C498-43DF-95FB-3D34E490C81C}" type="datetimeFigureOut">
              <a:rPr lang="en-GB" smtClean="0"/>
              <a:t>26/08/2025</a:t>
            </a:fld>
            <a:endParaRPr lang="en-GB" dirty="0"/>
          </a:p>
        </p:txBody>
      </p:sp>
      <p:sp>
        <p:nvSpPr>
          <p:cNvPr id="6" name="Footer Placeholder 5">
            <a:extLst>
              <a:ext uri="{FF2B5EF4-FFF2-40B4-BE49-F238E27FC236}">
                <a16:creationId xmlns:a16="http://schemas.microsoft.com/office/drawing/2014/main" id="{4EE8C1DF-29DC-A7E3-D542-4A9A27466EC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475B9A9-0BF5-BAF2-F850-7CAB6ABE4CFA}"/>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49618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6DF8F-18EB-4AA9-AA90-1B14B8BAB9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967BDC2-9858-F019-1632-58B553BAC5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C0F01506-4DC5-F65C-9528-7DD7AEEB8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F97244-2B94-17E3-2FDD-C29DA44961F4}"/>
              </a:ext>
            </a:extLst>
          </p:cNvPr>
          <p:cNvSpPr>
            <a:spLocks noGrp="1"/>
          </p:cNvSpPr>
          <p:nvPr>
            <p:ph type="dt" sz="half" idx="10"/>
          </p:nvPr>
        </p:nvSpPr>
        <p:spPr/>
        <p:txBody>
          <a:bodyPr/>
          <a:lstStyle/>
          <a:p>
            <a:fld id="{64865369-C498-43DF-95FB-3D34E490C81C}" type="datetimeFigureOut">
              <a:rPr lang="en-GB" smtClean="0"/>
              <a:t>26/08/2025</a:t>
            </a:fld>
            <a:endParaRPr lang="en-GB" dirty="0"/>
          </a:p>
        </p:txBody>
      </p:sp>
      <p:sp>
        <p:nvSpPr>
          <p:cNvPr id="6" name="Footer Placeholder 5">
            <a:extLst>
              <a:ext uri="{FF2B5EF4-FFF2-40B4-BE49-F238E27FC236}">
                <a16:creationId xmlns:a16="http://schemas.microsoft.com/office/drawing/2014/main" id="{FBEA7BD7-DD44-36D7-A220-CED8DC97B7E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B8AA0FD-F907-5DE6-CF71-7D4B8FC8F9C6}"/>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468519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4917F7-FD33-6914-C5CB-285CD5C3CC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BC55AE-03BC-9A70-4AB3-24907E9FAE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1DF0BE-4C5C-7CF2-80DE-86962374E5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65369-C498-43DF-95FB-3D34E490C81C}" type="datetimeFigureOut">
              <a:rPr lang="en-GB" smtClean="0"/>
              <a:t>26/08/2025</a:t>
            </a:fld>
            <a:endParaRPr lang="en-GB" dirty="0"/>
          </a:p>
        </p:txBody>
      </p:sp>
      <p:sp>
        <p:nvSpPr>
          <p:cNvPr id="5" name="Footer Placeholder 4">
            <a:extLst>
              <a:ext uri="{FF2B5EF4-FFF2-40B4-BE49-F238E27FC236}">
                <a16:creationId xmlns:a16="http://schemas.microsoft.com/office/drawing/2014/main" id="{7C74B6FD-3C79-9E57-1526-B1D536F9EF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62612321-6C7E-001E-03B9-789B5A43AF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98AEA6-3301-48B1-947D-312017C8671B}" type="slidenum">
              <a:rPr lang="en-GB" smtClean="0"/>
              <a:t>‹#›</a:t>
            </a:fld>
            <a:endParaRPr lang="en-GB" dirty="0"/>
          </a:p>
        </p:txBody>
      </p:sp>
    </p:spTree>
    <p:extLst>
      <p:ext uri="{BB962C8B-B14F-4D97-AF65-F5344CB8AC3E}">
        <p14:creationId xmlns:p14="http://schemas.microsoft.com/office/powerpoint/2010/main" val="3103840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21" Type="http://schemas.openxmlformats.org/officeDocument/2006/relationships/tags" Target="../tags/tag21.xml"/><Relationship Id="rId34" Type="http://schemas.openxmlformats.org/officeDocument/2006/relationships/tags" Target="../tags/tag34.xml"/><Relationship Id="rId42" Type="http://schemas.openxmlformats.org/officeDocument/2006/relationships/tags" Target="../tags/tag42.xml"/><Relationship Id="rId47" Type="http://schemas.openxmlformats.org/officeDocument/2006/relationships/tags" Target="../tags/tag47.xml"/><Relationship Id="rId50" Type="http://schemas.openxmlformats.org/officeDocument/2006/relationships/tags" Target="../tags/tag50.xml"/><Relationship Id="rId55" Type="http://schemas.openxmlformats.org/officeDocument/2006/relationships/tags" Target="../tags/tag55.xml"/><Relationship Id="rId63" Type="http://schemas.openxmlformats.org/officeDocument/2006/relationships/tags" Target="../tags/tag63.xml"/><Relationship Id="rId68" Type="http://schemas.openxmlformats.org/officeDocument/2006/relationships/tags" Target="../tags/tag68.xml"/><Relationship Id="rId76" Type="http://schemas.openxmlformats.org/officeDocument/2006/relationships/tags" Target="../tags/tag76.xml"/><Relationship Id="rId84" Type="http://schemas.openxmlformats.org/officeDocument/2006/relationships/tags" Target="../tags/tag84.xml"/><Relationship Id="rId7" Type="http://schemas.openxmlformats.org/officeDocument/2006/relationships/tags" Target="../tags/tag7.xml"/><Relationship Id="rId71" Type="http://schemas.openxmlformats.org/officeDocument/2006/relationships/tags" Target="../tags/tag71.xml"/><Relationship Id="rId2" Type="http://schemas.openxmlformats.org/officeDocument/2006/relationships/tags" Target="../tags/tag2.xml"/><Relationship Id="rId16" Type="http://schemas.openxmlformats.org/officeDocument/2006/relationships/tags" Target="../tags/tag16.xml"/><Relationship Id="rId29" Type="http://schemas.openxmlformats.org/officeDocument/2006/relationships/tags" Target="../tags/tag29.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3" Type="http://schemas.openxmlformats.org/officeDocument/2006/relationships/tags" Target="../tags/tag53.xml"/><Relationship Id="rId58" Type="http://schemas.openxmlformats.org/officeDocument/2006/relationships/tags" Target="../tags/tag58.xml"/><Relationship Id="rId66" Type="http://schemas.openxmlformats.org/officeDocument/2006/relationships/tags" Target="../tags/tag66.xml"/><Relationship Id="rId74" Type="http://schemas.openxmlformats.org/officeDocument/2006/relationships/tags" Target="../tags/tag74.xml"/><Relationship Id="rId79" Type="http://schemas.openxmlformats.org/officeDocument/2006/relationships/tags" Target="../tags/tag79.xml"/><Relationship Id="rId87" Type="http://schemas.openxmlformats.org/officeDocument/2006/relationships/hyperlink" Target="https://www.olg.nsw.gov.au/council-portal/council-surveys/" TargetMode="External"/><Relationship Id="rId5" Type="http://schemas.openxmlformats.org/officeDocument/2006/relationships/tags" Target="../tags/tag5.xml"/><Relationship Id="rId61" Type="http://schemas.openxmlformats.org/officeDocument/2006/relationships/tags" Target="../tags/tag61.xml"/><Relationship Id="rId82" Type="http://schemas.openxmlformats.org/officeDocument/2006/relationships/tags" Target="../tags/tag82.xml"/><Relationship Id="rId19" Type="http://schemas.openxmlformats.org/officeDocument/2006/relationships/tags" Target="../tags/tag19.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tags" Target="../tags/tag48.xml"/><Relationship Id="rId56" Type="http://schemas.openxmlformats.org/officeDocument/2006/relationships/tags" Target="../tags/tag56.xml"/><Relationship Id="rId64" Type="http://schemas.openxmlformats.org/officeDocument/2006/relationships/tags" Target="../tags/tag64.xml"/><Relationship Id="rId69" Type="http://schemas.openxmlformats.org/officeDocument/2006/relationships/tags" Target="../tags/tag69.xml"/><Relationship Id="rId77" Type="http://schemas.openxmlformats.org/officeDocument/2006/relationships/tags" Target="../tags/tag77.xml"/><Relationship Id="rId8" Type="http://schemas.openxmlformats.org/officeDocument/2006/relationships/tags" Target="../tags/tag8.xml"/><Relationship Id="rId51" Type="http://schemas.openxmlformats.org/officeDocument/2006/relationships/tags" Target="../tags/tag51.xml"/><Relationship Id="rId72" Type="http://schemas.openxmlformats.org/officeDocument/2006/relationships/tags" Target="../tags/tag72.xml"/><Relationship Id="rId80" Type="http://schemas.openxmlformats.org/officeDocument/2006/relationships/tags" Target="../tags/tag80.xml"/><Relationship Id="rId85" Type="http://schemas.openxmlformats.org/officeDocument/2006/relationships/tags" Target="../tags/tag85.xml"/><Relationship Id="rId3" Type="http://schemas.openxmlformats.org/officeDocument/2006/relationships/tags" Target="../tags/tag3.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59" Type="http://schemas.openxmlformats.org/officeDocument/2006/relationships/tags" Target="../tags/tag59.xml"/><Relationship Id="rId67" Type="http://schemas.openxmlformats.org/officeDocument/2006/relationships/tags" Target="../tags/tag67.xml"/><Relationship Id="rId20" Type="http://schemas.openxmlformats.org/officeDocument/2006/relationships/tags" Target="../tags/tag20.xml"/><Relationship Id="rId41" Type="http://schemas.openxmlformats.org/officeDocument/2006/relationships/tags" Target="../tags/tag41.xml"/><Relationship Id="rId54" Type="http://schemas.openxmlformats.org/officeDocument/2006/relationships/tags" Target="../tags/tag54.xml"/><Relationship Id="rId62" Type="http://schemas.openxmlformats.org/officeDocument/2006/relationships/tags" Target="../tags/tag62.xml"/><Relationship Id="rId70" Type="http://schemas.openxmlformats.org/officeDocument/2006/relationships/tags" Target="../tags/tag70.xml"/><Relationship Id="rId75" Type="http://schemas.openxmlformats.org/officeDocument/2006/relationships/tags" Target="../tags/tag75.xml"/><Relationship Id="rId83" Type="http://schemas.openxmlformats.org/officeDocument/2006/relationships/tags" Target="../tags/tag83.xml"/><Relationship Id="rId1" Type="http://schemas.openxmlformats.org/officeDocument/2006/relationships/tags" Target="../tags/tag1.xml"/><Relationship Id="rId6" Type="http://schemas.openxmlformats.org/officeDocument/2006/relationships/tags" Target="../tags/tag6.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tags" Target="../tags/tag49.xml"/><Relationship Id="rId57" Type="http://schemas.openxmlformats.org/officeDocument/2006/relationships/tags" Target="../tags/tag57.xml"/><Relationship Id="rId10" Type="http://schemas.openxmlformats.org/officeDocument/2006/relationships/tags" Target="../tags/tag10.xml"/><Relationship Id="rId31" Type="http://schemas.openxmlformats.org/officeDocument/2006/relationships/tags" Target="../tags/tag31.xml"/><Relationship Id="rId44" Type="http://schemas.openxmlformats.org/officeDocument/2006/relationships/tags" Target="../tags/tag44.xml"/><Relationship Id="rId52" Type="http://schemas.openxmlformats.org/officeDocument/2006/relationships/tags" Target="../tags/tag52.xml"/><Relationship Id="rId60" Type="http://schemas.openxmlformats.org/officeDocument/2006/relationships/tags" Target="../tags/tag60.xml"/><Relationship Id="rId65" Type="http://schemas.openxmlformats.org/officeDocument/2006/relationships/tags" Target="../tags/tag65.xml"/><Relationship Id="rId73" Type="http://schemas.openxmlformats.org/officeDocument/2006/relationships/tags" Target="../tags/tag73.xml"/><Relationship Id="rId78" Type="http://schemas.openxmlformats.org/officeDocument/2006/relationships/tags" Target="../tags/tag78.xml"/><Relationship Id="rId81" Type="http://schemas.openxmlformats.org/officeDocument/2006/relationships/tags" Target="../tags/tag81.xml"/><Relationship Id="rId86"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3" Type="http://schemas.openxmlformats.org/officeDocument/2006/relationships/tags" Target="../tags/tag98.xml"/><Relationship Id="rId18" Type="http://schemas.openxmlformats.org/officeDocument/2006/relationships/tags" Target="../tags/tag103.xml"/><Relationship Id="rId26" Type="http://schemas.openxmlformats.org/officeDocument/2006/relationships/tags" Target="../tags/tag111.xml"/><Relationship Id="rId39" Type="http://schemas.openxmlformats.org/officeDocument/2006/relationships/tags" Target="../tags/tag124.xml"/><Relationship Id="rId21" Type="http://schemas.openxmlformats.org/officeDocument/2006/relationships/tags" Target="../tags/tag106.xml"/><Relationship Id="rId34" Type="http://schemas.openxmlformats.org/officeDocument/2006/relationships/tags" Target="../tags/tag119.xml"/><Relationship Id="rId42" Type="http://schemas.openxmlformats.org/officeDocument/2006/relationships/tags" Target="../tags/tag127.xml"/><Relationship Id="rId47" Type="http://schemas.openxmlformats.org/officeDocument/2006/relationships/tags" Target="../tags/tag132.xml"/><Relationship Id="rId50" Type="http://schemas.openxmlformats.org/officeDocument/2006/relationships/tags" Target="../tags/tag135.xml"/><Relationship Id="rId55" Type="http://schemas.openxmlformats.org/officeDocument/2006/relationships/tags" Target="../tags/tag140.xml"/><Relationship Id="rId63" Type="http://schemas.openxmlformats.org/officeDocument/2006/relationships/tags" Target="../tags/tag148.xml"/><Relationship Id="rId68" Type="http://schemas.openxmlformats.org/officeDocument/2006/relationships/tags" Target="../tags/tag153.xml"/><Relationship Id="rId76" Type="http://schemas.openxmlformats.org/officeDocument/2006/relationships/tags" Target="../tags/tag161.xml"/><Relationship Id="rId84" Type="http://schemas.openxmlformats.org/officeDocument/2006/relationships/hyperlink" Target="mailto:soc@olg.nsw.gov.au" TargetMode="External"/><Relationship Id="rId7" Type="http://schemas.openxmlformats.org/officeDocument/2006/relationships/tags" Target="../tags/tag92.xml"/><Relationship Id="rId71" Type="http://schemas.openxmlformats.org/officeDocument/2006/relationships/tags" Target="../tags/tag156.xml"/><Relationship Id="rId2" Type="http://schemas.openxmlformats.org/officeDocument/2006/relationships/tags" Target="../tags/tag87.xml"/><Relationship Id="rId16" Type="http://schemas.openxmlformats.org/officeDocument/2006/relationships/tags" Target="../tags/tag101.xml"/><Relationship Id="rId29" Type="http://schemas.openxmlformats.org/officeDocument/2006/relationships/tags" Target="../tags/tag114.xml"/><Relationship Id="rId11" Type="http://schemas.openxmlformats.org/officeDocument/2006/relationships/tags" Target="../tags/tag96.xml"/><Relationship Id="rId24" Type="http://schemas.openxmlformats.org/officeDocument/2006/relationships/tags" Target="../tags/tag109.xml"/><Relationship Id="rId32" Type="http://schemas.openxmlformats.org/officeDocument/2006/relationships/tags" Target="../tags/tag117.xml"/><Relationship Id="rId37" Type="http://schemas.openxmlformats.org/officeDocument/2006/relationships/tags" Target="../tags/tag122.xml"/><Relationship Id="rId40" Type="http://schemas.openxmlformats.org/officeDocument/2006/relationships/tags" Target="../tags/tag125.xml"/><Relationship Id="rId45" Type="http://schemas.openxmlformats.org/officeDocument/2006/relationships/tags" Target="../tags/tag130.xml"/><Relationship Id="rId53" Type="http://schemas.openxmlformats.org/officeDocument/2006/relationships/tags" Target="../tags/tag138.xml"/><Relationship Id="rId58" Type="http://schemas.openxmlformats.org/officeDocument/2006/relationships/tags" Target="../tags/tag143.xml"/><Relationship Id="rId66" Type="http://schemas.openxmlformats.org/officeDocument/2006/relationships/tags" Target="../tags/tag151.xml"/><Relationship Id="rId74" Type="http://schemas.openxmlformats.org/officeDocument/2006/relationships/tags" Target="../tags/tag159.xml"/><Relationship Id="rId79" Type="http://schemas.openxmlformats.org/officeDocument/2006/relationships/tags" Target="../tags/tag164.xml"/><Relationship Id="rId5" Type="http://schemas.openxmlformats.org/officeDocument/2006/relationships/tags" Target="../tags/tag90.xml"/><Relationship Id="rId61" Type="http://schemas.openxmlformats.org/officeDocument/2006/relationships/tags" Target="../tags/tag146.xml"/><Relationship Id="rId82" Type="http://schemas.openxmlformats.org/officeDocument/2006/relationships/slideLayout" Target="../slideLayouts/slideLayout7.xml"/><Relationship Id="rId10" Type="http://schemas.openxmlformats.org/officeDocument/2006/relationships/tags" Target="../tags/tag95.xml"/><Relationship Id="rId19" Type="http://schemas.openxmlformats.org/officeDocument/2006/relationships/tags" Target="../tags/tag104.xml"/><Relationship Id="rId31" Type="http://schemas.openxmlformats.org/officeDocument/2006/relationships/tags" Target="../tags/tag116.xml"/><Relationship Id="rId44" Type="http://schemas.openxmlformats.org/officeDocument/2006/relationships/tags" Target="../tags/tag129.xml"/><Relationship Id="rId52" Type="http://schemas.openxmlformats.org/officeDocument/2006/relationships/tags" Target="../tags/tag137.xml"/><Relationship Id="rId60" Type="http://schemas.openxmlformats.org/officeDocument/2006/relationships/tags" Target="../tags/tag145.xml"/><Relationship Id="rId65" Type="http://schemas.openxmlformats.org/officeDocument/2006/relationships/tags" Target="../tags/tag150.xml"/><Relationship Id="rId73" Type="http://schemas.openxmlformats.org/officeDocument/2006/relationships/tags" Target="../tags/tag158.xml"/><Relationship Id="rId78" Type="http://schemas.openxmlformats.org/officeDocument/2006/relationships/tags" Target="../tags/tag163.xml"/><Relationship Id="rId81" Type="http://schemas.openxmlformats.org/officeDocument/2006/relationships/tags" Target="../tags/tag166.xml"/><Relationship Id="rId4" Type="http://schemas.openxmlformats.org/officeDocument/2006/relationships/tags" Target="../tags/tag89.xml"/><Relationship Id="rId9" Type="http://schemas.openxmlformats.org/officeDocument/2006/relationships/tags" Target="../tags/tag94.xml"/><Relationship Id="rId14" Type="http://schemas.openxmlformats.org/officeDocument/2006/relationships/tags" Target="../tags/tag99.xml"/><Relationship Id="rId22" Type="http://schemas.openxmlformats.org/officeDocument/2006/relationships/tags" Target="../tags/tag107.xml"/><Relationship Id="rId27" Type="http://schemas.openxmlformats.org/officeDocument/2006/relationships/tags" Target="../tags/tag112.xml"/><Relationship Id="rId30" Type="http://schemas.openxmlformats.org/officeDocument/2006/relationships/tags" Target="../tags/tag115.xml"/><Relationship Id="rId35" Type="http://schemas.openxmlformats.org/officeDocument/2006/relationships/tags" Target="../tags/tag120.xml"/><Relationship Id="rId43" Type="http://schemas.openxmlformats.org/officeDocument/2006/relationships/tags" Target="../tags/tag128.xml"/><Relationship Id="rId48" Type="http://schemas.openxmlformats.org/officeDocument/2006/relationships/tags" Target="../tags/tag133.xml"/><Relationship Id="rId56" Type="http://schemas.openxmlformats.org/officeDocument/2006/relationships/tags" Target="../tags/tag141.xml"/><Relationship Id="rId64" Type="http://schemas.openxmlformats.org/officeDocument/2006/relationships/tags" Target="../tags/tag149.xml"/><Relationship Id="rId69" Type="http://schemas.openxmlformats.org/officeDocument/2006/relationships/tags" Target="../tags/tag154.xml"/><Relationship Id="rId77" Type="http://schemas.openxmlformats.org/officeDocument/2006/relationships/tags" Target="../tags/tag162.xml"/><Relationship Id="rId8" Type="http://schemas.openxmlformats.org/officeDocument/2006/relationships/tags" Target="../tags/tag93.xml"/><Relationship Id="rId51" Type="http://schemas.openxmlformats.org/officeDocument/2006/relationships/tags" Target="../tags/tag136.xml"/><Relationship Id="rId72" Type="http://schemas.openxmlformats.org/officeDocument/2006/relationships/tags" Target="../tags/tag157.xml"/><Relationship Id="rId80" Type="http://schemas.openxmlformats.org/officeDocument/2006/relationships/tags" Target="../tags/tag165.xml"/><Relationship Id="rId3" Type="http://schemas.openxmlformats.org/officeDocument/2006/relationships/tags" Target="../tags/tag88.xml"/><Relationship Id="rId12" Type="http://schemas.openxmlformats.org/officeDocument/2006/relationships/tags" Target="../tags/tag97.xml"/><Relationship Id="rId17" Type="http://schemas.openxmlformats.org/officeDocument/2006/relationships/tags" Target="../tags/tag102.xml"/><Relationship Id="rId25" Type="http://schemas.openxmlformats.org/officeDocument/2006/relationships/tags" Target="../tags/tag110.xml"/><Relationship Id="rId33" Type="http://schemas.openxmlformats.org/officeDocument/2006/relationships/tags" Target="../tags/tag118.xml"/><Relationship Id="rId38" Type="http://schemas.openxmlformats.org/officeDocument/2006/relationships/tags" Target="../tags/tag123.xml"/><Relationship Id="rId46" Type="http://schemas.openxmlformats.org/officeDocument/2006/relationships/tags" Target="../tags/tag131.xml"/><Relationship Id="rId59" Type="http://schemas.openxmlformats.org/officeDocument/2006/relationships/tags" Target="../tags/tag144.xml"/><Relationship Id="rId67" Type="http://schemas.openxmlformats.org/officeDocument/2006/relationships/tags" Target="../tags/tag152.xml"/><Relationship Id="rId20" Type="http://schemas.openxmlformats.org/officeDocument/2006/relationships/tags" Target="../tags/tag105.xml"/><Relationship Id="rId41" Type="http://schemas.openxmlformats.org/officeDocument/2006/relationships/tags" Target="../tags/tag126.xml"/><Relationship Id="rId54" Type="http://schemas.openxmlformats.org/officeDocument/2006/relationships/tags" Target="../tags/tag139.xml"/><Relationship Id="rId62" Type="http://schemas.openxmlformats.org/officeDocument/2006/relationships/tags" Target="../tags/tag147.xml"/><Relationship Id="rId70" Type="http://schemas.openxmlformats.org/officeDocument/2006/relationships/tags" Target="../tags/tag155.xml"/><Relationship Id="rId75" Type="http://schemas.openxmlformats.org/officeDocument/2006/relationships/tags" Target="../tags/tag160.xml"/><Relationship Id="rId83" Type="http://schemas.openxmlformats.org/officeDocument/2006/relationships/hyperlink" Target="https://www.olg.nsw.gov.au/council-portal/council-surveys/" TargetMode="External"/><Relationship Id="rId1" Type="http://schemas.openxmlformats.org/officeDocument/2006/relationships/tags" Target="../tags/tag86.xml"/><Relationship Id="rId6" Type="http://schemas.openxmlformats.org/officeDocument/2006/relationships/tags" Target="../tags/tag91.xml"/><Relationship Id="rId15" Type="http://schemas.openxmlformats.org/officeDocument/2006/relationships/tags" Target="../tags/tag100.xml"/><Relationship Id="rId23" Type="http://schemas.openxmlformats.org/officeDocument/2006/relationships/tags" Target="../tags/tag108.xml"/><Relationship Id="rId28" Type="http://schemas.openxmlformats.org/officeDocument/2006/relationships/tags" Target="../tags/tag113.xml"/><Relationship Id="rId36" Type="http://schemas.openxmlformats.org/officeDocument/2006/relationships/tags" Target="../tags/tag121.xml"/><Relationship Id="rId49" Type="http://schemas.openxmlformats.org/officeDocument/2006/relationships/tags" Target="../tags/tag134.xml"/><Relationship Id="rId57" Type="http://schemas.openxmlformats.org/officeDocument/2006/relationships/tags" Target="../tags/tag142.xml"/></Relationships>
</file>

<file path=ppt/slides/_rels/slide3.xml.rels><?xml version="1.0" encoding="UTF-8" standalone="yes"?>
<Relationships xmlns="http://schemas.openxmlformats.org/package/2006/relationships"><Relationship Id="rId13" Type="http://schemas.openxmlformats.org/officeDocument/2006/relationships/tags" Target="../tags/tag179.xml"/><Relationship Id="rId18" Type="http://schemas.openxmlformats.org/officeDocument/2006/relationships/tags" Target="../tags/tag184.xml"/><Relationship Id="rId26" Type="http://schemas.openxmlformats.org/officeDocument/2006/relationships/tags" Target="../tags/tag192.xml"/><Relationship Id="rId39" Type="http://schemas.openxmlformats.org/officeDocument/2006/relationships/tags" Target="../tags/tag205.xml"/><Relationship Id="rId21" Type="http://schemas.openxmlformats.org/officeDocument/2006/relationships/tags" Target="../tags/tag187.xml"/><Relationship Id="rId34" Type="http://schemas.openxmlformats.org/officeDocument/2006/relationships/tags" Target="../tags/tag200.xml"/><Relationship Id="rId42" Type="http://schemas.openxmlformats.org/officeDocument/2006/relationships/tags" Target="../tags/tag208.xml"/><Relationship Id="rId47" Type="http://schemas.openxmlformats.org/officeDocument/2006/relationships/tags" Target="../tags/tag213.xml"/><Relationship Id="rId50" Type="http://schemas.openxmlformats.org/officeDocument/2006/relationships/tags" Target="../tags/tag216.xml"/><Relationship Id="rId55" Type="http://schemas.openxmlformats.org/officeDocument/2006/relationships/tags" Target="../tags/tag221.xml"/><Relationship Id="rId63" Type="http://schemas.openxmlformats.org/officeDocument/2006/relationships/tags" Target="../tags/tag229.xml"/><Relationship Id="rId68" Type="http://schemas.openxmlformats.org/officeDocument/2006/relationships/tags" Target="../tags/tag234.xml"/><Relationship Id="rId76" Type="http://schemas.openxmlformats.org/officeDocument/2006/relationships/tags" Target="../tags/tag242.xml"/><Relationship Id="rId84" Type="http://schemas.openxmlformats.org/officeDocument/2006/relationships/hyperlink" Target="https://www.olg.nsw.gov.au/councils/policy-and-%20legislation/guidelines-and-policy-information-resources-for-councils/council-annual-reporting-requirements/" TargetMode="External"/><Relationship Id="rId7" Type="http://schemas.openxmlformats.org/officeDocument/2006/relationships/tags" Target="../tags/tag173.xml"/><Relationship Id="rId71" Type="http://schemas.openxmlformats.org/officeDocument/2006/relationships/tags" Target="../tags/tag237.xml"/><Relationship Id="rId2" Type="http://schemas.openxmlformats.org/officeDocument/2006/relationships/tags" Target="../tags/tag168.xml"/><Relationship Id="rId16" Type="http://schemas.openxmlformats.org/officeDocument/2006/relationships/tags" Target="../tags/tag182.xml"/><Relationship Id="rId29" Type="http://schemas.openxmlformats.org/officeDocument/2006/relationships/tags" Target="../tags/tag195.xml"/><Relationship Id="rId11" Type="http://schemas.openxmlformats.org/officeDocument/2006/relationships/tags" Target="../tags/tag177.xml"/><Relationship Id="rId24" Type="http://schemas.openxmlformats.org/officeDocument/2006/relationships/tags" Target="../tags/tag190.xml"/><Relationship Id="rId32" Type="http://schemas.openxmlformats.org/officeDocument/2006/relationships/tags" Target="../tags/tag198.xml"/><Relationship Id="rId37" Type="http://schemas.openxmlformats.org/officeDocument/2006/relationships/tags" Target="../tags/tag203.xml"/><Relationship Id="rId40" Type="http://schemas.openxmlformats.org/officeDocument/2006/relationships/tags" Target="../tags/tag206.xml"/><Relationship Id="rId45" Type="http://schemas.openxmlformats.org/officeDocument/2006/relationships/tags" Target="../tags/tag211.xml"/><Relationship Id="rId53" Type="http://schemas.openxmlformats.org/officeDocument/2006/relationships/tags" Target="../tags/tag219.xml"/><Relationship Id="rId58" Type="http://schemas.openxmlformats.org/officeDocument/2006/relationships/tags" Target="../tags/tag224.xml"/><Relationship Id="rId66" Type="http://schemas.openxmlformats.org/officeDocument/2006/relationships/tags" Target="../tags/tag232.xml"/><Relationship Id="rId74" Type="http://schemas.openxmlformats.org/officeDocument/2006/relationships/tags" Target="../tags/tag240.xml"/><Relationship Id="rId79" Type="http://schemas.openxmlformats.org/officeDocument/2006/relationships/tags" Target="../tags/tag245.xml"/><Relationship Id="rId5" Type="http://schemas.openxmlformats.org/officeDocument/2006/relationships/tags" Target="../tags/tag171.xml"/><Relationship Id="rId61" Type="http://schemas.openxmlformats.org/officeDocument/2006/relationships/tags" Target="../tags/tag227.xml"/><Relationship Id="rId82" Type="http://schemas.openxmlformats.org/officeDocument/2006/relationships/slideLayout" Target="../slideLayouts/slideLayout7.xml"/><Relationship Id="rId19" Type="http://schemas.openxmlformats.org/officeDocument/2006/relationships/tags" Target="../tags/tag185.xml"/><Relationship Id="rId4" Type="http://schemas.openxmlformats.org/officeDocument/2006/relationships/tags" Target="../tags/tag170.xml"/><Relationship Id="rId9" Type="http://schemas.openxmlformats.org/officeDocument/2006/relationships/tags" Target="../tags/tag175.xml"/><Relationship Id="rId14" Type="http://schemas.openxmlformats.org/officeDocument/2006/relationships/tags" Target="../tags/tag180.xml"/><Relationship Id="rId22" Type="http://schemas.openxmlformats.org/officeDocument/2006/relationships/tags" Target="../tags/tag188.xml"/><Relationship Id="rId27" Type="http://schemas.openxmlformats.org/officeDocument/2006/relationships/tags" Target="../tags/tag193.xml"/><Relationship Id="rId30" Type="http://schemas.openxmlformats.org/officeDocument/2006/relationships/tags" Target="../tags/tag196.xml"/><Relationship Id="rId35" Type="http://schemas.openxmlformats.org/officeDocument/2006/relationships/tags" Target="../tags/tag201.xml"/><Relationship Id="rId43" Type="http://schemas.openxmlformats.org/officeDocument/2006/relationships/tags" Target="../tags/tag209.xml"/><Relationship Id="rId48" Type="http://schemas.openxmlformats.org/officeDocument/2006/relationships/tags" Target="../tags/tag214.xml"/><Relationship Id="rId56" Type="http://schemas.openxmlformats.org/officeDocument/2006/relationships/tags" Target="../tags/tag222.xml"/><Relationship Id="rId64" Type="http://schemas.openxmlformats.org/officeDocument/2006/relationships/tags" Target="../tags/tag230.xml"/><Relationship Id="rId69" Type="http://schemas.openxmlformats.org/officeDocument/2006/relationships/tags" Target="../tags/tag235.xml"/><Relationship Id="rId77" Type="http://schemas.openxmlformats.org/officeDocument/2006/relationships/tags" Target="../tags/tag243.xml"/><Relationship Id="rId8" Type="http://schemas.openxmlformats.org/officeDocument/2006/relationships/tags" Target="../tags/tag174.xml"/><Relationship Id="rId51" Type="http://schemas.openxmlformats.org/officeDocument/2006/relationships/tags" Target="../tags/tag217.xml"/><Relationship Id="rId72" Type="http://schemas.openxmlformats.org/officeDocument/2006/relationships/tags" Target="../tags/tag238.xml"/><Relationship Id="rId80" Type="http://schemas.openxmlformats.org/officeDocument/2006/relationships/tags" Target="../tags/tag246.xml"/><Relationship Id="rId85" Type="http://schemas.openxmlformats.org/officeDocument/2006/relationships/hyperlink" Target="https://www.olg.nsw.gov.au/council-portal/council-surveys/" TargetMode="External"/><Relationship Id="rId3" Type="http://schemas.openxmlformats.org/officeDocument/2006/relationships/tags" Target="../tags/tag169.xml"/><Relationship Id="rId12" Type="http://schemas.openxmlformats.org/officeDocument/2006/relationships/tags" Target="../tags/tag178.xml"/><Relationship Id="rId17" Type="http://schemas.openxmlformats.org/officeDocument/2006/relationships/tags" Target="../tags/tag183.xml"/><Relationship Id="rId25" Type="http://schemas.openxmlformats.org/officeDocument/2006/relationships/tags" Target="../tags/tag191.xml"/><Relationship Id="rId33" Type="http://schemas.openxmlformats.org/officeDocument/2006/relationships/tags" Target="../tags/tag199.xml"/><Relationship Id="rId38" Type="http://schemas.openxmlformats.org/officeDocument/2006/relationships/tags" Target="../tags/tag204.xml"/><Relationship Id="rId46" Type="http://schemas.openxmlformats.org/officeDocument/2006/relationships/tags" Target="../tags/tag212.xml"/><Relationship Id="rId59" Type="http://schemas.openxmlformats.org/officeDocument/2006/relationships/tags" Target="../tags/tag225.xml"/><Relationship Id="rId67" Type="http://schemas.openxmlformats.org/officeDocument/2006/relationships/tags" Target="../tags/tag233.xml"/><Relationship Id="rId20" Type="http://schemas.openxmlformats.org/officeDocument/2006/relationships/tags" Target="../tags/tag186.xml"/><Relationship Id="rId41" Type="http://schemas.openxmlformats.org/officeDocument/2006/relationships/tags" Target="../tags/tag207.xml"/><Relationship Id="rId54" Type="http://schemas.openxmlformats.org/officeDocument/2006/relationships/tags" Target="../tags/tag220.xml"/><Relationship Id="rId62" Type="http://schemas.openxmlformats.org/officeDocument/2006/relationships/tags" Target="../tags/tag228.xml"/><Relationship Id="rId70" Type="http://schemas.openxmlformats.org/officeDocument/2006/relationships/tags" Target="../tags/tag236.xml"/><Relationship Id="rId75" Type="http://schemas.openxmlformats.org/officeDocument/2006/relationships/tags" Target="../tags/tag241.xml"/><Relationship Id="rId83" Type="http://schemas.openxmlformats.org/officeDocument/2006/relationships/hyperlink" Target="mailto:finance@olg.nsw.gov.au" TargetMode="External"/><Relationship Id="rId1" Type="http://schemas.openxmlformats.org/officeDocument/2006/relationships/tags" Target="../tags/tag167.xml"/><Relationship Id="rId6" Type="http://schemas.openxmlformats.org/officeDocument/2006/relationships/tags" Target="../tags/tag172.xml"/><Relationship Id="rId15" Type="http://schemas.openxmlformats.org/officeDocument/2006/relationships/tags" Target="../tags/tag181.xml"/><Relationship Id="rId23" Type="http://schemas.openxmlformats.org/officeDocument/2006/relationships/tags" Target="../tags/tag189.xml"/><Relationship Id="rId28" Type="http://schemas.openxmlformats.org/officeDocument/2006/relationships/tags" Target="../tags/tag194.xml"/><Relationship Id="rId36" Type="http://schemas.openxmlformats.org/officeDocument/2006/relationships/tags" Target="../tags/tag202.xml"/><Relationship Id="rId49" Type="http://schemas.openxmlformats.org/officeDocument/2006/relationships/tags" Target="../tags/tag215.xml"/><Relationship Id="rId57" Type="http://schemas.openxmlformats.org/officeDocument/2006/relationships/tags" Target="../tags/tag223.xml"/><Relationship Id="rId10" Type="http://schemas.openxmlformats.org/officeDocument/2006/relationships/tags" Target="../tags/tag176.xml"/><Relationship Id="rId31" Type="http://schemas.openxmlformats.org/officeDocument/2006/relationships/tags" Target="../tags/tag197.xml"/><Relationship Id="rId44" Type="http://schemas.openxmlformats.org/officeDocument/2006/relationships/tags" Target="../tags/tag210.xml"/><Relationship Id="rId52" Type="http://schemas.openxmlformats.org/officeDocument/2006/relationships/tags" Target="../tags/tag218.xml"/><Relationship Id="rId60" Type="http://schemas.openxmlformats.org/officeDocument/2006/relationships/tags" Target="../tags/tag226.xml"/><Relationship Id="rId65" Type="http://schemas.openxmlformats.org/officeDocument/2006/relationships/tags" Target="../tags/tag231.xml"/><Relationship Id="rId73" Type="http://schemas.openxmlformats.org/officeDocument/2006/relationships/tags" Target="../tags/tag239.xml"/><Relationship Id="rId78" Type="http://schemas.openxmlformats.org/officeDocument/2006/relationships/tags" Target="../tags/tag244.xml"/><Relationship Id="rId81" Type="http://schemas.openxmlformats.org/officeDocument/2006/relationships/tags" Target="../tags/tag247.xml"/></Relationships>
</file>

<file path=ppt/slides/_rels/slide4.xml.rels><?xml version="1.0" encoding="UTF-8" standalone="yes"?>
<Relationships xmlns="http://schemas.openxmlformats.org/package/2006/relationships"><Relationship Id="rId13" Type="http://schemas.openxmlformats.org/officeDocument/2006/relationships/tags" Target="../tags/tag260.xml"/><Relationship Id="rId18" Type="http://schemas.openxmlformats.org/officeDocument/2006/relationships/tags" Target="../tags/tag265.xml"/><Relationship Id="rId26" Type="http://schemas.openxmlformats.org/officeDocument/2006/relationships/tags" Target="../tags/tag273.xml"/><Relationship Id="rId39" Type="http://schemas.openxmlformats.org/officeDocument/2006/relationships/tags" Target="../tags/tag286.xml"/><Relationship Id="rId21" Type="http://schemas.openxmlformats.org/officeDocument/2006/relationships/tags" Target="../tags/tag268.xml"/><Relationship Id="rId34" Type="http://schemas.openxmlformats.org/officeDocument/2006/relationships/tags" Target="../tags/tag281.xml"/><Relationship Id="rId42" Type="http://schemas.openxmlformats.org/officeDocument/2006/relationships/tags" Target="../tags/tag289.xml"/><Relationship Id="rId47" Type="http://schemas.openxmlformats.org/officeDocument/2006/relationships/tags" Target="../tags/tag294.xml"/><Relationship Id="rId50" Type="http://schemas.openxmlformats.org/officeDocument/2006/relationships/tags" Target="../tags/tag297.xml"/><Relationship Id="rId55" Type="http://schemas.openxmlformats.org/officeDocument/2006/relationships/tags" Target="../tags/tag302.xml"/><Relationship Id="rId63" Type="http://schemas.openxmlformats.org/officeDocument/2006/relationships/tags" Target="../tags/tag310.xml"/><Relationship Id="rId68" Type="http://schemas.openxmlformats.org/officeDocument/2006/relationships/tags" Target="../tags/tag315.xml"/><Relationship Id="rId76" Type="http://schemas.openxmlformats.org/officeDocument/2006/relationships/tags" Target="../tags/tag323.xml"/><Relationship Id="rId7" Type="http://schemas.openxmlformats.org/officeDocument/2006/relationships/tags" Target="../tags/tag254.xml"/><Relationship Id="rId71" Type="http://schemas.openxmlformats.org/officeDocument/2006/relationships/tags" Target="../tags/tag318.xml"/><Relationship Id="rId2" Type="http://schemas.openxmlformats.org/officeDocument/2006/relationships/tags" Target="../tags/tag249.xml"/><Relationship Id="rId16" Type="http://schemas.openxmlformats.org/officeDocument/2006/relationships/tags" Target="../tags/tag263.xml"/><Relationship Id="rId29" Type="http://schemas.openxmlformats.org/officeDocument/2006/relationships/tags" Target="../tags/tag276.xml"/><Relationship Id="rId11" Type="http://schemas.openxmlformats.org/officeDocument/2006/relationships/tags" Target="../tags/tag258.xml"/><Relationship Id="rId24" Type="http://schemas.openxmlformats.org/officeDocument/2006/relationships/tags" Target="../tags/tag271.xml"/><Relationship Id="rId32" Type="http://schemas.openxmlformats.org/officeDocument/2006/relationships/tags" Target="../tags/tag279.xml"/><Relationship Id="rId37" Type="http://schemas.openxmlformats.org/officeDocument/2006/relationships/tags" Target="../tags/tag284.xml"/><Relationship Id="rId40" Type="http://schemas.openxmlformats.org/officeDocument/2006/relationships/tags" Target="../tags/tag287.xml"/><Relationship Id="rId45" Type="http://schemas.openxmlformats.org/officeDocument/2006/relationships/tags" Target="../tags/tag292.xml"/><Relationship Id="rId53" Type="http://schemas.openxmlformats.org/officeDocument/2006/relationships/tags" Target="../tags/tag300.xml"/><Relationship Id="rId58" Type="http://schemas.openxmlformats.org/officeDocument/2006/relationships/tags" Target="../tags/tag305.xml"/><Relationship Id="rId66" Type="http://schemas.openxmlformats.org/officeDocument/2006/relationships/tags" Target="../tags/tag313.xml"/><Relationship Id="rId74" Type="http://schemas.openxmlformats.org/officeDocument/2006/relationships/tags" Target="../tags/tag321.xml"/><Relationship Id="rId79" Type="http://schemas.openxmlformats.org/officeDocument/2006/relationships/slideLayout" Target="../slideLayouts/slideLayout7.xml"/><Relationship Id="rId5" Type="http://schemas.openxmlformats.org/officeDocument/2006/relationships/tags" Target="../tags/tag252.xml"/><Relationship Id="rId61" Type="http://schemas.openxmlformats.org/officeDocument/2006/relationships/tags" Target="../tags/tag308.xml"/><Relationship Id="rId10" Type="http://schemas.openxmlformats.org/officeDocument/2006/relationships/tags" Target="../tags/tag257.xml"/><Relationship Id="rId19" Type="http://schemas.openxmlformats.org/officeDocument/2006/relationships/tags" Target="../tags/tag266.xml"/><Relationship Id="rId31" Type="http://schemas.openxmlformats.org/officeDocument/2006/relationships/tags" Target="../tags/tag278.xml"/><Relationship Id="rId44" Type="http://schemas.openxmlformats.org/officeDocument/2006/relationships/tags" Target="../tags/tag291.xml"/><Relationship Id="rId52" Type="http://schemas.openxmlformats.org/officeDocument/2006/relationships/tags" Target="../tags/tag299.xml"/><Relationship Id="rId60" Type="http://schemas.openxmlformats.org/officeDocument/2006/relationships/tags" Target="../tags/tag307.xml"/><Relationship Id="rId65" Type="http://schemas.openxmlformats.org/officeDocument/2006/relationships/tags" Target="../tags/tag312.xml"/><Relationship Id="rId73" Type="http://schemas.openxmlformats.org/officeDocument/2006/relationships/tags" Target="../tags/tag320.xml"/><Relationship Id="rId78" Type="http://schemas.openxmlformats.org/officeDocument/2006/relationships/tags" Target="../tags/tag325.xml"/><Relationship Id="rId4" Type="http://schemas.openxmlformats.org/officeDocument/2006/relationships/tags" Target="../tags/tag251.xml"/><Relationship Id="rId9" Type="http://schemas.openxmlformats.org/officeDocument/2006/relationships/tags" Target="../tags/tag256.xml"/><Relationship Id="rId14" Type="http://schemas.openxmlformats.org/officeDocument/2006/relationships/tags" Target="../tags/tag261.xml"/><Relationship Id="rId22" Type="http://schemas.openxmlformats.org/officeDocument/2006/relationships/tags" Target="../tags/tag269.xml"/><Relationship Id="rId27" Type="http://schemas.openxmlformats.org/officeDocument/2006/relationships/tags" Target="../tags/tag274.xml"/><Relationship Id="rId30" Type="http://schemas.openxmlformats.org/officeDocument/2006/relationships/tags" Target="../tags/tag277.xml"/><Relationship Id="rId35" Type="http://schemas.openxmlformats.org/officeDocument/2006/relationships/tags" Target="../tags/tag282.xml"/><Relationship Id="rId43" Type="http://schemas.openxmlformats.org/officeDocument/2006/relationships/tags" Target="../tags/tag290.xml"/><Relationship Id="rId48" Type="http://schemas.openxmlformats.org/officeDocument/2006/relationships/tags" Target="../tags/tag295.xml"/><Relationship Id="rId56" Type="http://schemas.openxmlformats.org/officeDocument/2006/relationships/tags" Target="../tags/tag303.xml"/><Relationship Id="rId64" Type="http://schemas.openxmlformats.org/officeDocument/2006/relationships/tags" Target="../tags/tag311.xml"/><Relationship Id="rId69" Type="http://schemas.openxmlformats.org/officeDocument/2006/relationships/tags" Target="../tags/tag316.xml"/><Relationship Id="rId77" Type="http://schemas.openxmlformats.org/officeDocument/2006/relationships/tags" Target="../tags/tag324.xml"/><Relationship Id="rId8" Type="http://schemas.openxmlformats.org/officeDocument/2006/relationships/tags" Target="../tags/tag255.xml"/><Relationship Id="rId51" Type="http://schemas.openxmlformats.org/officeDocument/2006/relationships/tags" Target="../tags/tag298.xml"/><Relationship Id="rId72" Type="http://schemas.openxmlformats.org/officeDocument/2006/relationships/tags" Target="../tags/tag319.xml"/><Relationship Id="rId3" Type="http://schemas.openxmlformats.org/officeDocument/2006/relationships/tags" Target="../tags/tag250.xml"/><Relationship Id="rId12" Type="http://schemas.openxmlformats.org/officeDocument/2006/relationships/tags" Target="../tags/tag259.xml"/><Relationship Id="rId17" Type="http://schemas.openxmlformats.org/officeDocument/2006/relationships/tags" Target="../tags/tag264.xml"/><Relationship Id="rId25" Type="http://schemas.openxmlformats.org/officeDocument/2006/relationships/tags" Target="../tags/tag272.xml"/><Relationship Id="rId33" Type="http://schemas.openxmlformats.org/officeDocument/2006/relationships/tags" Target="../tags/tag280.xml"/><Relationship Id="rId38" Type="http://schemas.openxmlformats.org/officeDocument/2006/relationships/tags" Target="../tags/tag285.xml"/><Relationship Id="rId46" Type="http://schemas.openxmlformats.org/officeDocument/2006/relationships/tags" Target="../tags/tag293.xml"/><Relationship Id="rId59" Type="http://schemas.openxmlformats.org/officeDocument/2006/relationships/tags" Target="../tags/tag306.xml"/><Relationship Id="rId67" Type="http://schemas.openxmlformats.org/officeDocument/2006/relationships/tags" Target="../tags/tag314.xml"/><Relationship Id="rId20" Type="http://schemas.openxmlformats.org/officeDocument/2006/relationships/tags" Target="../tags/tag267.xml"/><Relationship Id="rId41" Type="http://schemas.openxmlformats.org/officeDocument/2006/relationships/tags" Target="../tags/tag288.xml"/><Relationship Id="rId54" Type="http://schemas.openxmlformats.org/officeDocument/2006/relationships/tags" Target="../tags/tag301.xml"/><Relationship Id="rId62" Type="http://schemas.openxmlformats.org/officeDocument/2006/relationships/tags" Target="../tags/tag309.xml"/><Relationship Id="rId70" Type="http://schemas.openxmlformats.org/officeDocument/2006/relationships/tags" Target="../tags/tag317.xml"/><Relationship Id="rId75" Type="http://schemas.openxmlformats.org/officeDocument/2006/relationships/tags" Target="../tags/tag322.xml"/><Relationship Id="rId1" Type="http://schemas.openxmlformats.org/officeDocument/2006/relationships/tags" Target="../tags/tag248.xml"/><Relationship Id="rId6" Type="http://schemas.openxmlformats.org/officeDocument/2006/relationships/tags" Target="../tags/tag253.xml"/><Relationship Id="rId15" Type="http://schemas.openxmlformats.org/officeDocument/2006/relationships/tags" Target="../tags/tag262.xml"/><Relationship Id="rId23" Type="http://schemas.openxmlformats.org/officeDocument/2006/relationships/tags" Target="../tags/tag270.xml"/><Relationship Id="rId28" Type="http://schemas.openxmlformats.org/officeDocument/2006/relationships/tags" Target="../tags/tag275.xml"/><Relationship Id="rId36" Type="http://schemas.openxmlformats.org/officeDocument/2006/relationships/tags" Target="../tags/tag283.xml"/><Relationship Id="rId49" Type="http://schemas.openxmlformats.org/officeDocument/2006/relationships/tags" Target="../tags/tag296.xml"/><Relationship Id="rId57" Type="http://schemas.openxmlformats.org/officeDocument/2006/relationships/tags" Target="../tags/tag304.xml"/></Relationships>
</file>

<file path=ppt/slides/_rels/slide5.xml.rels><?xml version="1.0" encoding="UTF-8" standalone="yes"?>
<Relationships xmlns="http://schemas.openxmlformats.org/package/2006/relationships"><Relationship Id="rId13" Type="http://schemas.openxmlformats.org/officeDocument/2006/relationships/tags" Target="../tags/tag338.xml"/><Relationship Id="rId18" Type="http://schemas.openxmlformats.org/officeDocument/2006/relationships/tags" Target="../tags/tag343.xml"/><Relationship Id="rId26" Type="http://schemas.openxmlformats.org/officeDocument/2006/relationships/tags" Target="../tags/tag351.xml"/><Relationship Id="rId39" Type="http://schemas.openxmlformats.org/officeDocument/2006/relationships/tags" Target="../tags/tag364.xml"/><Relationship Id="rId21" Type="http://schemas.openxmlformats.org/officeDocument/2006/relationships/tags" Target="../tags/tag346.xml"/><Relationship Id="rId34" Type="http://schemas.openxmlformats.org/officeDocument/2006/relationships/tags" Target="../tags/tag359.xml"/><Relationship Id="rId42" Type="http://schemas.openxmlformats.org/officeDocument/2006/relationships/tags" Target="../tags/tag367.xml"/><Relationship Id="rId47" Type="http://schemas.openxmlformats.org/officeDocument/2006/relationships/tags" Target="../tags/tag372.xml"/><Relationship Id="rId50" Type="http://schemas.openxmlformats.org/officeDocument/2006/relationships/tags" Target="../tags/tag375.xml"/><Relationship Id="rId55" Type="http://schemas.openxmlformats.org/officeDocument/2006/relationships/tags" Target="../tags/tag380.xml"/><Relationship Id="rId63" Type="http://schemas.openxmlformats.org/officeDocument/2006/relationships/tags" Target="../tags/tag388.xml"/><Relationship Id="rId68" Type="http://schemas.openxmlformats.org/officeDocument/2006/relationships/tags" Target="../tags/tag393.xml"/><Relationship Id="rId76" Type="http://schemas.openxmlformats.org/officeDocument/2006/relationships/tags" Target="../tags/tag401.xml"/><Relationship Id="rId7" Type="http://schemas.openxmlformats.org/officeDocument/2006/relationships/tags" Target="../tags/tag332.xml"/><Relationship Id="rId71" Type="http://schemas.openxmlformats.org/officeDocument/2006/relationships/tags" Target="../tags/tag396.xml"/><Relationship Id="rId2" Type="http://schemas.openxmlformats.org/officeDocument/2006/relationships/tags" Target="../tags/tag327.xml"/><Relationship Id="rId16" Type="http://schemas.openxmlformats.org/officeDocument/2006/relationships/tags" Target="../tags/tag341.xml"/><Relationship Id="rId29" Type="http://schemas.openxmlformats.org/officeDocument/2006/relationships/tags" Target="../tags/tag354.xml"/><Relationship Id="rId11" Type="http://schemas.openxmlformats.org/officeDocument/2006/relationships/tags" Target="../tags/tag336.xml"/><Relationship Id="rId24" Type="http://schemas.openxmlformats.org/officeDocument/2006/relationships/tags" Target="../tags/tag349.xml"/><Relationship Id="rId32" Type="http://schemas.openxmlformats.org/officeDocument/2006/relationships/tags" Target="../tags/tag357.xml"/><Relationship Id="rId37" Type="http://schemas.openxmlformats.org/officeDocument/2006/relationships/tags" Target="../tags/tag362.xml"/><Relationship Id="rId40" Type="http://schemas.openxmlformats.org/officeDocument/2006/relationships/tags" Target="../tags/tag365.xml"/><Relationship Id="rId45" Type="http://schemas.openxmlformats.org/officeDocument/2006/relationships/tags" Target="../tags/tag370.xml"/><Relationship Id="rId53" Type="http://schemas.openxmlformats.org/officeDocument/2006/relationships/tags" Target="../tags/tag378.xml"/><Relationship Id="rId58" Type="http://schemas.openxmlformats.org/officeDocument/2006/relationships/tags" Target="../tags/tag383.xml"/><Relationship Id="rId66" Type="http://schemas.openxmlformats.org/officeDocument/2006/relationships/tags" Target="../tags/tag391.xml"/><Relationship Id="rId74" Type="http://schemas.openxmlformats.org/officeDocument/2006/relationships/tags" Target="../tags/tag399.xml"/><Relationship Id="rId79" Type="http://schemas.openxmlformats.org/officeDocument/2006/relationships/slideLayout" Target="../slideLayouts/slideLayout7.xml"/><Relationship Id="rId5" Type="http://schemas.openxmlformats.org/officeDocument/2006/relationships/tags" Target="../tags/tag330.xml"/><Relationship Id="rId61" Type="http://schemas.openxmlformats.org/officeDocument/2006/relationships/tags" Target="../tags/tag386.xml"/><Relationship Id="rId10" Type="http://schemas.openxmlformats.org/officeDocument/2006/relationships/tags" Target="../tags/tag335.xml"/><Relationship Id="rId19" Type="http://schemas.openxmlformats.org/officeDocument/2006/relationships/tags" Target="../tags/tag344.xml"/><Relationship Id="rId31" Type="http://schemas.openxmlformats.org/officeDocument/2006/relationships/tags" Target="../tags/tag356.xml"/><Relationship Id="rId44" Type="http://schemas.openxmlformats.org/officeDocument/2006/relationships/tags" Target="../tags/tag369.xml"/><Relationship Id="rId52" Type="http://schemas.openxmlformats.org/officeDocument/2006/relationships/tags" Target="../tags/tag377.xml"/><Relationship Id="rId60" Type="http://schemas.openxmlformats.org/officeDocument/2006/relationships/tags" Target="../tags/tag385.xml"/><Relationship Id="rId65" Type="http://schemas.openxmlformats.org/officeDocument/2006/relationships/tags" Target="../tags/tag390.xml"/><Relationship Id="rId73" Type="http://schemas.openxmlformats.org/officeDocument/2006/relationships/tags" Target="../tags/tag398.xml"/><Relationship Id="rId78" Type="http://schemas.openxmlformats.org/officeDocument/2006/relationships/tags" Target="../tags/tag403.xml"/><Relationship Id="rId4" Type="http://schemas.openxmlformats.org/officeDocument/2006/relationships/tags" Target="../tags/tag329.xml"/><Relationship Id="rId9" Type="http://schemas.openxmlformats.org/officeDocument/2006/relationships/tags" Target="../tags/tag334.xml"/><Relationship Id="rId14" Type="http://schemas.openxmlformats.org/officeDocument/2006/relationships/tags" Target="../tags/tag339.xml"/><Relationship Id="rId22" Type="http://schemas.openxmlformats.org/officeDocument/2006/relationships/tags" Target="../tags/tag347.xml"/><Relationship Id="rId27" Type="http://schemas.openxmlformats.org/officeDocument/2006/relationships/tags" Target="../tags/tag352.xml"/><Relationship Id="rId30" Type="http://schemas.openxmlformats.org/officeDocument/2006/relationships/tags" Target="../tags/tag355.xml"/><Relationship Id="rId35" Type="http://schemas.openxmlformats.org/officeDocument/2006/relationships/tags" Target="../tags/tag360.xml"/><Relationship Id="rId43" Type="http://schemas.openxmlformats.org/officeDocument/2006/relationships/tags" Target="../tags/tag368.xml"/><Relationship Id="rId48" Type="http://schemas.openxmlformats.org/officeDocument/2006/relationships/tags" Target="../tags/tag373.xml"/><Relationship Id="rId56" Type="http://schemas.openxmlformats.org/officeDocument/2006/relationships/tags" Target="../tags/tag381.xml"/><Relationship Id="rId64" Type="http://schemas.openxmlformats.org/officeDocument/2006/relationships/tags" Target="../tags/tag389.xml"/><Relationship Id="rId69" Type="http://schemas.openxmlformats.org/officeDocument/2006/relationships/tags" Target="../tags/tag394.xml"/><Relationship Id="rId77" Type="http://schemas.openxmlformats.org/officeDocument/2006/relationships/tags" Target="../tags/tag402.xml"/><Relationship Id="rId8" Type="http://schemas.openxmlformats.org/officeDocument/2006/relationships/tags" Target="../tags/tag333.xml"/><Relationship Id="rId51" Type="http://schemas.openxmlformats.org/officeDocument/2006/relationships/tags" Target="../tags/tag376.xml"/><Relationship Id="rId72" Type="http://schemas.openxmlformats.org/officeDocument/2006/relationships/tags" Target="../tags/tag397.xml"/><Relationship Id="rId3" Type="http://schemas.openxmlformats.org/officeDocument/2006/relationships/tags" Target="../tags/tag328.xml"/><Relationship Id="rId12" Type="http://schemas.openxmlformats.org/officeDocument/2006/relationships/tags" Target="../tags/tag337.xml"/><Relationship Id="rId17" Type="http://schemas.openxmlformats.org/officeDocument/2006/relationships/tags" Target="../tags/tag342.xml"/><Relationship Id="rId25" Type="http://schemas.openxmlformats.org/officeDocument/2006/relationships/tags" Target="../tags/tag350.xml"/><Relationship Id="rId33" Type="http://schemas.openxmlformats.org/officeDocument/2006/relationships/tags" Target="../tags/tag358.xml"/><Relationship Id="rId38" Type="http://schemas.openxmlformats.org/officeDocument/2006/relationships/tags" Target="../tags/tag363.xml"/><Relationship Id="rId46" Type="http://schemas.openxmlformats.org/officeDocument/2006/relationships/tags" Target="../tags/tag371.xml"/><Relationship Id="rId59" Type="http://schemas.openxmlformats.org/officeDocument/2006/relationships/tags" Target="../tags/tag384.xml"/><Relationship Id="rId67" Type="http://schemas.openxmlformats.org/officeDocument/2006/relationships/tags" Target="../tags/tag392.xml"/><Relationship Id="rId20" Type="http://schemas.openxmlformats.org/officeDocument/2006/relationships/tags" Target="../tags/tag345.xml"/><Relationship Id="rId41" Type="http://schemas.openxmlformats.org/officeDocument/2006/relationships/tags" Target="../tags/tag366.xml"/><Relationship Id="rId54" Type="http://schemas.openxmlformats.org/officeDocument/2006/relationships/tags" Target="../tags/tag379.xml"/><Relationship Id="rId62" Type="http://schemas.openxmlformats.org/officeDocument/2006/relationships/tags" Target="../tags/tag387.xml"/><Relationship Id="rId70" Type="http://schemas.openxmlformats.org/officeDocument/2006/relationships/tags" Target="../tags/tag395.xml"/><Relationship Id="rId75" Type="http://schemas.openxmlformats.org/officeDocument/2006/relationships/tags" Target="../tags/tag400.xml"/><Relationship Id="rId1" Type="http://schemas.openxmlformats.org/officeDocument/2006/relationships/tags" Target="../tags/tag326.xml"/><Relationship Id="rId6" Type="http://schemas.openxmlformats.org/officeDocument/2006/relationships/tags" Target="../tags/tag331.xml"/><Relationship Id="rId15" Type="http://schemas.openxmlformats.org/officeDocument/2006/relationships/tags" Target="../tags/tag340.xml"/><Relationship Id="rId23" Type="http://schemas.openxmlformats.org/officeDocument/2006/relationships/tags" Target="../tags/tag348.xml"/><Relationship Id="rId28" Type="http://schemas.openxmlformats.org/officeDocument/2006/relationships/tags" Target="../tags/tag353.xml"/><Relationship Id="rId36" Type="http://schemas.openxmlformats.org/officeDocument/2006/relationships/tags" Target="../tags/tag361.xml"/><Relationship Id="rId49" Type="http://schemas.openxmlformats.org/officeDocument/2006/relationships/tags" Target="../tags/tag374.xml"/><Relationship Id="rId57" Type="http://schemas.openxmlformats.org/officeDocument/2006/relationships/tags" Target="../tags/tag382.xml"/></Relationships>
</file>

<file path=ppt/slides/_rels/slide6.xml.rels><?xml version="1.0" encoding="UTF-8" standalone="yes"?>
<Relationships xmlns="http://schemas.openxmlformats.org/package/2006/relationships"><Relationship Id="rId13" Type="http://schemas.openxmlformats.org/officeDocument/2006/relationships/tags" Target="../tags/tag416.xml"/><Relationship Id="rId18" Type="http://schemas.openxmlformats.org/officeDocument/2006/relationships/tags" Target="../tags/tag421.xml"/><Relationship Id="rId26" Type="http://schemas.openxmlformats.org/officeDocument/2006/relationships/tags" Target="../tags/tag429.xml"/><Relationship Id="rId39" Type="http://schemas.openxmlformats.org/officeDocument/2006/relationships/tags" Target="../tags/tag442.xml"/><Relationship Id="rId21" Type="http://schemas.openxmlformats.org/officeDocument/2006/relationships/tags" Target="../tags/tag424.xml"/><Relationship Id="rId34" Type="http://schemas.openxmlformats.org/officeDocument/2006/relationships/tags" Target="../tags/tag437.xml"/><Relationship Id="rId42" Type="http://schemas.openxmlformats.org/officeDocument/2006/relationships/tags" Target="../tags/tag445.xml"/><Relationship Id="rId47" Type="http://schemas.openxmlformats.org/officeDocument/2006/relationships/tags" Target="../tags/tag450.xml"/><Relationship Id="rId50" Type="http://schemas.openxmlformats.org/officeDocument/2006/relationships/tags" Target="../tags/tag453.xml"/><Relationship Id="rId55" Type="http://schemas.openxmlformats.org/officeDocument/2006/relationships/tags" Target="../tags/tag458.xml"/><Relationship Id="rId63" Type="http://schemas.openxmlformats.org/officeDocument/2006/relationships/tags" Target="../tags/tag466.xml"/><Relationship Id="rId68" Type="http://schemas.openxmlformats.org/officeDocument/2006/relationships/tags" Target="../tags/tag471.xml"/><Relationship Id="rId76" Type="http://schemas.openxmlformats.org/officeDocument/2006/relationships/tags" Target="../tags/tag479.xml"/><Relationship Id="rId7" Type="http://schemas.openxmlformats.org/officeDocument/2006/relationships/tags" Target="../tags/tag410.xml"/><Relationship Id="rId71" Type="http://schemas.openxmlformats.org/officeDocument/2006/relationships/tags" Target="../tags/tag474.xml"/><Relationship Id="rId2" Type="http://schemas.openxmlformats.org/officeDocument/2006/relationships/tags" Target="../tags/tag405.xml"/><Relationship Id="rId16" Type="http://schemas.openxmlformats.org/officeDocument/2006/relationships/tags" Target="../tags/tag419.xml"/><Relationship Id="rId29" Type="http://schemas.openxmlformats.org/officeDocument/2006/relationships/tags" Target="../tags/tag432.xml"/><Relationship Id="rId11" Type="http://schemas.openxmlformats.org/officeDocument/2006/relationships/tags" Target="../tags/tag414.xml"/><Relationship Id="rId24" Type="http://schemas.openxmlformats.org/officeDocument/2006/relationships/tags" Target="../tags/tag427.xml"/><Relationship Id="rId32" Type="http://schemas.openxmlformats.org/officeDocument/2006/relationships/tags" Target="../tags/tag435.xml"/><Relationship Id="rId37" Type="http://schemas.openxmlformats.org/officeDocument/2006/relationships/tags" Target="../tags/tag440.xml"/><Relationship Id="rId40" Type="http://schemas.openxmlformats.org/officeDocument/2006/relationships/tags" Target="../tags/tag443.xml"/><Relationship Id="rId45" Type="http://schemas.openxmlformats.org/officeDocument/2006/relationships/tags" Target="../tags/tag448.xml"/><Relationship Id="rId53" Type="http://schemas.openxmlformats.org/officeDocument/2006/relationships/tags" Target="../tags/tag456.xml"/><Relationship Id="rId58" Type="http://schemas.openxmlformats.org/officeDocument/2006/relationships/tags" Target="../tags/tag461.xml"/><Relationship Id="rId66" Type="http://schemas.openxmlformats.org/officeDocument/2006/relationships/tags" Target="../tags/tag469.xml"/><Relationship Id="rId74" Type="http://schemas.openxmlformats.org/officeDocument/2006/relationships/tags" Target="../tags/tag477.xml"/><Relationship Id="rId79" Type="http://schemas.openxmlformats.org/officeDocument/2006/relationships/tags" Target="../tags/tag482.xml"/><Relationship Id="rId5" Type="http://schemas.openxmlformats.org/officeDocument/2006/relationships/tags" Target="../tags/tag408.xml"/><Relationship Id="rId61" Type="http://schemas.openxmlformats.org/officeDocument/2006/relationships/tags" Target="../tags/tag464.xml"/><Relationship Id="rId82" Type="http://schemas.openxmlformats.org/officeDocument/2006/relationships/slideLayout" Target="../slideLayouts/slideLayout7.xml"/><Relationship Id="rId10" Type="http://schemas.openxmlformats.org/officeDocument/2006/relationships/tags" Target="../tags/tag413.xml"/><Relationship Id="rId19" Type="http://schemas.openxmlformats.org/officeDocument/2006/relationships/tags" Target="../tags/tag422.xml"/><Relationship Id="rId31" Type="http://schemas.openxmlformats.org/officeDocument/2006/relationships/tags" Target="../tags/tag434.xml"/><Relationship Id="rId44" Type="http://schemas.openxmlformats.org/officeDocument/2006/relationships/tags" Target="../tags/tag447.xml"/><Relationship Id="rId52" Type="http://schemas.openxmlformats.org/officeDocument/2006/relationships/tags" Target="../tags/tag455.xml"/><Relationship Id="rId60" Type="http://schemas.openxmlformats.org/officeDocument/2006/relationships/tags" Target="../tags/tag463.xml"/><Relationship Id="rId65" Type="http://schemas.openxmlformats.org/officeDocument/2006/relationships/tags" Target="../tags/tag468.xml"/><Relationship Id="rId73" Type="http://schemas.openxmlformats.org/officeDocument/2006/relationships/tags" Target="../tags/tag476.xml"/><Relationship Id="rId78" Type="http://schemas.openxmlformats.org/officeDocument/2006/relationships/tags" Target="../tags/tag481.xml"/><Relationship Id="rId81" Type="http://schemas.openxmlformats.org/officeDocument/2006/relationships/tags" Target="../tags/tag484.xml"/><Relationship Id="rId4" Type="http://schemas.openxmlformats.org/officeDocument/2006/relationships/tags" Target="../tags/tag407.xml"/><Relationship Id="rId9" Type="http://schemas.openxmlformats.org/officeDocument/2006/relationships/tags" Target="../tags/tag412.xml"/><Relationship Id="rId14" Type="http://schemas.openxmlformats.org/officeDocument/2006/relationships/tags" Target="../tags/tag417.xml"/><Relationship Id="rId22" Type="http://schemas.openxmlformats.org/officeDocument/2006/relationships/tags" Target="../tags/tag425.xml"/><Relationship Id="rId27" Type="http://schemas.openxmlformats.org/officeDocument/2006/relationships/tags" Target="../tags/tag430.xml"/><Relationship Id="rId30" Type="http://schemas.openxmlformats.org/officeDocument/2006/relationships/tags" Target="../tags/tag433.xml"/><Relationship Id="rId35" Type="http://schemas.openxmlformats.org/officeDocument/2006/relationships/tags" Target="../tags/tag438.xml"/><Relationship Id="rId43" Type="http://schemas.openxmlformats.org/officeDocument/2006/relationships/tags" Target="../tags/tag446.xml"/><Relationship Id="rId48" Type="http://schemas.openxmlformats.org/officeDocument/2006/relationships/tags" Target="../tags/tag451.xml"/><Relationship Id="rId56" Type="http://schemas.openxmlformats.org/officeDocument/2006/relationships/tags" Target="../tags/tag459.xml"/><Relationship Id="rId64" Type="http://schemas.openxmlformats.org/officeDocument/2006/relationships/tags" Target="../tags/tag467.xml"/><Relationship Id="rId69" Type="http://schemas.openxmlformats.org/officeDocument/2006/relationships/tags" Target="../tags/tag472.xml"/><Relationship Id="rId77" Type="http://schemas.openxmlformats.org/officeDocument/2006/relationships/tags" Target="../tags/tag480.xml"/><Relationship Id="rId8" Type="http://schemas.openxmlformats.org/officeDocument/2006/relationships/tags" Target="../tags/tag411.xml"/><Relationship Id="rId51" Type="http://schemas.openxmlformats.org/officeDocument/2006/relationships/tags" Target="../tags/tag454.xml"/><Relationship Id="rId72" Type="http://schemas.openxmlformats.org/officeDocument/2006/relationships/tags" Target="../tags/tag475.xml"/><Relationship Id="rId80" Type="http://schemas.openxmlformats.org/officeDocument/2006/relationships/tags" Target="../tags/tag483.xml"/><Relationship Id="rId3" Type="http://schemas.openxmlformats.org/officeDocument/2006/relationships/tags" Target="../tags/tag406.xml"/><Relationship Id="rId12" Type="http://schemas.openxmlformats.org/officeDocument/2006/relationships/tags" Target="../tags/tag415.xml"/><Relationship Id="rId17" Type="http://schemas.openxmlformats.org/officeDocument/2006/relationships/tags" Target="../tags/tag420.xml"/><Relationship Id="rId25" Type="http://schemas.openxmlformats.org/officeDocument/2006/relationships/tags" Target="../tags/tag428.xml"/><Relationship Id="rId33" Type="http://schemas.openxmlformats.org/officeDocument/2006/relationships/tags" Target="../tags/tag436.xml"/><Relationship Id="rId38" Type="http://schemas.openxmlformats.org/officeDocument/2006/relationships/tags" Target="../tags/tag441.xml"/><Relationship Id="rId46" Type="http://schemas.openxmlformats.org/officeDocument/2006/relationships/tags" Target="../tags/tag449.xml"/><Relationship Id="rId59" Type="http://schemas.openxmlformats.org/officeDocument/2006/relationships/tags" Target="../tags/tag462.xml"/><Relationship Id="rId67" Type="http://schemas.openxmlformats.org/officeDocument/2006/relationships/tags" Target="../tags/tag470.xml"/><Relationship Id="rId20" Type="http://schemas.openxmlformats.org/officeDocument/2006/relationships/tags" Target="../tags/tag423.xml"/><Relationship Id="rId41" Type="http://schemas.openxmlformats.org/officeDocument/2006/relationships/tags" Target="../tags/tag444.xml"/><Relationship Id="rId54" Type="http://schemas.openxmlformats.org/officeDocument/2006/relationships/tags" Target="../tags/tag457.xml"/><Relationship Id="rId62" Type="http://schemas.openxmlformats.org/officeDocument/2006/relationships/tags" Target="../tags/tag465.xml"/><Relationship Id="rId70" Type="http://schemas.openxmlformats.org/officeDocument/2006/relationships/tags" Target="../tags/tag473.xml"/><Relationship Id="rId75" Type="http://schemas.openxmlformats.org/officeDocument/2006/relationships/tags" Target="../tags/tag478.xml"/><Relationship Id="rId1" Type="http://schemas.openxmlformats.org/officeDocument/2006/relationships/tags" Target="../tags/tag404.xml"/><Relationship Id="rId6" Type="http://schemas.openxmlformats.org/officeDocument/2006/relationships/tags" Target="../tags/tag409.xml"/><Relationship Id="rId15" Type="http://schemas.openxmlformats.org/officeDocument/2006/relationships/tags" Target="../tags/tag418.xml"/><Relationship Id="rId23" Type="http://schemas.openxmlformats.org/officeDocument/2006/relationships/tags" Target="../tags/tag426.xml"/><Relationship Id="rId28" Type="http://schemas.openxmlformats.org/officeDocument/2006/relationships/tags" Target="../tags/tag431.xml"/><Relationship Id="rId36" Type="http://schemas.openxmlformats.org/officeDocument/2006/relationships/tags" Target="../tags/tag439.xml"/><Relationship Id="rId49" Type="http://schemas.openxmlformats.org/officeDocument/2006/relationships/tags" Target="../tags/tag452.xml"/><Relationship Id="rId57" Type="http://schemas.openxmlformats.org/officeDocument/2006/relationships/tags" Target="../tags/tag460.xml"/></Relationships>
</file>

<file path=ppt/slides/_rels/slide7.xml.rels><?xml version="1.0" encoding="UTF-8" standalone="yes"?>
<Relationships xmlns="http://schemas.openxmlformats.org/package/2006/relationships"><Relationship Id="rId13" Type="http://schemas.openxmlformats.org/officeDocument/2006/relationships/tags" Target="../tags/tag497.xml"/><Relationship Id="rId18" Type="http://schemas.openxmlformats.org/officeDocument/2006/relationships/tags" Target="../tags/tag502.xml"/><Relationship Id="rId26" Type="http://schemas.openxmlformats.org/officeDocument/2006/relationships/tags" Target="../tags/tag510.xml"/><Relationship Id="rId39" Type="http://schemas.openxmlformats.org/officeDocument/2006/relationships/tags" Target="../tags/tag523.xml"/><Relationship Id="rId21" Type="http://schemas.openxmlformats.org/officeDocument/2006/relationships/tags" Target="../tags/tag505.xml"/><Relationship Id="rId34" Type="http://schemas.openxmlformats.org/officeDocument/2006/relationships/tags" Target="../tags/tag518.xml"/><Relationship Id="rId42" Type="http://schemas.openxmlformats.org/officeDocument/2006/relationships/tags" Target="../tags/tag526.xml"/><Relationship Id="rId47" Type="http://schemas.openxmlformats.org/officeDocument/2006/relationships/tags" Target="../tags/tag531.xml"/><Relationship Id="rId50" Type="http://schemas.openxmlformats.org/officeDocument/2006/relationships/tags" Target="../tags/tag534.xml"/><Relationship Id="rId55" Type="http://schemas.openxmlformats.org/officeDocument/2006/relationships/tags" Target="../tags/tag539.xml"/><Relationship Id="rId63" Type="http://schemas.openxmlformats.org/officeDocument/2006/relationships/tags" Target="../tags/tag547.xml"/><Relationship Id="rId68" Type="http://schemas.openxmlformats.org/officeDocument/2006/relationships/tags" Target="../tags/tag552.xml"/><Relationship Id="rId76" Type="http://schemas.openxmlformats.org/officeDocument/2006/relationships/tags" Target="../tags/tag560.xml"/><Relationship Id="rId84" Type="http://schemas.openxmlformats.org/officeDocument/2006/relationships/hyperlink" Target="https://www.olg.nsw.gov.au/create-account/" TargetMode="External"/><Relationship Id="rId7" Type="http://schemas.openxmlformats.org/officeDocument/2006/relationships/tags" Target="../tags/tag491.xml"/><Relationship Id="rId71" Type="http://schemas.openxmlformats.org/officeDocument/2006/relationships/tags" Target="../tags/tag555.xml"/><Relationship Id="rId2" Type="http://schemas.openxmlformats.org/officeDocument/2006/relationships/tags" Target="../tags/tag486.xml"/><Relationship Id="rId16" Type="http://schemas.openxmlformats.org/officeDocument/2006/relationships/tags" Target="../tags/tag500.xml"/><Relationship Id="rId29" Type="http://schemas.openxmlformats.org/officeDocument/2006/relationships/tags" Target="../tags/tag513.xml"/><Relationship Id="rId11" Type="http://schemas.openxmlformats.org/officeDocument/2006/relationships/tags" Target="../tags/tag495.xml"/><Relationship Id="rId24" Type="http://schemas.openxmlformats.org/officeDocument/2006/relationships/tags" Target="../tags/tag508.xml"/><Relationship Id="rId32" Type="http://schemas.openxmlformats.org/officeDocument/2006/relationships/tags" Target="../tags/tag516.xml"/><Relationship Id="rId37" Type="http://schemas.openxmlformats.org/officeDocument/2006/relationships/tags" Target="../tags/tag521.xml"/><Relationship Id="rId40" Type="http://schemas.openxmlformats.org/officeDocument/2006/relationships/tags" Target="../tags/tag524.xml"/><Relationship Id="rId45" Type="http://schemas.openxmlformats.org/officeDocument/2006/relationships/tags" Target="../tags/tag529.xml"/><Relationship Id="rId53" Type="http://schemas.openxmlformats.org/officeDocument/2006/relationships/tags" Target="../tags/tag537.xml"/><Relationship Id="rId58" Type="http://schemas.openxmlformats.org/officeDocument/2006/relationships/tags" Target="../tags/tag542.xml"/><Relationship Id="rId66" Type="http://schemas.openxmlformats.org/officeDocument/2006/relationships/tags" Target="../tags/tag550.xml"/><Relationship Id="rId74" Type="http://schemas.openxmlformats.org/officeDocument/2006/relationships/tags" Target="../tags/tag558.xml"/><Relationship Id="rId79" Type="http://schemas.openxmlformats.org/officeDocument/2006/relationships/hyperlink" Target="https://www.olg.nsw.gov.au/councils/land-management/" TargetMode="External"/><Relationship Id="rId5" Type="http://schemas.openxmlformats.org/officeDocument/2006/relationships/tags" Target="../tags/tag489.xml"/><Relationship Id="rId61" Type="http://schemas.openxmlformats.org/officeDocument/2006/relationships/tags" Target="../tags/tag545.xml"/><Relationship Id="rId82" Type="http://schemas.openxmlformats.org/officeDocument/2006/relationships/hyperlink" Target="https://www.lgprofessionals.com.au/Web/Web/Events/Event-Listing.aspx?hkey=a352b71e-2625-4e79-8974-50bcee276031" TargetMode="External"/><Relationship Id="rId10" Type="http://schemas.openxmlformats.org/officeDocument/2006/relationships/tags" Target="../tags/tag494.xml"/><Relationship Id="rId19" Type="http://schemas.openxmlformats.org/officeDocument/2006/relationships/tags" Target="../tags/tag503.xml"/><Relationship Id="rId31" Type="http://schemas.openxmlformats.org/officeDocument/2006/relationships/tags" Target="../tags/tag515.xml"/><Relationship Id="rId44" Type="http://schemas.openxmlformats.org/officeDocument/2006/relationships/tags" Target="../tags/tag528.xml"/><Relationship Id="rId52" Type="http://schemas.openxmlformats.org/officeDocument/2006/relationships/tags" Target="../tags/tag536.xml"/><Relationship Id="rId60" Type="http://schemas.openxmlformats.org/officeDocument/2006/relationships/tags" Target="../tags/tag544.xml"/><Relationship Id="rId65" Type="http://schemas.openxmlformats.org/officeDocument/2006/relationships/tags" Target="../tags/tag549.xml"/><Relationship Id="rId73" Type="http://schemas.openxmlformats.org/officeDocument/2006/relationships/tags" Target="../tags/tag557.xml"/><Relationship Id="rId78" Type="http://schemas.openxmlformats.org/officeDocument/2006/relationships/hyperlink" Target="https://www.ipc.nsw.gov.au/information-access-guideline-6" TargetMode="External"/><Relationship Id="rId81" Type="http://schemas.openxmlformats.org/officeDocument/2006/relationships/hyperlink" Target="https://www.olg.nsw.gov.au/councils/council-finances/financial-reporting/" TargetMode="External"/><Relationship Id="rId4" Type="http://schemas.openxmlformats.org/officeDocument/2006/relationships/tags" Target="../tags/tag488.xml"/><Relationship Id="rId9" Type="http://schemas.openxmlformats.org/officeDocument/2006/relationships/tags" Target="../tags/tag493.xml"/><Relationship Id="rId14" Type="http://schemas.openxmlformats.org/officeDocument/2006/relationships/tags" Target="../tags/tag498.xml"/><Relationship Id="rId22" Type="http://schemas.openxmlformats.org/officeDocument/2006/relationships/tags" Target="../tags/tag506.xml"/><Relationship Id="rId27" Type="http://schemas.openxmlformats.org/officeDocument/2006/relationships/tags" Target="../tags/tag511.xml"/><Relationship Id="rId30" Type="http://schemas.openxmlformats.org/officeDocument/2006/relationships/tags" Target="../tags/tag514.xml"/><Relationship Id="rId35" Type="http://schemas.openxmlformats.org/officeDocument/2006/relationships/tags" Target="../tags/tag519.xml"/><Relationship Id="rId43" Type="http://schemas.openxmlformats.org/officeDocument/2006/relationships/tags" Target="../tags/tag527.xml"/><Relationship Id="rId48" Type="http://schemas.openxmlformats.org/officeDocument/2006/relationships/tags" Target="../tags/tag532.xml"/><Relationship Id="rId56" Type="http://schemas.openxmlformats.org/officeDocument/2006/relationships/tags" Target="../tags/tag540.xml"/><Relationship Id="rId64" Type="http://schemas.openxmlformats.org/officeDocument/2006/relationships/tags" Target="../tags/tag548.xml"/><Relationship Id="rId69" Type="http://schemas.openxmlformats.org/officeDocument/2006/relationships/tags" Target="../tags/tag553.xml"/><Relationship Id="rId77" Type="http://schemas.openxmlformats.org/officeDocument/2006/relationships/slideLayout" Target="../slideLayouts/slideLayout7.xml"/><Relationship Id="rId8" Type="http://schemas.openxmlformats.org/officeDocument/2006/relationships/tags" Target="../tags/tag492.xml"/><Relationship Id="rId51" Type="http://schemas.openxmlformats.org/officeDocument/2006/relationships/tags" Target="../tags/tag535.xml"/><Relationship Id="rId72" Type="http://schemas.openxmlformats.org/officeDocument/2006/relationships/tags" Target="../tags/tag556.xml"/><Relationship Id="rId80" Type="http://schemas.openxmlformats.org/officeDocument/2006/relationships/hyperlink" Target="https://www.olg.nsw.gov.au/councils/council-finances/capital-expenditure/" TargetMode="External"/><Relationship Id="rId3" Type="http://schemas.openxmlformats.org/officeDocument/2006/relationships/tags" Target="../tags/tag487.xml"/><Relationship Id="rId12" Type="http://schemas.openxmlformats.org/officeDocument/2006/relationships/tags" Target="../tags/tag496.xml"/><Relationship Id="rId17" Type="http://schemas.openxmlformats.org/officeDocument/2006/relationships/tags" Target="../tags/tag501.xml"/><Relationship Id="rId25" Type="http://schemas.openxmlformats.org/officeDocument/2006/relationships/tags" Target="../tags/tag509.xml"/><Relationship Id="rId33" Type="http://schemas.openxmlformats.org/officeDocument/2006/relationships/tags" Target="../tags/tag517.xml"/><Relationship Id="rId38" Type="http://schemas.openxmlformats.org/officeDocument/2006/relationships/tags" Target="../tags/tag522.xml"/><Relationship Id="rId46" Type="http://schemas.openxmlformats.org/officeDocument/2006/relationships/tags" Target="../tags/tag530.xml"/><Relationship Id="rId59" Type="http://schemas.openxmlformats.org/officeDocument/2006/relationships/tags" Target="../tags/tag543.xml"/><Relationship Id="rId67" Type="http://schemas.openxmlformats.org/officeDocument/2006/relationships/tags" Target="../tags/tag551.xml"/><Relationship Id="rId20" Type="http://schemas.openxmlformats.org/officeDocument/2006/relationships/tags" Target="../tags/tag504.xml"/><Relationship Id="rId41" Type="http://schemas.openxmlformats.org/officeDocument/2006/relationships/tags" Target="../tags/tag525.xml"/><Relationship Id="rId54" Type="http://schemas.openxmlformats.org/officeDocument/2006/relationships/tags" Target="../tags/tag538.xml"/><Relationship Id="rId62" Type="http://schemas.openxmlformats.org/officeDocument/2006/relationships/tags" Target="../tags/tag546.xml"/><Relationship Id="rId70" Type="http://schemas.openxmlformats.org/officeDocument/2006/relationships/tags" Target="../tags/tag554.xml"/><Relationship Id="rId75" Type="http://schemas.openxmlformats.org/officeDocument/2006/relationships/tags" Target="../tags/tag559.xml"/><Relationship Id="rId83" Type="http://schemas.openxmlformats.org/officeDocument/2006/relationships/hyperlink" Target="https://lgnsw.org.au/Public/Public/Events/Learning-and-Development/Learning-Development.aspx" TargetMode="External"/><Relationship Id="rId1" Type="http://schemas.openxmlformats.org/officeDocument/2006/relationships/tags" Target="../tags/tag485.xml"/><Relationship Id="rId6" Type="http://schemas.openxmlformats.org/officeDocument/2006/relationships/tags" Target="../tags/tag490.xml"/><Relationship Id="rId15" Type="http://schemas.openxmlformats.org/officeDocument/2006/relationships/tags" Target="../tags/tag499.xml"/><Relationship Id="rId23" Type="http://schemas.openxmlformats.org/officeDocument/2006/relationships/tags" Target="../tags/tag507.xml"/><Relationship Id="rId28" Type="http://schemas.openxmlformats.org/officeDocument/2006/relationships/tags" Target="../tags/tag512.xml"/><Relationship Id="rId36" Type="http://schemas.openxmlformats.org/officeDocument/2006/relationships/tags" Target="../tags/tag520.xml"/><Relationship Id="rId49" Type="http://schemas.openxmlformats.org/officeDocument/2006/relationships/tags" Target="../tags/tag533.xml"/><Relationship Id="rId57" Type="http://schemas.openxmlformats.org/officeDocument/2006/relationships/tags" Target="../tags/tag5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573CA0-41D9-04ED-77B5-C2620E664A0C}"/>
            </a:ext>
          </a:extLst>
        </p:cNvPr>
        <p:cNvGrpSpPr/>
        <p:nvPr/>
      </p:nvGrpSpPr>
      <p:grpSpPr>
        <a:xfrm>
          <a:off x="0" y="0"/>
          <a:ext cx="0" cy="0"/>
          <a:chOff x="0" y="0"/>
          <a:chExt cx="0" cy="0"/>
        </a:xfrm>
      </p:grpSpPr>
      <p:sp>
        <p:nvSpPr>
          <p:cNvPr id="4" name="OTLSHAPE_SL_769fe1c534d04d7f8de953029c5de3e1_BackgroundRectangle">
            <a:extLst>
              <a:ext uri="{FF2B5EF4-FFF2-40B4-BE49-F238E27FC236}">
                <a16:creationId xmlns:a16="http://schemas.microsoft.com/office/drawing/2014/main" id="{15783196-040D-966E-0E82-377921E6A2C0}"/>
              </a:ext>
            </a:extLst>
          </p:cNvPr>
          <p:cNvSpPr/>
          <p:nvPr>
            <p:custDataLst>
              <p:tags r:id="rId2"/>
            </p:custDataLst>
          </p:nvPr>
        </p:nvSpPr>
        <p:spPr>
          <a:xfrm>
            <a:off x="830024" y="4900032"/>
            <a:ext cx="11268818" cy="865594"/>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OTLSHAPE_SL_769fe1c534d04d7f8de953029c5de3e1_BackgroundRectangle">
            <a:extLst>
              <a:ext uri="{FF2B5EF4-FFF2-40B4-BE49-F238E27FC236}">
                <a16:creationId xmlns:a16="http://schemas.microsoft.com/office/drawing/2014/main" id="{A7AB337F-AC4B-99BC-784A-0DDDEDD561B0}"/>
              </a:ext>
            </a:extLst>
          </p:cNvPr>
          <p:cNvSpPr/>
          <p:nvPr>
            <p:custDataLst>
              <p:tags r:id="rId3"/>
            </p:custDataLst>
          </p:nvPr>
        </p:nvSpPr>
        <p:spPr>
          <a:xfrm>
            <a:off x="814018" y="4900032"/>
            <a:ext cx="11268818" cy="865594"/>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2504B27F-82A2-F2C8-4B2E-5F4397416E38}"/>
              </a:ext>
            </a:extLst>
          </p:cNvPr>
          <p:cNvSpPr/>
          <p:nvPr>
            <p:custDataLst>
              <p:tags r:id="rId4"/>
            </p:custDataLst>
          </p:nvPr>
        </p:nvSpPr>
        <p:spPr>
          <a:xfrm>
            <a:off x="671970" y="728192"/>
            <a:ext cx="11410866" cy="1213971"/>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23A65183-FA81-73A2-E056-EC108E14FF89}"/>
              </a:ext>
            </a:extLst>
          </p:cNvPr>
          <p:cNvSpPr/>
          <p:nvPr>
            <p:custDataLst>
              <p:tags r:id="rId5"/>
            </p:custDataLst>
          </p:nvPr>
        </p:nvSpPr>
        <p:spPr>
          <a:xfrm>
            <a:off x="771688" y="2090664"/>
            <a:ext cx="11311148" cy="1161433"/>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7C8E0DBD-3677-A4FE-D125-C7E48069261B}"/>
              </a:ext>
            </a:extLst>
          </p:cNvPr>
          <p:cNvSpPr/>
          <p:nvPr>
            <p:custDataLst>
              <p:tags r:id="rId6"/>
            </p:custDataLst>
          </p:nvPr>
        </p:nvSpPr>
        <p:spPr>
          <a:xfrm>
            <a:off x="599628" y="3373777"/>
            <a:ext cx="11531115" cy="815448"/>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1E7EA9D0-2131-B9E2-9737-33EC548D5C05}"/>
              </a:ext>
            </a:extLst>
          </p:cNvPr>
          <p:cNvSpPr/>
          <p:nvPr>
            <p:custDataLst>
              <p:tags r:id="rId7"/>
            </p:custDataLst>
          </p:nvPr>
        </p:nvSpPr>
        <p:spPr>
          <a:xfrm>
            <a:off x="854409" y="4334915"/>
            <a:ext cx="11238694" cy="481587"/>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33DB7AE7-F455-75B9-34DE-16740E72ADBE}"/>
              </a:ext>
            </a:extLst>
          </p:cNvPr>
          <p:cNvSpPr/>
          <p:nvPr>
            <p:custDataLst>
              <p:tags r:id="rId8"/>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88999FB7-8E34-3F0D-DF13-9AA296A0D3FF}"/>
              </a:ext>
            </a:extLst>
          </p:cNvPr>
          <p:cNvSpPr/>
          <p:nvPr>
            <p:custDataLst>
              <p:tags r:id="rId9"/>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6F5F6DA5-B903-CEFE-31DA-D7D14F4B4ED0}"/>
              </a:ext>
            </a:extLst>
          </p:cNvPr>
          <p:cNvSpPr/>
          <p:nvPr>
            <p:custDataLst>
              <p:tags r:id="rId10"/>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500DB888-66CA-28DC-499D-1FF1E25D10CE}"/>
              </a:ext>
            </a:extLst>
          </p:cNvPr>
          <p:cNvSpPr/>
          <p:nvPr>
            <p:custDataLst>
              <p:tags r:id="rId11"/>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5CE256D8-D61B-3F1A-FD90-6C75BB1D70B8}"/>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AF468D62-1701-7618-D8AD-B4F60001C0CF}"/>
              </a:ext>
            </a:extLst>
          </p:cNvPr>
          <p:cNvSpPr txBox="1"/>
          <p:nvPr>
            <p:custDataLst>
              <p:tags r:id="rId13"/>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339F143C-0C73-C7F9-6EAC-1A4F63D5AA44}"/>
              </a:ext>
            </a:extLst>
          </p:cNvPr>
          <p:cNvSpPr/>
          <p:nvPr>
            <p:custDataLst>
              <p:tags r:id="rId14"/>
            </p:custDataLst>
          </p:nvPr>
        </p:nvSpPr>
        <p:spPr>
          <a:xfrm>
            <a:off x="72221" y="744775"/>
            <a:ext cx="798725" cy="1255207"/>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DE9C8761-8874-612C-0049-3BBCEBC7B2FA}"/>
              </a:ext>
            </a:extLst>
          </p:cNvPr>
          <p:cNvSpPr/>
          <p:nvPr>
            <p:custDataLst>
              <p:tags r:id="rId15"/>
            </p:custDataLst>
          </p:nvPr>
        </p:nvSpPr>
        <p:spPr>
          <a:xfrm>
            <a:off x="52844" y="2066229"/>
            <a:ext cx="780455" cy="1196789"/>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401A94B0-2694-6439-8377-52AE1D3503CF}"/>
              </a:ext>
            </a:extLst>
          </p:cNvPr>
          <p:cNvSpPr/>
          <p:nvPr>
            <p:custDataLst>
              <p:tags r:id="rId16"/>
            </p:custDataLst>
          </p:nvPr>
        </p:nvSpPr>
        <p:spPr>
          <a:xfrm>
            <a:off x="87927" y="3384076"/>
            <a:ext cx="775458" cy="868462"/>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FF29A0EB-C528-1C11-C0DD-5CFB9CDB3C26}"/>
              </a:ext>
            </a:extLst>
          </p:cNvPr>
          <p:cNvSpPr/>
          <p:nvPr>
            <p:custDataLst>
              <p:tags r:id="rId17"/>
            </p:custDataLst>
          </p:nvPr>
        </p:nvSpPr>
        <p:spPr>
          <a:xfrm>
            <a:off x="89444" y="4329306"/>
            <a:ext cx="762458" cy="509622"/>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65CB0FFE-AD8B-3F4D-F1FD-4276983AF8D6}"/>
              </a:ext>
            </a:extLst>
          </p:cNvPr>
          <p:cNvSpPr/>
          <p:nvPr>
            <p:custDataLst>
              <p:tags r:id="rId18"/>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D1734E95-08C1-5FBD-07FB-47A78DD231EE}"/>
              </a:ext>
            </a:extLst>
          </p:cNvPr>
          <p:cNvSpPr/>
          <p:nvPr>
            <p:custDataLst>
              <p:tags r:id="rId19"/>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6FDF6CDC-553A-7DA6-3359-8347F2F8A1CF}"/>
              </a:ext>
            </a:extLst>
          </p:cNvPr>
          <p:cNvSpPr/>
          <p:nvPr>
            <p:custDataLst>
              <p:tags r:id="rId20"/>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9629412D-7E6E-1D5B-99D6-4380034A5CFA}"/>
              </a:ext>
            </a:extLst>
          </p:cNvPr>
          <p:cNvSpPr/>
          <p:nvPr>
            <p:custDataLst>
              <p:tags r:id="rId21"/>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EFAB57-E93D-CE8C-59DE-0109E3A3E55B}"/>
              </a:ext>
            </a:extLst>
          </p:cNvPr>
          <p:cNvSpPr/>
          <p:nvPr>
            <p:custDataLst>
              <p:tags r:id="rId22"/>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DD44D9BA-E0CF-E754-EA36-B354C30C5E9F}"/>
              </a:ext>
            </a:extLst>
          </p:cNvPr>
          <p:cNvSpPr/>
          <p:nvPr>
            <p:custDataLst>
              <p:tags r:id="rId23"/>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807A4142-F1E2-F67A-EA87-2EC1FD36743F}"/>
              </a:ext>
            </a:extLst>
          </p:cNvPr>
          <p:cNvSpPr/>
          <p:nvPr>
            <p:custDataLst>
              <p:tags r:id="rId24"/>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D307AFB-BBF1-2B6A-D66A-94C34D97EAB3}"/>
              </a:ext>
            </a:extLst>
          </p:cNvPr>
          <p:cNvSpPr/>
          <p:nvPr>
            <p:custDataLst>
              <p:tags r:id="rId25"/>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C4DA3B24-3D0B-74EF-8A9F-07BD9C9A2E41}"/>
              </a:ext>
            </a:extLst>
          </p:cNvPr>
          <p:cNvSpPr/>
          <p:nvPr>
            <p:custDataLst>
              <p:tags r:id="rId26"/>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A0C9DCB9-B90C-E485-B6D4-B508C29BDB38}"/>
              </a:ext>
            </a:extLst>
          </p:cNvPr>
          <p:cNvSpPr/>
          <p:nvPr>
            <p:custDataLst>
              <p:tags r:id="rId27"/>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30956C1D-9ADB-BF11-3A93-3DE487CDC1BE}"/>
              </a:ext>
            </a:extLst>
          </p:cNvPr>
          <p:cNvSpPr/>
          <p:nvPr>
            <p:custDataLst>
              <p:tags r:id="rId28"/>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73907E3F-C264-668E-D10D-D073A4376D23}"/>
              </a:ext>
            </a:extLst>
          </p:cNvPr>
          <p:cNvSpPr txBox="1"/>
          <p:nvPr>
            <p:custDataLst>
              <p:tags r:id="rId29"/>
            </p:custDataLst>
          </p:nvPr>
        </p:nvSpPr>
        <p:spPr>
          <a:xfrm>
            <a:off x="-26166" y="1278100"/>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3206EB77-F267-D396-9A3C-17C7D5E843C3}"/>
              </a:ext>
            </a:extLst>
          </p:cNvPr>
          <p:cNvSpPr txBox="1"/>
          <p:nvPr>
            <p:custDataLst>
              <p:tags r:id="rId30"/>
            </p:custDataLst>
          </p:nvPr>
        </p:nvSpPr>
        <p:spPr>
          <a:xfrm>
            <a:off x="-39529" y="2586639"/>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8E0B0887-6B1D-E302-5F9C-7CF4E271E18C}"/>
              </a:ext>
            </a:extLst>
          </p:cNvPr>
          <p:cNvSpPr txBox="1"/>
          <p:nvPr>
            <p:custDataLst>
              <p:tags r:id="rId31"/>
            </p:custDataLst>
          </p:nvPr>
        </p:nvSpPr>
        <p:spPr>
          <a:xfrm>
            <a:off x="54195" y="3725935"/>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C1A1635E-8E3E-EC26-BFCA-2D9D4913CCBC}"/>
              </a:ext>
            </a:extLst>
          </p:cNvPr>
          <p:cNvSpPr txBox="1"/>
          <p:nvPr>
            <p:custDataLst>
              <p:tags r:id="rId32"/>
            </p:custDataLst>
          </p:nvPr>
        </p:nvSpPr>
        <p:spPr>
          <a:xfrm>
            <a:off x="-11927" y="4439871"/>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8C96290F-7E21-882C-A71F-07B4BB3E7269}"/>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C2ADC4BE-46F6-4C52-5B36-39D45CF10790}"/>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E4ACE876-0CEE-5279-453D-52C691604821}"/>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E4AE57E8-7B85-D5C2-4D0C-5DDB8DC6DFC0}"/>
              </a:ext>
            </a:extLst>
          </p:cNvPr>
          <p:cNvSpPr txBox="1"/>
          <p:nvPr>
            <p:custDataLst>
              <p:tags r:id="rId36"/>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36B64F2E-FF94-937B-9421-598BAB9FA7BA}"/>
              </a:ext>
            </a:extLst>
          </p:cNvPr>
          <p:cNvSpPr/>
          <p:nvPr>
            <p:custDataLst>
              <p:tags r:id="rId37"/>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TLSHAPE_TB_00000000000000000000000000000000_TimescaleInterval1">
            <a:extLst>
              <a:ext uri="{FF2B5EF4-FFF2-40B4-BE49-F238E27FC236}">
                <a16:creationId xmlns:a16="http://schemas.microsoft.com/office/drawing/2014/main" id="{7A091D6F-DD06-13CE-2992-67F796B941D0}"/>
              </a:ext>
            </a:extLst>
          </p:cNvPr>
          <p:cNvSpPr txBox="1"/>
          <p:nvPr>
            <p:custDataLst>
              <p:tags r:id="rId38"/>
            </p:custDataLst>
          </p:nvPr>
        </p:nvSpPr>
        <p:spPr>
          <a:xfrm>
            <a:off x="2254565" y="377250"/>
            <a:ext cx="1063712" cy="208135"/>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July 2025</a:t>
            </a:r>
            <a:endParaRPr lang="en-GB" sz="1200" spc="-20" dirty="0">
              <a:solidFill>
                <a:schemeClr val="dk1"/>
              </a:solidFill>
            </a:endParaRPr>
          </a:p>
        </p:txBody>
      </p:sp>
      <p:sp>
        <p:nvSpPr>
          <p:cNvPr id="9" name="OTLSHAPE_TB_00000000000000000000000000000000_TimescaleInterval2">
            <a:extLst>
              <a:ext uri="{FF2B5EF4-FFF2-40B4-BE49-F238E27FC236}">
                <a16:creationId xmlns:a16="http://schemas.microsoft.com/office/drawing/2014/main" id="{31A00495-49E1-367A-F677-41BE960466CA}"/>
              </a:ext>
            </a:extLst>
          </p:cNvPr>
          <p:cNvSpPr txBox="1"/>
          <p:nvPr>
            <p:custDataLst>
              <p:tags r:id="rId39"/>
            </p:custDataLst>
          </p:nvPr>
        </p:nvSpPr>
        <p:spPr>
          <a:xfrm>
            <a:off x="8222334" y="371566"/>
            <a:ext cx="810808" cy="249586"/>
          </a:xfrm>
          <a:prstGeom prst="rect">
            <a:avLst/>
          </a:prstGeom>
          <a:solidFill>
            <a:schemeClr val="bg1">
              <a:lumMod val="85000"/>
            </a:schemeClr>
          </a:solidFill>
        </p:spPr>
        <p:txBody>
          <a:bodyPr vert="horz" wrap="none" lIns="0" tIns="0" rIns="0" bIns="0" rtlCol="0" anchor="ctr" anchorCtr="0">
            <a:noAutofit/>
          </a:bodyPr>
          <a:lstStyle/>
          <a:p>
            <a:pPr algn="ctr"/>
            <a:r>
              <a:rPr lang="en-GB" sz="1200" b="1" spc="-18" dirty="0">
                <a:solidFill>
                  <a:schemeClr val="dk1"/>
                </a:solidFill>
              </a:rPr>
              <a:t>Aug</a:t>
            </a:r>
            <a:r>
              <a:rPr lang="en-GB" sz="1200" spc="-18" dirty="0">
                <a:solidFill>
                  <a:schemeClr val="dk1"/>
                </a:solidFill>
              </a:rPr>
              <a:t> </a:t>
            </a:r>
            <a:r>
              <a:rPr lang="en-GB" sz="1200" b="1" spc="-18" dirty="0">
                <a:solidFill>
                  <a:schemeClr val="dk1"/>
                </a:solidFill>
              </a:rPr>
              <a:t>2025</a:t>
            </a:r>
          </a:p>
        </p:txBody>
      </p:sp>
      <p:sp>
        <p:nvSpPr>
          <p:cNvPr id="145" name="OTLSHAPE_TB_00000000000000000000000000000000_BottomTimescaleInterval4">
            <a:extLst>
              <a:ext uri="{FF2B5EF4-FFF2-40B4-BE49-F238E27FC236}">
                <a16:creationId xmlns:a16="http://schemas.microsoft.com/office/drawing/2014/main" id="{00E93F3F-7202-B246-76DD-3A4A309C86B8}"/>
              </a:ext>
            </a:extLst>
          </p:cNvPr>
          <p:cNvSpPr txBox="1"/>
          <p:nvPr>
            <p:custDataLst>
              <p:tags r:id="rId40"/>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20461C93-B81B-E23F-18AA-690A176F8242}"/>
              </a:ext>
            </a:extLst>
          </p:cNvPr>
          <p:cNvSpPr txBox="1"/>
          <p:nvPr>
            <p:custDataLst>
              <p:tags r:id="rId41"/>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34EF6D77-C00D-9C39-A005-CFC28F224726}"/>
              </a:ext>
            </a:extLst>
          </p:cNvPr>
          <p:cNvSpPr txBox="1"/>
          <p:nvPr>
            <p:custDataLst>
              <p:tags r:id="rId4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F2FA76EF-E7E0-7E76-A2A4-4E066901CCD9}"/>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719B791E-0EF9-1486-A79D-327FF50CC3DC}"/>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83C445CD-ABF7-2DAF-6470-8CF0175C6DC0}"/>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4307AE0-E586-1DC0-07AD-F5303F68204D}"/>
              </a:ext>
            </a:extLst>
          </p:cNvPr>
          <p:cNvSpPr txBox="1"/>
          <p:nvPr>
            <p:custDataLst>
              <p:tags r:id="rId4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7E79D424-74A1-E57E-2D11-0D1382FA2A3F}"/>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FCA75253-F0BF-E5FE-727B-E4624E7D63FC}"/>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D2D197B6-24A9-164B-50EF-EDE9278F938E}"/>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A6F2B296-595F-5192-7B19-C398D347BDCE}"/>
              </a:ext>
            </a:extLst>
          </p:cNvPr>
          <p:cNvSpPr txBox="1"/>
          <p:nvPr>
            <p:custDataLst>
              <p:tags r:id="rId5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9A7CEEA8-979A-1BEA-5EEF-1E9B74D63224}"/>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567702AB-765E-906F-B41E-27D38AC80629}"/>
              </a:ext>
            </a:extLst>
          </p:cNvPr>
          <p:cNvSpPr txBox="1"/>
          <p:nvPr>
            <p:custDataLst>
              <p:tags r:id="rId5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D09106BD-5595-DF18-FA27-8070421E27D6}"/>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5A17A8D3-AFD6-8510-FBB1-C3362DB93014}"/>
              </a:ext>
            </a:extLst>
          </p:cNvPr>
          <p:cNvSpPr txBox="1"/>
          <p:nvPr>
            <p:custDataLst>
              <p:tags r:id="rId5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2C00AF75-508E-90E5-85F5-436D97C28EB1}"/>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29BF5D84-F07D-CC99-AE2A-2EE2BFBF4F12}"/>
              </a:ext>
            </a:extLst>
          </p:cNvPr>
          <p:cNvSpPr txBox="1"/>
          <p:nvPr>
            <p:custDataLst>
              <p:tags r:id="rId56"/>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052B4FEF-D0D7-7B7C-72CC-A109797D640E}"/>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37540F2-42DD-6731-EF4C-C6D101BABE4E}"/>
              </a:ext>
            </a:extLst>
          </p:cNvPr>
          <p:cNvSpPr txBox="1"/>
          <p:nvPr>
            <p:custDataLst>
              <p:tags r:id="rId5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EE900681-D99A-3590-7551-312553732B68}"/>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0936B0DA-17FC-F88D-4039-1DF33E2800BF}"/>
              </a:ext>
            </a:extLst>
          </p:cNvPr>
          <p:cNvSpPr txBox="1"/>
          <p:nvPr>
            <p:custDataLst>
              <p:tags r:id="rId6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047289FB-CC17-0902-5E53-A0C658FAAE7F}"/>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5BE81AB7-6C2D-33BA-B6FE-4089983B7303}"/>
              </a:ext>
            </a:extLst>
          </p:cNvPr>
          <p:cNvSpPr txBox="1"/>
          <p:nvPr>
            <p:custDataLst>
              <p:tags r:id="rId6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E2D12747-0880-EF78-925C-C24E64261587}"/>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042874E3-0111-D7D9-7096-C1D014319CAA}"/>
              </a:ext>
            </a:extLst>
          </p:cNvPr>
          <p:cNvSpPr txBox="1"/>
          <p:nvPr>
            <p:custDataLst>
              <p:tags r:id="rId6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5BE27B51-ADBD-FE04-D123-2D214EF7E8ED}"/>
              </a:ext>
            </a:extLst>
          </p:cNvPr>
          <p:cNvSpPr txBox="1"/>
          <p:nvPr>
            <p:custDataLst>
              <p:tags r:id="rId6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6" name="OTLSHAPE_TB_00000000000000000000000000000000_Separator1">
            <a:extLst>
              <a:ext uri="{FF2B5EF4-FFF2-40B4-BE49-F238E27FC236}">
                <a16:creationId xmlns:a16="http://schemas.microsoft.com/office/drawing/2014/main" id="{091DE4AA-0414-8256-2A3C-E398B890B2A7}"/>
              </a:ext>
            </a:extLst>
          </p:cNvPr>
          <p:cNvCxnSpPr/>
          <p:nvPr>
            <p:custDataLst>
              <p:tags r:id="rId66"/>
            </p:custDataLst>
          </p:nvPr>
        </p:nvCxnSpPr>
        <p:spPr>
          <a:xfrm>
            <a:off x="5760562" y="395464"/>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2" name="OTLSHAPE_SLA_199d0cae46ea41538561df4885311cf6_Title">
            <a:extLst>
              <a:ext uri="{FF2B5EF4-FFF2-40B4-BE49-F238E27FC236}">
                <a16:creationId xmlns:a16="http://schemas.microsoft.com/office/drawing/2014/main" id="{BE2039BE-B604-D6C3-4E68-009DC4F7BAB5}"/>
              </a:ext>
            </a:extLst>
          </p:cNvPr>
          <p:cNvSpPr txBox="1"/>
          <p:nvPr>
            <p:custDataLst>
              <p:tags r:id="rId67"/>
            </p:custDataLst>
          </p:nvPr>
        </p:nvSpPr>
        <p:spPr>
          <a:xfrm>
            <a:off x="6327545" y="814703"/>
            <a:ext cx="3651756"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Last day for rates to be levied by service of rates notice [LGA s562(4)]</a:t>
            </a:r>
          </a:p>
        </p:txBody>
      </p:sp>
      <p:sp>
        <p:nvSpPr>
          <p:cNvPr id="165" name="OTLSHAPE_SLA_d5b7e43d7a3448f2b24d21705fa8dd72_Title">
            <a:extLst>
              <a:ext uri="{FF2B5EF4-FFF2-40B4-BE49-F238E27FC236}">
                <a16:creationId xmlns:a16="http://schemas.microsoft.com/office/drawing/2014/main" id="{3935ED7E-0EE2-DF5D-2215-C0D16014E483}"/>
              </a:ext>
            </a:extLst>
          </p:cNvPr>
          <p:cNvSpPr txBox="1"/>
          <p:nvPr>
            <p:custDataLst>
              <p:tags r:id="rId68"/>
            </p:custDataLst>
          </p:nvPr>
        </p:nvSpPr>
        <p:spPr>
          <a:xfrm>
            <a:off x="922358" y="2392951"/>
            <a:ext cx="4838203" cy="372247"/>
          </a:xfrm>
          <a:prstGeom prst="rect">
            <a:avLst/>
          </a:prstGeom>
          <a:noFill/>
        </p:spPr>
        <p:txBody>
          <a:bodyPr vert="horz" wrap="square" lIns="0" tIns="0" rIns="0" bIns="0" rtlCol="0" anchor="t" anchorCtr="0">
            <a:noAutofit/>
          </a:bodyPr>
          <a:lstStyle/>
          <a:p>
            <a:r>
              <a:rPr lang="en-US" sz="1000" spc="-8" dirty="0">
                <a:solidFill>
                  <a:schemeClr val="dk1"/>
                </a:solidFill>
                <a:latin typeface="Calibri" panose="020F0502020204030204" pitchFamily="34" charset="0"/>
              </a:rPr>
              <a:t>Reminder: written returns of interest due 30 Sept for councillors and designated persons who held office at 30 June [MCC cl4.21(b)]</a:t>
            </a:r>
          </a:p>
        </p:txBody>
      </p:sp>
      <p:sp>
        <p:nvSpPr>
          <p:cNvPr id="249" name="TextBox 248">
            <a:extLst>
              <a:ext uri="{FF2B5EF4-FFF2-40B4-BE49-F238E27FC236}">
                <a16:creationId xmlns:a16="http://schemas.microsoft.com/office/drawing/2014/main" id="{561F1224-BEAB-E3E9-B8B4-71267F440A10}"/>
              </a:ext>
            </a:extLst>
          </p:cNvPr>
          <p:cNvSpPr txBox="1"/>
          <p:nvPr/>
        </p:nvSpPr>
        <p:spPr>
          <a:xfrm>
            <a:off x="2086163" y="-66201"/>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149" name="OTLSHAPE_SLA_199d0cae46ea41538561df4885311cf6_Title">
            <a:extLst>
              <a:ext uri="{FF2B5EF4-FFF2-40B4-BE49-F238E27FC236}">
                <a16:creationId xmlns:a16="http://schemas.microsoft.com/office/drawing/2014/main" id="{2F021E85-5291-7E3F-9CB2-27FECC6772C6}"/>
              </a:ext>
            </a:extLst>
          </p:cNvPr>
          <p:cNvSpPr txBox="1"/>
          <p:nvPr>
            <p:custDataLst>
              <p:tags r:id="rId69"/>
            </p:custDataLst>
          </p:nvPr>
        </p:nvSpPr>
        <p:spPr>
          <a:xfrm>
            <a:off x="947418" y="870158"/>
            <a:ext cx="4202418"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Financial statements to be audited within four months [LGA s416(1)]</a:t>
            </a:r>
          </a:p>
        </p:txBody>
      </p:sp>
      <p:sp>
        <p:nvSpPr>
          <p:cNvPr id="150" name="OTLSHAPE_SLA_199d0cae46ea41538561df4885311cf6_Title">
            <a:extLst>
              <a:ext uri="{FF2B5EF4-FFF2-40B4-BE49-F238E27FC236}">
                <a16:creationId xmlns:a16="http://schemas.microsoft.com/office/drawing/2014/main" id="{AE4721F5-73D6-8332-2CA0-B36B819DCF96}"/>
              </a:ext>
            </a:extLst>
          </p:cNvPr>
          <p:cNvSpPr txBox="1"/>
          <p:nvPr>
            <p:custDataLst>
              <p:tags r:id="rId70"/>
            </p:custDataLst>
          </p:nvPr>
        </p:nvSpPr>
        <p:spPr>
          <a:xfrm>
            <a:off x="925671" y="3436377"/>
            <a:ext cx="4220200" cy="307777"/>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Low-cost loan initiative reimbursement claim period opens – initial report or progress report due</a:t>
            </a:r>
          </a:p>
        </p:txBody>
      </p:sp>
      <p:sp>
        <p:nvSpPr>
          <p:cNvPr id="85" name="OTLSHAPE_SLA_199d0cae46ea41538561df4885311cf6_Title">
            <a:extLst>
              <a:ext uri="{FF2B5EF4-FFF2-40B4-BE49-F238E27FC236}">
                <a16:creationId xmlns:a16="http://schemas.microsoft.com/office/drawing/2014/main" id="{EC218579-A3E8-14AC-3E46-364E0D6029D6}"/>
              </a:ext>
            </a:extLst>
          </p:cNvPr>
          <p:cNvSpPr txBox="1"/>
          <p:nvPr>
            <p:custDataLst>
              <p:tags r:id="rId71"/>
            </p:custDataLst>
          </p:nvPr>
        </p:nvSpPr>
        <p:spPr>
          <a:xfrm>
            <a:off x="947417" y="1126906"/>
            <a:ext cx="4254846"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4    </a:t>
            </a:r>
            <a:r>
              <a:rPr lang="en-US" sz="1000" spc="-8" dirty="0">
                <a:solidFill>
                  <a:schemeClr val="dk1"/>
                </a:solidFill>
                <a:latin typeface="Calibri" panose="020F0502020204030204" pitchFamily="34" charset="0"/>
              </a:rPr>
              <a:t>Proposed borrowing return to be submitted to TCorp.  Return available </a:t>
            </a:r>
            <a:r>
              <a:rPr lang="en-US" sz="1000" spc="-8" dirty="0">
                <a:solidFill>
                  <a:schemeClr val="dk1"/>
                </a:solidFill>
                <a:latin typeface="Calibri" panose="020F0502020204030204" pitchFamily="34" charset="0"/>
                <a:hlinkClick r:id="rId87"/>
              </a:rPr>
              <a:t>here</a:t>
            </a:r>
            <a:endParaRPr lang="en-US" sz="1000" spc="-8" dirty="0">
              <a:solidFill>
                <a:schemeClr val="dk1"/>
              </a:solidFill>
              <a:latin typeface="Calibri" panose="020F0502020204030204" pitchFamily="34" charset="0"/>
            </a:endParaRPr>
          </a:p>
        </p:txBody>
      </p:sp>
      <p:sp>
        <p:nvSpPr>
          <p:cNvPr id="86" name="OTLSHAPE_SLA_199d0cae46ea41538561df4885311cf6_Title">
            <a:extLst>
              <a:ext uri="{FF2B5EF4-FFF2-40B4-BE49-F238E27FC236}">
                <a16:creationId xmlns:a16="http://schemas.microsoft.com/office/drawing/2014/main" id="{0818C2ED-9316-4A30-0CE7-9F33EF2F09EA}"/>
              </a:ext>
            </a:extLst>
          </p:cNvPr>
          <p:cNvSpPr txBox="1"/>
          <p:nvPr>
            <p:custDataLst>
              <p:tags r:id="rId72"/>
            </p:custDataLst>
          </p:nvPr>
        </p:nvSpPr>
        <p:spPr>
          <a:xfrm>
            <a:off x="939034" y="4962192"/>
            <a:ext cx="4844478"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 All Fresh Start Recipient </a:t>
            </a:r>
            <a:r>
              <a:rPr lang="en-US" sz="1000" spc="-8" dirty="0" err="1">
                <a:solidFill>
                  <a:schemeClr val="dk1"/>
                </a:solidFill>
                <a:latin typeface="Calibri" panose="020F0502020204030204" pitchFamily="34" charset="0"/>
              </a:rPr>
              <a:t>organisations</a:t>
            </a:r>
            <a:r>
              <a:rPr lang="en-US" sz="1000" spc="-8" dirty="0">
                <a:solidFill>
                  <a:schemeClr val="dk1"/>
                </a:solidFill>
                <a:latin typeface="Calibri" panose="020F0502020204030204" pitchFamily="34" charset="0"/>
              </a:rPr>
              <a:t> must provide OLG a detailed report by 31 July</a:t>
            </a:r>
          </a:p>
        </p:txBody>
      </p:sp>
      <p:sp>
        <p:nvSpPr>
          <p:cNvPr id="87" name="OTLSHAPE_SLA_199d0cae46ea41538561df4885311cf6_Title">
            <a:extLst>
              <a:ext uri="{FF2B5EF4-FFF2-40B4-BE49-F238E27FC236}">
                <a16:creationId xmlns:a16="http://schemas.microsoft.com/office/drawing/2014/main" id="{27D073AD-BCB0-F8B1-EA6C-3548197F2F8D}"/>
              </a:ext>
            </a:extLst>
          </p:cNvPr>
          <p:cNvSpPr txBox="1"/>
          <p:nvPr>
            <p:custDataLst>
              <p:tags r:id="rId73"/>
            </p:custDataLst>
          </p:nvPr>
        </p:nvSpPr>
        <p:spPr>
          <a:xfrm>
            <a:off x="6370326" y="4402829"/>
            <a:ext cx="4756427"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Animal seizures – Pound data report due</a:t>
            </a:r>
          </a:p>
        </p:txBody>
      </p:sp>
      <p:sp>
        <p:nvSpPr>
          <p:cNvPr id="89" name="OTLSHAPE_SLA_d5b7e43d7a3448f2b24d21705fa8dd72_Title">
            <a:extLst>
              <a:ext uri="{FF2B5EF4-FFF2-40B4-BE49-F238E27FC236}">
                <a16:creationId xmlns:a16="http://schemas.microsoft.com/office/drawing/2014/main" id="{C5F6D79A-2927-E1B0-7915-3B92B0F1AE22}"/>
              </a:ext>
            </a:extLst>
          </p:cNvPr>
          <p:cNvSpPr txBox="1"/>
          <p:nvPr>
            <p:custDataLst>
              <p:tags r:id="rId74"/>
            </p:custDataLst>
          </p:nvPr>
        </p:nvSpPr>
        <p:spPr>
          <a:xfrm>
            <a:off x="928304" y="2115189"/>
            <a:ext cx="4060804" cy="253471"/>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Public Interest Disclosures Report due to NSW Ombudsman (PIDA s78)</a:t>
            </a:r>
          </a:p>
        </p:txBody>
      </p:sp>
      <p:sp>
        <p:nvSpPr>
          <p:cNvPr id="90" name="OTLSHAPE_SL_769fe1c534d04d7f8de953029c5de3e1_HeaderRectangle">
            <a:extLst>
              <a:ext uri="{FF2B5EF4-FFF2-40B4-BE49-F238E27FC236}">
                <a16:creationId xmlns:a16="http://schemas.microsoft.com/office/drawing/2014/main" id="{84D5F1BB-C816-01B9-F162-DD757DF8B841}"/>
              </a:ext>
            </a:extLst>
          </p:cNvPr>
          <p:cNvSpPr/>
          <p:nvPr>
            <p:custDataLst>
              <p:tags r:id="rId75"/>
            </p:custDataLst>
          </p:nvPr>
        </p:nvSpPr>
        <p:spPr>
          <a:xfrm>
            <a:off x="79980" y="4902240"/>
            <a:ext cx="771921" cy="863386"/>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94" name="OTLSHAPE_SLA_199d0cae46ea41538561df4885311cf6_Title">
            <a:extLst>
              <a:ext uri="{FF2B5EF4-FFF2-40B4-BE49-F238E27FC236}">
                <a16:creationId xmlns:a16="http://schemas.microsoft.com/office/drawing/2014/main" id="{E9777BB9-6056-B0C2-C2F6-2956BAD1D2DC}"/>
              </a:ext>
            </a:extLst>
          </p:cNvPr>
          <p:cNvSpPr txBox="1"/>
          <p:nvPr>
            <p:custDataLst>
              <p:tags r:id="rId76"/>
            </p:custDataLst>
          </p:nvPr>
        </p:nvSpPr>
        <p:spPr>
          <a:xfrm>
            <a:off x="6376393" y="4976556"/>
            <a:ext cx="2556752"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Compulsorily</a:t>
            </a:r>
            <a:r>
              <a:rPr lang="en-US" sz="1000" b="1" spc="-8" dirty="0">
                <a:solidFill>
                  <a:schemeClr val="dk1"/>
                </a:solidFill>
                <a:latin typeface="Calibri" panose="020F0502020204030204" pitchFamily="34" charset="0"/>
              </a:rPr>
              <a:t> </a:t>
            </a:r>
            <a:r>
              <a:rPr lang="en-US" sz="1000" spc="-8" dirty="0">
                <a:solidFill>
                  <a:schemeClr val="dk1"/>
                </a:solidFill>
                <a:latin typeface="Calibri" panose="020F0502020204030204" pitchFamily="34" charset="0"/>
              </a:rPr>
              <a:t>Land Acquisition return due</a:t>
            </a:r>
          </a:p>
        </p:txBody>
      </p:sp>
      <p:sp>
        <p:nvSpPr>
          <p:cNvPr id="95" name="OTLSHAPE_SLA_199d0cae46ea41538561df4885311cf6_Title">
            <a:extLst>
              <a:ext uri="{FF2B5EF4-FFF2-40B4-BE49-F238E27FC236}">
                <a16:creationId xmlns:a16="http://schemas.microsoft.com/office/drawing/2014/main" id="{9AC2E009-A33F-7458-2EE0-FEC95404A96B}"/>
              </a:ext>
            </a:extLst>
          </p:cNvPr>
          <p:cNvSpPr txBox="1"/>
          <p:nvPr>
            <p:custDataLst>
              <p:tags r:id="rId77"/>
            </p:custDataLst>
          </p:nvPr>
        </p:nvSpPr>
        <p:spPr>
          <a:xfrm>
            <a:off x="947418" y="1416300"/>
            <a:ext cx="2484911"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Last day for making rates  [LGA s533]</a:t>
            </a:r>
          </a:p>
        </p:txBody>
      </p:sp>
      <p:sp>
        <p:nvSpPr>
          <p:cNvPr id="96" name="OTLSHAPE_SLA_199d0cae46ea41538561df4885311cf6_Title">
            <a:extLst>
              <a:ext uri="{FF2B5EF4-FFF2-40B4-BE49-F238E27FC236}">
                <a16:creationId xmlns:a16="http://schemas.microsoft.com/office/drawing/2014/main" id="{16B80BCF-BB68-BAC4-94AA-1F6DF2A344D3}"/>
              </a:ext>
            </a:extLst>
          </p:cNvPr>
          <p:cNvSpPr txBox="1"/>
          <p:nvPr>
            <p:custDataLst>
              <p:tags r:id="rId78"/>
            </p:custDataLst>
          </p:nvPr>
        </p:nvSpPr>
        <p:spPr>
          <a:xfrm>
            <a:off x="6376393" y="5176798"/>
            <a:ext cx="3831056"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Expected first installment of 2025-26 Financial Assistance Grants</a:t>
            </a:r>
          </a:p>
        </p:txBody>
      </p:sp>
      <p:sp>
        <p:nvSpPr>
          <p:cNvPr id="97" name="OTLSHAPE_SLA_199d0cae46ea41538561df4885311cf6_Title">
            <a:extLst>
              <a:ext uri="{FF2B5EF4-FFF2-40B4-BE49-F238E27FC236}">
                <a16:creationId xmlns:a16="http://schemas.microsoft.com/office/drawing/2014/main" id="{4E3DE233-1F44-07AF-4BDF-DB906C46682F}"/>
              </a:ext>
            </a:extLst>
          </p:cNvPr>
          <p:cNvSpPr txBox="1"/>
          <p:nvPr>
            <p:custDataLst>
              <p:tags r:id="rId79"/>
            </p:custDataLst>
          </p:nvPr>
        </p:nvSpPr>
        <p:spPr>
          <a:xfrm>
            <a:off x="6327545" y="1050600"/>
            <a:ext cx="3651756"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First quarter rates or single installment due  [LGA s562]</a:t>
            </a:r>
          </a:p>
        </p:txBody>
      </p:sp>
      <p:sp>
        <p:nvSpPr>
          <p:cNvPr id="116" name="OTLSHAPE_SLA_199d0cae46ea41538561df4885311cf6_Title">
            <a:extLst>
              <a:ext uri="{FF2B5EF4-FFF2-40B4-BE49-F238E27FC236}">
                <a16:creationId xmlns:a16="http://schemas.microsoft.com/office/drawing/2014/main" id="{C1AC95FB-6A9E-9803-BFF9-FB1FD7945AC7}"/>
              </a:ext>
            </a:extLst>
          </p:cNvPr>
          <p:cNvSpPr txBox="1"/>
          <p:nvPr>
            <p:custDataLst>
              <p:tags r:id="rId80"/>
            </p:custDataLst>
          </p:nvPr>
        </p:nvSpPr>
        <p:spPr>
          <a:xfrm>
            <a:off x="947418" y="3833510"/>
            <a:ext cx="4339981" cy="307777"/>
          </a:xfrm>
          <a:prstGeom prst="rect">
            <a:avLst/>
          </a:prstGeom>
          <a:noFill/>
        </p:spPr>
        <p:txBody>
          <a:bodyPr vert="horz" wrap="square" lIns="0" tIns="0" rIns="0" bIns="0" rtlCol="0" anchor="ctr" anchorCtr="0">
            <a:spAutoFit/>
          </a:bodyPr>
          <a:lstStyle/>
          <a:p>
            <a:r>
              <a:rPr lang="en-US" sz="1000" spc="-8" dirty="0">
                <a:latin typeface="Calibri" panose="020F0502020204030204" pitchFamily="34" charset="0"/>
              </a:rPr>
              <a:t>Local Government Recovery Grants – AGRN 1012, 1025,1030/34 &amp; $2M, HIC Companion Animals Grants ($375K) – YTD reporting due</a:t>
            </a:r>
          </a:p>
        </p:txBody>
      </p:sp>
      <p:sp>
        <p:nvSpPr>
          <p:cNvPr id="117" name="OTLSHAPE_SLA_199d0cae46ea41538561df4885311cf6_Title">
            <a:extLst>
              <a:ext uri="{FF2B5EF4-FFF2-40B4-BE49-F238E27FC236}">
                <a16:creationId xmlns:a16="http://schemas.microsoft.com/office/drawing/2014/main" id="{D35F0A93-A83E-72E7-74A2-48E6C4BC8265}"/>
              </a:ext>
            </a:extLst>
          </p:cNvPr>
          <p:cNvSpPr txBox="1"/>
          <p:nvPr>
            <p:custDataLst>
              <p:tags r:id="rId81"/>
            </p:custDataLst>
          </p:nvPr>
        </p:nvSpPr>
        <p:spPr>
          <a:xfrm>
            <a:off x="947417" y="1665670"/>
            <a:ext cx="2484911"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GST Certificate to be submitted to OLG</a:t>
            </a:r>
          </a:p>
        </p:txBody>
      </p:sp>
      <p:sp>
        <p:nvSpPr>
          <p:cNvPr id="2" name="OTLSHAPE_SL_769fe1c534d04d7f8de953029c5de3e1_HeaderRectangle">
            <a:extLst>
              <a:ext uri="{FF2B5EF4-FFF2-40B4-BE49-F238E27FC236}">
                <a16:creationId xmlns:a16="http://schemas.microsoft.com/office/drawing/2014/main" id="{A4974944-4ED9-252A-1173-15A609EA8E7C}"/>
              </a:ext>
            </a:extLst>
          </p:cNvPr>
          <p:cNvSpPr/>
          <p:nvPr>
            <p:custDataLst>
              <p:tags r:id="rId82"/>
            </p:custDataLst>
          </p:nvPr>
        </p:nvSpPr>
        <p:spPr>
          <a:xfrm>
            <a:off x="72221" y="5830670"/>
            <a:ext cx="771921" cy="863386"/>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3" name="OTLSHAPE_SL_769fe1c534d04d7f8de953029c5de3e1_BackgroundRectangle">
            <a:extLst>
              <a:ext uri="{FF2B5EF4-FFF2-40B4-BE49-F238E27FC236}">
                <a16:creationId xmlns:a16="http://schemas.microsoft.com/office/drawing/2014/main" id="{5DB870C9-83B2-B372-D861-A85DDE644E62}"/>
              </a:ext>
            </a:extLst>
          </p:cNvPr>
          <p:cNvSpPr/>
          <p:nvPr>
            <p:custDataLst>
              <p:tags r:id="rId83"/>
            </p:custDataLst>
          </p:nvPr>
        </p:nvSpPr>
        <p:spPr>
          <a:xfrm>
            <a:off x="824285" y="5846090"/>
            <a:ext cx="11268818" cy="865594"/>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TLSHAPE_SLA_199d0cae46ea41538561df4885311cf6_Title">
            <a:extLst>
              <a:ext uri="{FF2B5EF4-FFF2-40B4-BE49-F238E27FC236}">
                <a16:creationId xmlns:a16="http://schemas.microsoft.com/office/drawing/2014/main" id="{8110B858-3621-735D-FF16-28DC05C5C9B7}"/>
              </a:ext>
            </a:extLst>
          </p:cNvPr>
          <p:cNvSpPr txBox="1"/>
          <p:nvPr>
            <p:custDataLst>
              <p:tags r:id="rId84"/>
            </p:custDataLst>
          </p:nvPr>
        </p:nvSpPr>
        <p:spPr>
          <a:xfrm>
            <a:off x="6376393" y="3467890"/>
            <a:ext cx="4220200" cy="153888"/>
          </a:xfrm>
          <a:prstGeom prst="rect">
            <a:avLst/>
          </a:prstGeom>
          <a:noFill/>
        </p:spPr>
        <p:txBody>
          <a:bodyPr vert="horz" wrap="square" lIns="0" tIns="0" rIns="0" bIns="0" rtlCol="0" anchor="ctr" anchorCtr="0">
            <a:spAutoFit/>
          </a:bodyPr>
          <a:lstStyle/>
          <a:p>
            <a:r>
              <a:rPr lang="en-US" sz="1000" spc="-8" dirty="0">
                <a:latin typeface="Calibri" panose="020F0502020204030204" pitchFamily="34" charset="0"/>
              </a:rPr>
              <a:t>New Council Implementation Fund (NCIF)  progress report due</a:t>
            </a:r>
          </a:p>
        </p:txBody>
      </p:sp>
      <p:sp>
        <p:nvSpPr>
          <p:cNvPr id="10" name="OTLSHAPE_SLA_199d0cae46ea41538561df4885311cf6_Title">
            <a:extLst>
              <a:ext uri="{FF2B5EF4-FFF2-40B4-BE49-F238E27FC236}">
                <a16:creationId xmlns:a16="http://schemas.microsoft.com/office/drawing/2014/main" id="{87CD41AA-7A1B-D5E9-3D0F-4C2A27D24DFC}"/>
              </a:ext>
            </a:extLst>
          </p:cNvPr>
          <p:cNvSpPr txBox="1"/>
          <p:nvPr>
            <p:custDataLst>
              <p:tags r:id="rId85"/>
            </p:custDataLst>
          </p:nvPr>
        </p:nvSpPr>
        <p:spPr>
          <a:xfrm>
            <a:off x="6372278" y="3699443"/>
            <a:ext cx="4220200" cy="153888"/>
          </a:xfrm>
          <a:prstGeom prst="rect">
            <a:avLst/>
          </a:prstGeom>
          <a:noFill/>
        </p:spPr>
        <p:txBody>
          <a:bodyPr vert="horz" wrap="square" lIns="0" tIns="0" rIns="0" bIns="0" rtlCol="0" anchor="ctr" anchorCtr="0">
            <a:spAutoFit/>
          </a:bodyPr>
          <a:lstStyle/>
          <a:p>
            <a:r>
              <a:rPr lang="en-US" sz="1000" spc="-8" dirty="0">
                <a:latin typeface="Calibri" panose="020F0502020204030204" pitchFamily="34" charset="0"/>
              </a:rPr>
              <a:t>Stronger Communities Fund (SCF) progress report due</a:t>
            </a:r>
          </a:p>
        </p:txBody>
      </p:sp>
    </p:spTree>
    <p:custDataLst>
      <p:tags r:id="rId1"/>
    </p:custDataLst>
    <p:extLst>
      <p:ext uri="{BB962C8B-B14F-4D97-AF65-F5344CB8AC3E}">
        <p14:creationId xmlns:p14="http://schemas.microsoft.com/office/powerpoint/2010/main" val="3275420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814018" y="4900032"/>
            <a:ext cx="11268818" cy="865594"/>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643905" y="736414"/>
            <a:ext cx="11520031" cy="1310276"/>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886652" y="2139940"/>
            <a:ext cx="11236805" cy="1472713"/>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483278" y="3759996"/>
            <a:ext cx="11620795" cy="474398"/>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534244" y="4337900"/>
            <a:ext cx="11548592" cy="512857"/>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94682" y="727280"/>
            <a:ext cx="798725" cy="1300811"/>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92351" y="2118559"/>
            <a:ext cx="780455" cy="1494095"/>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87927" y="3744578"/>
            <a:ext cx="775458" cy="512857"/>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89443" y="4330089"/>
            <a:ext cx="762458" cy="509622"/>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24185" y="1351960"/>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26165" y="2687851"/>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71666" y="3792436"/>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11927" y="4439871"/>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TLSHAPE_TB_00000000000000000000000000000000_TimescaleInterval3">
            <a:extLst>
              <a:ext uri="{FF2B5EF4-FFF2-40B4-BE49-F238E27FC236}">
                <a16:creationId xmlns:a16="http://schemas.microsoft.com/office/drawing/2014/main" id="{DD085757-0E42-FBFD-E393-232E80BCFC6F}"/>
              </a:ext>
            </a:extLst>
          </p:cNvPr>
          <p:cNvSpPr txBox="1"/>
          <p:nvPr>
            <p:custDataLst>
              <p:tags r:id="rId37"/>
            </p:custDataLst>
          </p:nvPr>
        </p:nvSpPr>
        <p:spPr>
          <a:xfrm>
            <a:off x="2329615" y="396637"/>
            <a:ext cx="902237" cy="218314"/>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2" dirty="0">
                <a:solidFill>
                  <a:schemeClr val="dk1"/>
                </a:solidFill>
              </a:rPr>
              <a:t>Sept</a:t>
            </a:r>
            <a:r>
              <a:rPr lang="en-GB" sz="1200" spc="-22" dirty="0">
                <a:solidFill>
                  <a:schemeClr val="dk1"/>
                </a:solidFill>
              </a:rPr>
              <a:t> </a:t>
            </a:r>
            <a:r>
              <a:rPr lang="en-GB" sz="1200" b="1" spc="-22" dirty="0">
                <a:solidFill>
                  <a:schemeClr val="dk1"/>
                </a:solidFill>
              </a:rPr>
              <a:t>2025</a:t>
            </a:r>
            <a:endParaRPr lang="en-GB" sz="1200" spc="-22" dirty="0">
              <a:solidFill>
                <a:schemeClr val="dk1"/>
              </a:solidFill>
            </a:endParaRP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8"/>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9"/>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4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6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7" name="OTLSHAPE_TB_00000000000000000000000000000000_Separator2">
            <a:extLst>
              <a:ext uri="{FF2B5EF4-FFF2-40B4-BE49-F238E27FC236}">
                <a16:creationId xmlns:a16="http://schemas.microsoft.com/office/drawing/2014/main" id="{5E5FE558-9EF7-C2D2-E847-6E521B90F232}"/>
              </a:ext>
            </a:extLst>
          </p:cNvPr>
          <p:cNvCxnSpPr>
            <a:cxnSpLocks/>
          </p:cNvCxnSpPr>
          <p:nvPr>
            <p:custDataLst>
              <p:tags r:id="rId64"/>
            </p:custDataLst>
          </p:nvPr>
        </p:nvCxnSpPr>
        <p:spPr>
          <a:xfrm>
            <a:off x="6026377" y="395464"/>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2403129" y="-39044"/>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5"/>
            </p:custDataLst>
          </p:nvPr>
        </p:nvSpPr>
        <p:spPr>
          <a:xfrm>
            <a:off x="79980" y="4902240"/>
            <a:ext cx="771921" cy="863386"/>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101" name="OTLSHAPE_SLA_d5b7e43d7a3448f2b24d21705fa8dd72_Title">
            <a:extLst>
              <a:ext uri="{FF2B5EF4-FFF2-40B4-BE49-F238E27FC236}">
                <a16:creationId xmlns:a16="http://schemas.microsoft.com/office/drawing/2014/main" id="{2D89C365-682A-41E2-92A5-D92024B9C0FC}"/>
              </a:ext>
            </a:extLst>
          </p:cNvPr>
          <p:cNvSpPr txBox="1"/>
          <p:nvPr>
            <p:custDataLst>
              <p:tags r:id="rId66"/>
            </p:custDataLst>
          </p:nvPr>
        </p:nvSpPr>
        <p:spPr>
          <a:xfrm>
            <a:off x="939035" y="2124522"/>
            <a:ext cx="4579039" cy="576404"/>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Written returns of interest due  for councillors and designated persons who held office at 30 June [MCC cl4.21(b)] to be lodged.  GM to table returns at next Council meeting [MCC cl 4.25]</a:t>
            </a:r>
          </a:p>
        </p:txBody>
      </p:sp>
      <p:sp>
        <p:nvSpPr>
          <p:cNvPr id="2" name="OTLSHAPE_SL_769fe1c534d04d7f8de953029c5de3e1_HeaderRectangle">
            <a:extLst>
              <a:ext uri="{FF2B5EF4-FFF2-40B4-BE49-F238E27FC236}">
                <a16:creationId xmlns:a16="http://schemas.microsoft.com/office/drawing/2014/main" id="{B1D6A6A7-E917-2042-0A5C-37A92D49817B}"/>
              </a:ext>
            </a:extLst>
          </p:cNvPr>
          <p:cNvSpPr/>
          <p:nvPr>
            <p:custDataLst>
              <p:tags r:id="rId67"/>
            </p:custDataLst>
          </p:nvPr>
        </p:nvSpPr>
        <p:spPr>
          <a:xfrm>
            <a:off x="72221" y="5830670"/>
            <a:ext cx="771921" cy="863386"/>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3" name="OTLSHAPE_SL_769fe1c534d04d7f8de953029c5de3e1_BackgroundRectangle">
            <a:extLst>
              <a:ext uri="{FF2B5EF4-FFF2-40B4-BE49-F238E27FC236}">
                <a16:creationId xmlns:a16="http://schemas.microsoft.com/office/drawing/2014/main" id="{6FF0D74D-0B0C-8D92-8743-25BA1916574E}"/>
              </a:ext>
            </a:extLst>
          </p:cNvPr>
          <p:cNvSpPr/>
          <p:nvPr>
            <p:custDataLst>
              <p:tags r:id="rId68"/>
            </p:custDataLst>
          </p:nvPr>
        </p:nvSpPr>
        <p:spPr>
          <a:xfrm>
            <a:off x="824285" y="5846090"/>
            <a:ext cx="11268818" cy="865594"/>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TLSHAPE_SLA_d5b7e43d7a3448f2b24d21705fa8dd72_Title">
            <a:extLst>
              <a:ext uri="{FF2B5EF4-FFF2-40B4-BE49-F238E27FC236}">
                <a16:creationId xmlns:a16="http://schemas.microsoft.com/office/drawing/2014/main" id="{99454208-7063-B8F4-0A87-EC1146EC90E9}"/>
              </a:ext>
            </a:extLst>
          </p:cNvPr>
          <p:cNvSpPr txBox="1"/>
          <p:nvPr>
            <p:custDataLst>
              <p:tags r:id="rId69"/>
            </p:custDataLst>
          </p:nvPr>
        </p:nvSpPr>
        <p:spPr>
          <a:xfrm>
            <a:off x="953273" y="6086769"/>
            <a:ext cx="2977453" cy="262268"/>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LG Professionals – Integrated Planners Conference</a:t>
            </a:r>
          </a:p>
        </p:txBody>
      </p:sp>
      <p:sp>
        <p:nvSpPr>
          <p:cNvPr id="12" name="OTLSHAPE_TB_00000000000000000000000000000000_TimescaleInterval4">
            <a:extLst>
              <a:ext uri="{FF2B5EF4-FFF2-40B4-BE49-F238E27FC236}">
                <a16:creationId xmlns:a16="http://schemas.microsoft.com/office/drawing/2014/main" id="{EF436D88-A9FD-CB14-B658-AE8837DE80A3}"/>
              </a:ext>
            </a:extLst>
          </p:cNvPr>
          <p:cNvSpPr txBox="1"/>
          <p:nvPr>
            <p:custDataLst>
              <p:tags r:id="rId70"/>
            </p:custDataLst>
          </p:nvPr>
        </p:nvSpPr>
        <p:spPr>
          <a:xfrm>
            <a:off x="8505699" y="369463"/>
            <a:ext cx="754737" cy="234882"/>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Oct</a:t>
            </a:r>
            <a:r>
              <a:rPr lang="en-GB" sz="1200" spc="-20" dirty="0">
                <a:solidFill>
                  <a:schemeClr val="dk1"/>
                </a:solidFill>
              </a:rPr>
              <a:t> </a:t>
            </a:r>
            <a:r>
              <a:rPr lang="en-GB" sz="1200" b="1" spc="-20" dirty="0">
                <a:solidFill>
                  <a:schemeClr val="dk1"/>
                </a:solidFill>
              </a:rPr>
              <a:t>2025</a:t>
            </a:r>
          </a:p>
        </p:txBody>
      </p:sp>
      <p:sp>
        <p:nvSpPr>
          <p:cNvPr id="13" name="OTLSHAPE_SLA_199d0cae46ea41538561df4885311cf6_Title">
            <a:extLst>
              <a:ext uri="{FF2B5EF4-FFF2-40B4-BE49-F238E27FC236}">
                <a16:creationId xmlns:a16="http://schemas.microsoft.com/office/drawing/2014/main" id="{6FC11779-DEAB-6FE7-954A-3A9CD25CFB89}"/>
              </a:ext>
            </a:extLst>
          </p:cNvPr>
          <p:cNvSpPr txBox="1"/>
          <p:nvPr>
            <p:custDataLst>
              <p:tags r:id="rId71"/>
            </p:custDataLst>
          </p:nvPr>
        </p:nvSpPr>
        <p:spPr>
          <a:xfrm>
            <a:off x="6262366" y="794306"/>
            <a:ext cx="3480558"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       </a:t>
            </a:r>
            <a:r>
              <a:rPr lang="en-US" sz="1000" spc="-8" dirty="0">
                <a:solidFill>
                  <a:schemeClr val="dk1"/>
                </a:solidFill>
                <a:latin typeface="Calibri" panose="020F0502020204030204" pitchFamily="34" charset="0"/>
              </a:rPr>
              <a:t>Application for Payment of Pensioner subsidy due</a:t>
            </a:r>
          </a:p>
        </p:txBody>
      </p:sp>
      <p:sp>
        <p:nvSpPr>
          <p:cNvPr id="14" name="OTLSHAPE_SLA_199d0cae46ea41538561df4885311cf6_Title">
            <a:extLst>
              <a:ext uri="{FF2B5EF4-FFF2-40B4-BE49-F238E27FC236}">
                <a16:creationId xmlns:a16="http://schemas.microsoft.com/office/drawing/2014/main" id="{FEBF14E8-B7D4-8E38-E777-8ABB12BFF023}"/>
              </a:ext>
            </a:extLst>
          </p:cNvPr>
          <p:cNvSpPr txBox="1"/>
          <p:nvPr>
            <p:custDataLst>
              <p:tags r:id="rId72"/>
            </p:custDataLst>
          </p:nvPr>
        </p:nvSpPr>
        <p:spPr>
          <a:xfrm>
            <a:off x="6239136" y="1026970"/>
            <a:ext cx="5287861"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17     </a:t>
            </a:r>
            <a:r>
              <a:rPr lang="en-US" sz="1000" spc="-8" dirty="0">
                <a:solidFill>
                  <a:schemeClr val="dk1"/>
                </a:solidFill>
                <a:latin typeface="Calibri" panose="020F0502020204030204" pitchFamily="34" charset="0"/>
              </a:rPr>
              <a:t>Request for extension to lodge financial statements due in writing to OLG [LGA s416(2), Code</a:t>
            </a:r>
            <a:r>
              <a:rPr lang="en-US" sz="900" spc="-8" dirty="0">
                <a:solidFill>
                  <a:schemeClr val="dk1"/>
                </a:solidFill>
                <a:latin typeface="Calibri" panose="020F0502020204030204" pitchFamily="34" charset="0"/>
              </a:rPr>
              <a:t>]</a:t>
            </a:r>
          </a:p>
        </p:txBody>
      </p:sp>
      <p:sp>
        <p:nvSpPr>
          <p:cNvPr id="15" name="OTLSHAPE_SLA_199d0cae46ea41538561df4885311cf6_Title">
            <a:extLst>
              <a:ext uri="{FF2B5EF4-FFF2-40B4-BE49-F238E27FC236}">
                <a16:creationId xmlns:a16="http://schemas.microsoft.com/office/drawing/2014/main" id="{24719992-9E05-8701-F6D2-A97FD07E7BAD}"/>
              </a:ext>
            </a:extLst>
          </p:cNvPr>
          <p:cNvSpPr txBox="1"/>
          <p:nvPr>
            <p:custDataLst>
              <p:tags r:id="rId73"/>
            </p:custDataLst>
          </p:nvPr>
        </p:nvSpPr>
        <p:spPr>
          <a:xfrm>
            <a:off x="6237699" y="1230238"/>
            <a:ext cx="592542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Financial Statements to be audited [LGAs416(1), Code] and lodged to OLG [LGA s417)5)] with Financial Data Return (FDR) available at </a:t>
            </a:r>
            <a:r>
              <a:rPr lang="en-US" sz="1000" spc="-8" dirty="0">
                <a:solidFill>
                  <a:schemeClr val="dk1"/>
                </a:solidFill>
                <a:latin typeface="Calibri" panose="020F0502020204030204" pitchFamily="34" charset="0"/>
                <a:hlinkClick r:id="rId83"/>
              </a:rPr>
              <a:t>here</a:t>
            </a:r>
            <a:endParaRPr lang="en-US" sz="1000" spc="-8" dirty="0">
              <a:solidFill>
                <a:schemeClr val="dk1"/>
              </a:solidFill>
              <a:latin typeface="Calibri" panose="020F0502020204030204" pitchFamily="34" charset="0"/>
            </a:endParaRPr>
          </a:p>
        </p:txBody>
      </p:sp>
      <p:sp>
        <p:nvSpPr>
          <p:cNvPr id="16" name="OTLSHAPE_SLA_199d0cae46ea41538561df4885311cf6_Title">
            <a:extLst>
              <a:ext uri="{FF2B5EF4-FFF2-40B4-BE49-F238E27FC236}">
                <a16:creationId xmlns:a16="http://schemas.microsoft.com/office/drawing/2014/main" id="{102EDFFA-BB39-25F7-0F44-8259DD59A9D0}"/>
              </a:ext>
            </a:extLst>
          </p:cNvPr>
          <p:cNvSpPr txBox="1"/>
          <p:nvPr>
            <p:custDataLst>
              <p:tags r:id="rId74"/>
            </p:custDataLst>
          </p:nvPr>
        </p:nvSpPr>
        <p:spPr>
          <a:xfrm>
            <a:off x="6237699" y="1794934"/>
            <a:ext cx="4851634"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Second quarter rates installment notices to be sent [LGA s562(5)]</a:t>
            </a:r>
          </a:p>
        </p:txBody>
      </p:sp>
      <p:sp>
        <p:nvSpPr>
          <p:cNvPr id="20" name="OTLSHAPE_SLA_199d0cae46ea41538561df4885311cf6_Title">
            <a:extLst>
              <a:ext uri="{FF2B5EF4-FFF2-40B4-BE49-F238E27FC236}">
                <a16:creationId xmlns:a16="http://schemas.microsoft.com/office/drawing/2014/main" id="{C95DE188-1A7B-F3E0-0D17-5B2C6602F1E7}"/>
              </a:ext>
            </a:extLst>
          </p:cNvPr>
          <p:cNvSpPr txBox="1"/>
          <p:nvPr>
            <p:custDataLst>
              <p:tags r:id="rId75"/>
            </p:custDataLst>
          </p:nvPr>
        </p:nvSpPr>
        <p:spPr>
          <a:xfrm>
            <a:off x="6237699" y="3883787"/>
            <a:ext cx="5121494" cy="153888"/>
          </a:xfrm>
          <a:prstGeom prst="rect">
            <a:avLst/>
          </a:prstGeom>
          <a:noFill/>
        </p:spPr>
        <p:txBody>
          <a:bodyPr vert="horz" wrap="square" lIns="0" tIns="0" rIns="0" bIns="0" rtlCol="0" anchor="ctr" anchorCtr="0">
            <a:spAutoFit/>
          </a:bodyPr>
          <a:lstStyle/>
          <a:p>
            <a:r>
              <a:rPr lang="en-US" sz="1000" spc="-8" dirty="0">
                <a:latin typeface="Calibri" panose="020F0502020204030204" pitchFamily="34" charset="0"/>
              </a:rPr>
              <a:t>Local Government Recovery Grants – AGRN 1012, 1025,1030/34 – YTD reporting due</a:t>
            </a:r>
          </a:p>
        </p:txBody>
      </p:sp>
      <p:sp>
        <p:nvSpPr>
          <p:cNvPr id="25" name="OTLSHAPE_SLA_199d0cae46ea41538561df4885311cf6_Title">
            <a:extLst>
              <a:ext uri="{FF2B5EF4-FFF2-40B4-BE49-F238E27FC236}">
                <a16:creationId xmlns:a16="http://schemas.microsoft.com/office/drawing/2014/main" id="{80D3855B-A928-CD17-C4B7-DF8DFC86959C}"/>
              </a:ext>
            </a:extLst>
          </p:cNvPr>
          <p:cNvSpPr txBox="1"/>
          <p:nvPr>
            <p:custDataLst>
              <p:tags r:id="rId76"/>
            </p:custDataLst>
          </p:nvPr>
        </p:nvSpPr>
        <p:spPr>
          <a:xfrm>
            <a:off x="6237699" y="1612435"/>
            <a:ext cx="592542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Council’s annual Permissible Income workpapers to be submitted to </a:t>
            </a:r>
            <a:r>
              <a:rPr lang="en-US" sz="1000" spc="-8" dirty="0">
                <a:solidFill>
                  <a:schemeClr val="dk1"/>
                </a:solidFill>
                <a:latin typeface="Calibri" panose="020F0502020204030204" pitchFamily="34" charset="0"/>
                <a:hlinkClick r:id="rId84"/>
              </a:rPr>
              <a:t>soc@olg.nsw.gov.au</a:t>
            </a:r>
            <a:r>
              <a:rPr lang="en-US" sz="1000" spc="-8" dirty="0">
                <a:solidFill>
                  <a:schemeClr val="dk1"/>
                </a:solidFill>
                <a:latin typeface="Calibri" panose="020F0502020204030204" pitchFamily="34" charset="0"/>
              </a:rPr>
              <a:t>.  SoC available </a:t>
            </a:r>
            <a:r>
              <a:rPr lang="en-US" sz="1000" spc="-8" dirty="0">
                <a:solidFill>
                  <a:schemeClr val="dk1"/>
                </a:solidFill>
                <a:latin typeface="Calibri" panose="020F0502020204030204" pitchFamily="34" charset="0"/>
                <a:hlinkClick r:id="rId83"/>
              </a:rPr>
              <a:t>here</a:t>
            </a:r>
            <a:endParaRPr lang="en-US" sz="1000" spc="-8" dirty="0">
              <a:solidFill>
                <a:schemeClr val="dk1"/>
              </a:solidFill>
              <a:latin typeface="Calibri" panose="020F0502020204030204" pitchFamily="34" charset="0"/>
            </a:endParaRPr>
          </a:p>
        </p:txBody>
      </p:sp>
      <p:sp>
        <p:nvSpPr>
          <p:cNvPr id="6" name="OTLSHAPE_SLA_199d0cae46ea41538561df4885311cf6_Title">
            <a:extLst>
              <a:ext uri="{FF2B5EF4-FFF2-40B4-BE49-F238E27FC236}">
                <a16:creationId xmlns:a16="http://schemas.microsoft.com/office/drawing/2014/main" id="{F4BDEB32-A340-DA3B-3297-E5EDA4F4AC10}"/>
              </a:ext>
            </a:extLst>
          </p:cNvPr>
          <p:cNvSpPr txBox="1"/>
          <p:nvPr>
            <p:custDataLst>
              <p:tags r:id="rId77"/>
            </p:custDataLst>
          </p:nvPr>
        </p:nvSpPr>
        <p:spPr>
          <a:xfrm>
            <a:off x="932280" y="2720018"/>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ARIC to have met this quarter [LG Reg s216J]</a:t>
            </a:r>
          </a:p>
        </p:txBody>
      </p:sp>
      <p:sp>
        <p:nvSpPr>
          <p:cNvPr id="8" name="OTLSHAPE_SLA_d5b7e43d7a3448f2b24d21705fa8dd72_Title">
            <a:extLst>
              <a:ext uri="{FF2B5EF4-FFF2-40B4-BE49-F238E27FC236}">
                <a16:creationId xmlns:a16="http://schemas.microsoft.com/office/drawing/2014/main" id="{51D54FD0-8C82-FEBB-D8FC-EE41B58A0D75}"/>
              </a:ext>
            </a:extLst>
          </p:cNvPr>
          <p:cNvSpPr txBox="1"/>
          <p:nvPr>
            <p:custDataLst>
              <p:tags r:id="rId78"/>
            </p:custDataLst>
          </p:nvPr>
        </p:nvSpPr>
        <p:spPr>
          <a:xfrm>
            <a:off x="6237699" y="2172143"/>
            <a:ext cx="5820470" cy="296391"/>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Annual Report of obligations under GIPA due to the Minister and the Information Commissioner [GIPA s125]</a:t>
            </a:r>
            <a:endParaRPr lang="en-US" sz="1000" b="1" spc="-8" dirty="0">
              <a:solidFill>
                <a:schemeClr val="dk1"/>
              </a:solidFill>
              <a:latin typeface="Calibri" panose="020F0502020204030204" pitchFamily="34" charset="0"/>
            </a:endParaRPr>
          </a:p>
        </p:txBody>
      </p:sp>
      <p:sp>
        <p:nvSpPr>
          <p:cNvPr id="11" name="OTLSHAPE_SLA_d5b7e43d7a3448f2b24d21705fa8dd72_Title">
            <a:extLst>
              <a:ext uri="{FF2B5EF4-FFF2-40B4-BE49-F238E27FC236}">
                <a16:creationId xmlns:a16="http://schemas.microsoft.com/office/drawing/2014/main" id="{2CBA9BA4-D411-5C2C-8D00-764C87301F3A}"/>
              </a:ext>
            </a:extLst>
          </p:cNvPr>
          <p:cNvSpPr txBox="1"/>
          <p:nvPr>
            <p:custDataLst>
              <p:tags r:id="rId79"/>
            </p:custDataLst>
          </p:nvPr>
        </p:nvSpPr>
        <p:spPr>
          <a:xfrm>
            <a:off x="936328" y="5879323"/>
            <a:ext cx="4569508" cy="262268"/>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25</a:t>
            </a:r>
            <a:r>
              <a:rPr lang="en-US" sz="1000" spc="-8" dirty="0">
                <a:solidFill>
                  <a:schemeClr val="dk1"/>
                </a:solidFill>
                <a:latin typeface="Calibri" panose="020F0502020204030204" pitchFamily="34" charset="0"/>
              </a:rPr>
              <a:t> Cyber Security Councils Forum.  Registration via community@cyber.nsw.gov.au</a:t>
            </a:r>
          </a:p>
        </p:txBody>
      </p:sp>
      <p:sp>
        <p:nvSpPr>
          <p:cNvPr id="98" name="OTLSHAPE_SLA_199d0cae46ea41538561df4885311cf6_Title">
            <a:extLst>
              <a:ext uri="{FF2B5EF4-FFF2-40B4-BE49-F238E27FC236}">
                <a16:creationId xmlns:a16="http://schemas.microsoft.com/office/drawing/2014/main" id="{E6ABE988-7F1D-B3A5-31DD-E237A9C487E8}"/>
              </a:ext>
            </a:extLst>
          </p:cNvPr>
          <p:cNvSpPr txBox="1"/>
          <p:nvPr>
            <p:custDataLst>
              <p:tags r:id="rId80"/>
            </p:custDataLst>
          </p:nvPr>
        </p:nvSpPr>
        <p:spPr>
          <a:xfrm>
            <a:off x="939035" y="4960539"/>
            <a:ext cx="5007656" cy="307777"/>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        Grants Commission roads, bridges &amp; general return due. Return available </a:t>
            </a:r>
            <a:r>
              <a:rPr lang="en-US" sz="1000" spc="-8" dirty="0">
                <a:solidFill>
                  <a:schemeClr val="dk1"/>
                </a:solidFill>
                <a:latin typeface="Calibri" panose="020F0502020204030204" pitchFamily="34" charset="0"/>
                <a:hlinkClick r:id="rId83"/>
              </a:rPr>
              <a:t>here</a:t>
            </a:r>
            <a:endParaRPr lang="en-US" sz="1000" spc="-8" dirty="0">
              <a:solidFill>
                <a:schemeClr val="dk1"/>
              </a:solidFill>
              <a:latin typeface="Calibri" panose="020F0502020204030204" pitchFamily="34" charset="0"/>
            </a:endParaRPr>
          </a:p>
          <a:p>
            <a:pPr marL="228600" indent="-228600">
              <a:buAutoNum type="arabicPlain" startAt="31"/>
            </a:pPr>
            <a:endParaRPr lang="en-US" sz="1000" spc="-8" dirty="0">
              <a:solidFill>
                <a:schemeClr val="dk1"/>
              </a:solidFill>
              <a:latin typeface="Calibri" panose="020F0502020204030204" pitchFamily="34" charset="0"/>
            </a:endParaRPr>
          </a:p>
        </p:txBody>
      </p:sp>
      <p:sp>
        <p:nvSpPr>
          <p:cNvPr id="4" name="OTLSHAPE_SLA_199d0cae46ea41538561df4885311cf6_Title">
            <a:extLst>
              <a:ext uri="{FF2B5EF4-FFF2-40B4-BE49-F238E27FC236}">
                <a16:creationId xmlns:a16="http://schemas.microsoft.com/office/drawing/2014/main" id="{A8109862-A35E-DFD7-ACE2-8B9E837ED4A7}"/>
              </a:ext>
            </a:extLst>
          </p:cNvPr>
          <p:cNvSpPr txBox="1"/>
          <p:nvPr>
            <p:custDataLst>
              <p:tags r:id="rId81"/>
            </p:custDataLst>
          </p:nvPr>
        </p:nvSpPr>
        <p:spPr>
          <a:xfrm>
            <a:off x="932279" y="5109645"/>
            <a:ext cx="536139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Fresh Start Recipient organization must submit a claim for funding within 5 working days of 30 September (for the period of 1 July to 30 September)</a:t>
            </a:r>
          </a:p>
        </p:txBody>
      </p:sp>
    </p:spTree>
    <p:custDataLst>
      <p:tags r:id="rId1"/>
    </p:custDataLst>
    <p:extLst>
      <p:ext uri="{BB962C8B-B14F-4D97-AF65-F5344CB8AC3E}">
        <p14:creationId xmlns:p14="http://schemas.microsoft.com/office/powerpoint/2010/main" val="4103309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786934" y="5224005"/>
            <a:ext cx="11268818" cy="637545"/>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562805" y="737427"/>
            <a:ext cx="11520031" cy="1353288"/>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786934" y="2203921"/>
            <a:ext cx="11236805" cy="1615915"/>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710271" y="3918064"/>
            <a:ext cx="11656207" cy="608210"/>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753822" y="4568802"/>
            <a:ext cx="11548592" cy="591386"/>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72221" y="738458"/>
            <a:ext cx="798725" cy="1364288"/>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57530" y="2215952"/>
            <a:ext cx="796289" cy="1582968"/>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83072" y="3912280"/>
            <a:ext cx="770747" cy="608211"/>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92779" y="4574763"/>
            <a:ext cx="770142" cy="539728"/>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28740" y="1315222"/>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24419" y="3007242"/>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19807" y="4217239"/>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32610" y="4756201"/>
            <a:ext cx="965200" cy="226891"/>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7"/>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8"/>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3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3"/>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5"/>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5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7" name="OTLSHAPE_TB_00000000000000000000000000000000_Separator2">
            <a:extLst>
              <a:ext uri="{FF2B5EF4-FFF2-40B4-BE49-F238E27FC236}">
                <a16:creationId xmlns:a16="http://schemas.microsoft.com/office/drawing/2014/main" id="{5E5FE558-9EF7-C2D2-E847-6E521B90F232}"/>
              </a:ext>
            </a:extLst>
          </p:cNvPr>
          <p:cNvCxnSpPr>
            <a:cxnSpLocks/>
          </p:cNvCxnSpPr>
          <p:nvPr>
            <p:custDataLst>
              <p:tags r:id="rId63"/>
            </p:custDataLst>
          </p:nvPr>
        </p:nvCxnSpPr>
        <p:spPr>
          <a:xfrm>
            <a:off x="6096000" y="404569"/>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2095688" y="-49332"/>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4"/>
            </p:custDataLst>
          </p:nvPr>
        </p:nvSpPr>
        <p:spPr>
          <a:xfrm>
            <a:off x="92779" y="5247679"/>
            <a:ext cx="770142" cy="669464"/>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2" name="OTLSHAPE_TB_00000000000000000000000000000000_TimescaleInterval1">
            <a:extLst>
              <a:ext uri="{FF2B5EF4-FFF2-40B4-BE49-F238E27FC236}">
                <a16:creationId xmlns:a16="http://schemas.microsoft.com/office/drawing/2014/main" id="{40F7EC21-BBE6-16AB-4106-BAC8D5BF274C}"/>
              </a:ext>
            </a:extLst>
          </p:cNvPr>
          <p:cNvSpPr txBox="1"/>
          <p:nvPr>
            <p:custDataLst>
              <p:tags r:id="rId65"/>
            </p:custDataLst>
          </p:nvPr>
        </p:nvSpPr>
        <p:spPr>
          <a:xfrm>
            <a:off x="2558791" y="376421"/>
            <a:ext cx="653336" cy="264596"/>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Nov 2025</a:t>
            </a:r>
            <a:endParaRPr lang="en-GB" sz="1200" spc="-20" dirty="0">
              <a:solidFill>
                <a:schemeClr val="dk1"/>
              </a:solidFill>
            </a:endParaRPr>
          </a:p>
        </p:txBody>
      </p:sp>
      <p:sp>
        <p:nvSpPr>
          <p:cNvPr id="3" name="OTLSHAPE_TB_00000000000000000000000000000000_TimescaleInterval2">
            <a:extLst>
              <a:ext uri="{FF2B5EF4-FFF2-40B4-BE49-F238E27FC236}">
                <a16:creationId xmlns:a16="http://schemas.microsoft.com/office/drawing/2014/main" id="{C276F7FD-8FBC-CE8F-2951-50E43C31053D}"/>
              </a:ext>
            </a:extLst>
          </p:cNvPr>
          <p:cNvSpPr txBox="1"/>
          <p:nvPr>
            <p:custDataLst>
              <p:tags r:id="rId66"/>
            </p:custDataLst>
          </p:nvPr>
        </p:nvSpPr>
        <p:spPr>
          <a:xfrm>
            <a:off x="8169066" y="369825"/>
            <a:ext cx="810808" cy="252368"/>
          </a:xfrm>
          <a:prstGeom prst="rect">
            <a:avLst/>
          </a:prstGeom>
          <a:solidFill>
            <a:schemeClr val="bg1">
              <a:lumMod val="85000"/>
            </a:schemeClr>
          </a:solidFill>
        </p:spPr>
        <p:txBody>
          <a:bodyPr vert="horz" wrap="none" lIns="0" tIns="0" rIns="0" bIns="0" rtlCol="0" anchor="ctr" anchorCtr="0">
            <a:noAutofit/>
          </a:bodyPr>
          <a:lstStyle/>
          <a:p>
            <a:pPr algn="ctr"/>
            <a:r>
              <a:rPr lang="en-GB" sz="1200" b="1" spc="-18" dirty="0">
                <a:solidFill>
                  <a:schemeClr val="dk1"/>
                </a:solidFill>
              </a:rPr>
              <a:t>Dec</a:t>
            </a:r>
            <a:r>
              <a:rPr lang="en-GB" sz="1200" spc="-18" dirty="0">
                <a:solidFill>
                  <a:schemeClr val="dk1"/>
                </a:solidFill>
              </a:rPr>
              <a:t> </a:t>
            </a:r>
            <a:r>
              <a:rPr lang="en-GB" sz="1200" b="1" spc="-18" dirty="0">
                <a:solidFill>
                  <a:schemeClr val="dk1"/>
                </a:solidFill>
              </a:rPr>
              <a:t>2025</a:t>
            </a:r>
          </a:p>
        </p:txBody>
      </p:sp>
      <p:sp>
        <p:nvSpPr>
          <p:cNvPr id="5" name="OTLSHAPE_SLA_199d0cae46ea41538561df4885311cf6_Title">
            <a:extLst>
              <a:ext uri="{FF2B5EF4-FFF2-40B4-BE49-F238E27FC236}">
                <a16:creationId xmlns:a16="http://schemas.microsoft.com/office/drawing/2014/main" id="{426A03BD-17D5-477B-793A-B8380721E228}"/>
              </a:ext>
            </a:extLst>
          </p:cNvPr>
          <p:cNvSpPr txBox="1"/>
          <p:nvPr>
            <p:custDataLst>
              <p:tags r:id="rId67"/>
            </p:custDataLst>
          </p:nvPr>
        </p:nvSpPr>
        <p:spPr>
          <a:xfrm>
            <a:off x="993940" y="865337"/>
            <a:ext cx="3351311"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Second quarter rates instalment due [LGA s562(3)(b)]</a:t>
            </a:r>
          </a:p>
        </p:txBody>
      </p:sp>
      <p:sp>
        <p:nvSpPr>
          <p:cNvPr id="6" name="OTLSHAPE_SLA_199d0cae46ea41538561df4885311cf6_Title">
            <a:extLst>
              <a:ext uri="{FF2B5EF4-FFF2-40B4-BE49-F238E27FC236}">
                <a16:creationId xmlns:a16="http://schemas.microsoft.com/office/drawing/2014/main" id="{DFC6E0EB-9A91-E7D0-4B7A-5F52DDB715FD}"/>
              </a:ext>
            </a:extLst>
          </p:cNvPr>
          <p:cNvSpPr txBox="1"/>
          <p:nvPr>
            <p:custDataLst>
              <p:tags r:id="rId68"/>
            </p:custDataLst>
          </p:nvPr>
        </p:nvSpPr>
        <p:spPr>
          <a:xfrm>
            <a:off x="993940" y="1126645"/>
            <a:ext cx="4828020" cy="461665"/>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Last day for RAO to submit quarterly budget review statement to council [LG Reg cl 203(1)].  Councils are requested to send a copy of the QBRS to </a:t>
            </a:r>
            <a:r>
              <a:rPr lang="en-US" sz="1000" spc="-8" dirty="0">
                <a:solidFill>
                  <a:schemeClr val="dk1"/>
                </a:solidFill>
                <a:latin typeface="Calibri" panose="020F0502020204030204" pitchFamily="34" charset="0"/>
                <a:hlinkClick r:id="rId83"/>
              </a:rPr>
              <a:t>finance@olg.nsw.gov.au</a:t>
            </a:r>
            <a:endParaRPr lang="en-US" sz="1000" spc="-8" dirty="0">
              <a:solidFill>
                <a:schemeClr val="dk1"/>
              </a:solidFill>
              <a:latin typeface="Calibri" panose="020F0502020204030204" pitchFamily="34" charset="0"/>
            </a:endParaRPr>
          </a:p>
          <a:p>
            <a:endParaRPr lang="en-US" sz="1000" spc="-8" dirty="0">
              <a:solidFill>
                <a:schemeClr val="dk1"/>
              </a:solidFill>
              <a:latin typeface="Calibri" panose="020F0502020204030204" pitchFamily="34" charset="0"/>
            </a:endParaRPr>
          </a:p>
        </p:txBody>
      </p:sp>
      <p:sp>
        <p:nvSpPr>
          <p:cNvPr id="7" name="OTLSHAPE_SLA_199d0cae46ea41538561df4885311cf6_Title">
            <a:extLst>
              <a:ext uri="{FF2B5EF4-FFF2-40B4-BE49-F238E27FC236}">
                <a16:creationId xmlns:a16="http://schemas.microsoft.com/office/drawing/2014/main" id="{6E21FBFE-7010-E80A-6B09-07175C11F759}"/>
              </a:ext>
            </a:extLst>
          </p:cNvPr>
          <p:cNvSpPr txBox="1"/>
          <p:nvPr>
            <p:custDataLst>
              <p:tags r:id="rId69"/>
            </p:custDataLst>
          </p:nvPr>
        </p:nvSpPr>
        <p:spPr>
          <a:xfrm>
            <a:off x="932590" y="2370243"/>
            <a:ext cx="4889370"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Annual report is to be placed on council’s website and notify the Minister (electronically to OLG with web link) [LGA s428] . Annual Report Checklist is available </a:t>
            </a:r>
            <a:r>
              <a:rPr lang="en-US" sz="1000" spc="-8" dirty="0">
                <a:solidFill>
                  <a:schemeClr val="dk1"/>
                </a:solidFill>
                <a:latin typeface="Calibri" panose="020F0502020204030204" pitchFamily="34" charset="0"/>
                <a:hlinkClick r:id="rId84"/>
              </a:rPr>
              <a:t>here</a:t>
            </a:r>
            <a:endParaRPr lang="en-US" sz="1000" spc="-8" dirty="0">
              <a:solidFill>
                <a:schemeClr val="dk1"/>
              </a:solidFill>
              <a:latin typeface="Calibri" panose="020F0502020204030204" pitchFamily="34" charset="0"/>
            </a:endParaRPr>
          </a:p>
        </p:txBody>
      </p:sp>
      <p:sp>
        <p:nvSpPr>
          <p:cNvPr id="14" name="OTLSHAPE_SL_769fe1c534d04d7f8de953029c5de3e1_HeaderRectangle">
            <a:extLst>
              <a:ext uri="{FF2B5EF4-FFF2-40B4-BE49-F238E27FC236}">
                <a16:creationId xmlns:a16="http://schemas.microsoft.com/office/drawing/2014/main" id="{E5E2E739-C02A-6E98-1836-DBB9287FF60E}"/>
              </a:ext>
            </a:extLst>
          </p:cNvPr>
          <p:cNvSpPr/>
          <p:nvPr>
            <p:custDataLst>
              <p:tags r:id="rId70"/>
            </p:custDataLst>
          </p:nvPr>
        </p:nvSpPr>
        <p:spPr>
          <a:xfrm>
            <a:off x="72221" y="5965632"/>
            <a:ext cx="781598" cy="728424"/>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15" name="OTLSHAPE_SL_769fe1c534d04d7f8de953029c5de3e1_BackgroundRectangle">
            <a:extLst>
              <a:ext uri="{FF2B5EF4-FFF2-40B4-BE49-F238E27FC236}">
                <a16:creationId xmlns:a16="http://schemas.microsoft.com/office/drawing/2014/main" id="{66D9E5E5-BEB3-2DD6-3018-EF75F5E13D57}"/>
              </a:ext>
            </a:extLst>
          </p:cNvPr>
          <p:cNvSpPr/>
          <p:nvPr>
            <p:custDataLst>
              <p:tags r:id="rId71"/>
            </p:custDataLst>
          </p:nvPr>
        </p:nvSpPr>
        <p:spPr>
          <a:xfrm>
            <a:off x="824285" y="5965632"/>
            <a:ext cx="11268818" cy="746052"/>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TLSHAPE_SLA_199d0cae46ea41538561df4885311cf6_Title">
            <a:extLst>
              <a:ext uri="{FF2B5EF4-FFF2-40B4-BE49-F238E27FC236}">
                <a16:creationId xmlns:a16="http://schemas.microsoft.com/office/drawing/2014/main" id="{FE2731FB-656F-4CEE-9093-3D305A2494D9}"/>
              </a:ext>
            </a:extLst>
          </p:cNvPr>
          <p:cNvSpPr txBox="1"/>
          <p:nvPr>
            <p:custDataLst>
              <p:tags r:id="rId72"/>
            </p:custDataLst>
          </p:nvPr>
        </p:nvSpPr>
        <p:spPr>
          <a:xfrm>
            <a:off x="993940" y="5331311"/>
            <a:ext cx="4584997"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16   </a:t>
            </a:r>
            <a:r>
              <a:rPr lang="en-US" sz="1000" spc="-8" dirty="0">
                <a:solidFill>
                  <a:schemeClr val="dk1"/>
                </a:solidFill>
                <a:latin typeface="Calibri" panose="020F0502020204030204" pitchFamily="34" charset="0"/>
              </a:rPr>
              <a:t> Expected second installment of 2025-26 Financial Assistance Grants</a:t>
            </a:r>
          </a:p>
        </p:txBody>
      </p:sp>
      <p:sp>
        <p:nvSpPr>
          <p:cNvPr id="17" name="OTLSHAPE_SLA_199d0cae46ea41538561df4885311cf6_Title">
            <a:extLst>
              <a:ext uri="{FF2B5EF4-FFF2-40B4-BE49-F238E27FC236}">
                <a16:creationId xmlns:a16="http://schemas.microsoft.com/office/drawing/2014/main" id="{ACE006F1-7F38-6B3B-55D8-042057AC5E2E}"/>
              </a:ext>
            </a:extLst>
          </p:cNvPr>
          <p:cNvSpPr txBox="1"/>
          <p:nvPr>
            <p:custDataLst>
              <p:tags r:id="rId73"/>
            </p:custDataLst>
          </p:nvPr>
        </p:nvSpPr>
        <p:spPr>
          <a:xfrm>
            <a:off x="985422" y="5570364"/>
            <a:ext cx="4845056"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 30  </a:t>
            </a:r>
            <a:r>
              <a:rPr lang="en-US" sz="1000" spc="-8" dirty="0">
                <a:solidFill>
                  <a:schemeClr val="dk1"/>
                </a:solidFill>
                <a:latin typeface="Calibri" panose="020F0502020204030204" pitchFamily="34" charset="0"/>
              </a:rPr>
              <a:t>ALGA Return of National Local Road Data return due .  Return available </a:t>
            </a:r>
            <a:r>
              <a:rPr lang="en-US" sz="1000" spc="-8" dirty="0">
                <a:solidFill>
                  <a:schemeClr val="dk1"/>
                </a:solidFill>
                <a:latin typeface="Calibri" panose="020F0502020204030204" pitchFamily="34" charset="0"/>
                <a:hlinkClick r:id="rId85"/>
              </a:rPr>
              <a:t>here</a:t>
            </a:r>
            <a:endParaRPr lang="en-US" sz="1000" spc="-8" dirty="0">
              <a:solidFill>
                <a:schemeClr val="dk1"/>
              </a:solidFill>
              <a:latin typeface="Calibri" panose="020F0502020204030204" pitchFamily="34" charset="0"/>
            </a:endParaRPr>
          </a:p>
          <a:p>
            <a:pPr marL="228600" indent="-228600">
              <a:buAutoNum type="arabicPlain" startAt="30"/>
            </a:pPr>
            <a:endParaRPr lang="en-US" sz="1000" spc="-8" dirty="0">
              <a:solidFill>
                <a:schemeClr val="dk1"/>
              </a:solidFill>
              <a:latin typeface="Calibri" panose="020F0502020204030204" pitchFamily="34" charset="0"/>
            </a:endParaRPr>
          </a:p>
        </p:txBody>
      </p:sp>
      <p:sp>
        <p:nvSpPr>
          <p:cNvPr id="18" name="OTLSHAPE_SLA_199d0cae46ea41538561df4885311cf6_Title">
            <a:extLst>
              <a:ext uri="{FF2B5EF4-FFF2-40B4-BE49-F238E27FC236}">
                <a16:creationId xmlns:a16="http://schemas.microsoft.com/office/drawing/2014/main" id="{9DC1369D-D937-B3F0-5468-46521EEECA04}"/>
              </a:ext>
            </a:extLst>
          </p:cNvPr>
          <p:cNvSpPr txBox="1"/>
          <p:nvPr>
            <p:custDataLst>
              <p:tags r:id="rId74"/>
            </p:custDataLst>
          </p:nvPr>
        </p:nvSpPr>
        <p:spPr>
          <a:xfrm>
            <a:off x="6348011" y="865337"/>
            <a:ext cx="4910126"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5   </a:t>
            </a:r>
            <a:r>
              <a:rPr lang="en-US" sz="1000" spc="-8" dirty="0">
                <a:solidFill>
                  <a:schemeClr val="dk1"/>
                </a:solidFill>
                <a:latin typeface="Calibri" panose="020F0502020204030204" pitchFamily="34" charset="0"/>
              </a:rPr>
              <a:t> Last day for financial statements to be presented to the public [LGA 418(2)]</a:t>
            </a:r>
          </a:p>
        </p:txBody>
      </p:sp>
      <p:sp>
        <p:nvSpPr>
          <p:cNvPr id="19" name="OTLSHAPE_SLA_199d0cae46ea41538561df4885311cf6_Title">
            <a:extLst>
              <a:ext uri="{FF2B5EF4-FFF2-40B4-BE49-F238E27FC236}">
                <a16:creationId xmlns:a16="http://schemas.microsoft.com/office/drawing/2014/main" id="{A5C3C75C-7CFE-2480-CB44-0AC9D05A5731}"/>
              </a:ext>
            </a:extLst>
          </p:cNvPr>
          <p:cNvSpPr txBox="1"/>
          <p:nvPr>
            <p:custDataLst>
              <p:tags r:id="rId75"/>
            </p:custDataLst>
          </p:nvPr>
        </p:nvSpPr>
        <p:spPr>
          <a:xfrm>
            <a:off x="6348011" y="2263343"/>
            <a:ext cx="5414751" cy="461665"/>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Model Code of Conduct Complaints Statistics to be reported to Council [Procedures 11.1].  Collection form due to OLG  and available </a:t>
            </a:r>
            <a:r>
              <a:rPr lang="en-US" sz="1000" spc="-8" dirty="0">
                <a:solidFill>
                  <a:schemeClr val="dk1"/>
                </a:solidFill>
                <a:latin typeface="Calibri" panose="020F0502020204030204" pitchFamily="34" charset="0"/>
                <a:hlinkClick r:id="rId85"/>
              </a:rPr>
              <a:t>here</a:t>
            </a:r>
            <a:endParaRPr lang="en-US" sz="1000" spc="-8" dirty="0">
              <a:solidFill>
                <a:schemeClr val="dk1"/>
              </a:solidFill>
              <a:latin typeface="Calibri" panose="020F0502020204030204" pitchFamily="34" charset="0"/>
            </a:endParaRPr>
          </a:p>
          <a:p>
            <a:pPr marL="228600" indent="-228600">
              <a:buAutoNum type="arabicPlain" startAt="30"/>
            </a:pPr>
            <a:endParaRPr lang="en-US" sz="1000" spc="-8" dirty="0">
              <a:solidFill>
                <a:schemeClr val="dk1"/>
              </a:solidFill>
              <a:latin typeface="Calibri" panose="020F0502020204030204" pitchFamily="34" charset="0"/>
            </a:endParaRPr>
          </a:p>
        </p:txBody>
      </p:sp>
      <p:sp>
        <p:nvSpPr>
          <p:cNvPr id="20" name="OTLSHAPE_SLA_199d0cae46ea41538561df4885311cf6_Title">
            <a:extLst>
              <a:ext uri="{FF2B5EF4-FFF2-40B4-BE49-F238E27FC236}">
                <a16:creationId xmlns:a16="http://schemas.microsoft.com/office/drawing/2014/main" id="{DEEB3940-D23D-16DC-041F-9F0D6383D156}"/>
              </a:ext>
            </a:extLst>
          </p:cNvPr>
          <p:cNvSpPr txBox="1"/>
          <p:nvPr>
            <p:custDataLst>
              <p:tags r:id="rId76"/>
            </p:custDataLst>
          </p:nvPr>
        </p:nvSpPr>
        <p:spPr>
          <a:xfrm>
            <a:off x="6348011" y="2721208"/>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a:t>
            </a:r>
            <a:r>
              <a:rPr lang="en-US" sz="1000" spc="-8" dirty="0">
                <a:solidFill>
                  <a:schemeClr val="dk1"/>
                </a:solidFill>
                <a:latin typeface="Calibri" panose="020F0502020204030204" pitchFamily="34" charset="0"/>
              </a:rPr>
              <a:t>   Delivery Program progress report to be presented to council [IP&amp;R G/L Essential Element 4.9]</a:t>
            </a:r>
          </a:p>
        </p:txBody>
      </p:sp>
      <p:sp>
        <p:nvSpPr>
          <p:cNvPr id="21" name="OTLSHAPE_SLA_d5b7e43d7a3448f2b24d21705fa8dd72_Title">
            <a:extLst>
              <a:ext uri="{FF2B5EF4-FFF2-40B4-BE49-F238E27FC236}">
                <a16:creationId xmlns:a16="http://schemas.microsoft.com/office/drawing/2014/main" id="{CE94930F-E08F-A899-CE15-01FA113E01C4}"/>
              </a:ext>
            </a:extLst>
          </p:cNvPr>
          <p:cNvSpPr txBox="1"/>
          <p:nvPr>
            <p:custDataLst>
              <p:tags r:id="rId77"/>
            </p:custDataLst>
          </p:nvPr>
        </p:nvSpPr>
        <p:spPr>
          <a:xfrm>
            <a:off x="6491226" y="6259806"/>
            <a:ext cx="2977453" cy="260162"/>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LG Professionals – Finance Professionals Conference</a:t>
            </a:r>
          </a:p>
        </p:txBody>
      </p:sp>
      <p:sp>
        <p:nvSpPr>
          <p:cNvPr id="22" name="OTLSHAPE_SLA_d5b7e43d7a3448f2b24d21705fa8dd72_Title">
            <a:extLst>
              <a:ext uri="{FF2B5EF4-FFF2-40B4-BE49-F238E27FC236}">
                <a16:creationId xmlns:a16="http://schemas.microsoft.com/office/drawing/2014/main" id="{2F0E1164-75F8-EB5A-150D-9B43AD9AEED7}"/>
              </a:ext>
            </a:extLst>
          </p:cNvPr>
          <p:cNvSpPr txBox="1"/>
          <p:nvPr>
            <p:custDataLst>
              <p:tags r:id="rId78"/>
            </p:custDataLst>
          </p:nvPr>
        </p:nvSpPr>
        <p:spPr>
          <a:xfrm>
            <a:off x="932590" y="6008053"/>
            <a:ext cx="2977453" cy="239845"/>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LG NSW Annual Conference</a:t>
            </a:r>
          </a:p>
        </p:txBody>
      </p:sp>
      <p:sp>
        <p:nvSpPr>
          <p:cNvPr id="8" name="OTLSHAPE_SLA_199d0cae46ea41538561df4885311cf6_Title">
            <a:extLst>
              <a:ext uri="{FF2B5EF4-FFF2-40B4-BE49-F238E27FC236}">
                <a16:creationId xmlns:a16="http://schemas.microsoft.com/office/drawing/2014/main" id="{80504F35-CD29-918B-8882-2BA5051A9819}"/>
              </a:ext>
            </a:extLst>
          </p:cNvPr>
          <p:cNvSpPr txBox="1"/>
          <p:nvPr>
            <p:custDataLst>
              <p:tags r:id="rId79"/>
            </p:custDataLst>
          </p:nvPr>
        </p:nvSpPr>
        <p:spPr>
          <a:xfrm>
            <a:off x="6348011" y="2988302"/>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a:t>
            </a:r>
            <a:r>
              <a:rPr lang="en-US" sz="1000" spc="-8" dirty="0">
                <a:solidFill>
                  <a:schemeClr val="dk1"/>
                </a:solidFill>
                <a:latin typeface="Calibri" panose="020F0502020204030204" pitchFamily="34" charset="0"/>
              </a:rPr>
              <a:t>   ARIC to have met this quarter [LG Reg s216J]</a:t>
            </a:r>
          </a:p>
        </p:txBody>
      </p:sp>
      <p:sp>
        <p:nvSpPr>
          <p:cNvPr id="12" name="OTLSHAPE_SLA_d5b7e43d7a3448f2b24d21705fa8dd72_Title">
            <a:extLst>
              <a:ext uri="{FF2B5EF4-FFF2-40B4-BE49-F238E27FC236}">
                <a16:creationId xmlns:a16="http://schemas.microsoft.com/office/drawing/2014/main" id="{82152309-8716-134B-7992-B07440A8D628}"/>
              </a:ext>
            </a:extLst>
          </p:cNvPr>
          <p:cNvSpPr txBox="1"/>
          <p:nvPr>
            <p:custDataLst>
              <p:tags r:id="rId80"/>
            </p:custDataLst>
          </p:nvPr>
        </p:nvSpPr>
        <p:spPr>
          <a:xfrm>
            <a:off x="6470297" y="6008053"/>
            <a:ext cx="4569508" cy="260161"/>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4   </a:t>
            </a:r>
            <a:r>
              <a:rPr lang="en-US" sz="1000" spc="-8" dirty="0">
                <a:solidFill>
                  <a:schemeClr val="dk1"/>
                </a:solidFill>
                <a:latin typeface="Calibri" panose="020F0502020204030204" pitchFamily="34" charset="0"/>
              </a:rPr>
              <a:t>Cyber Security Councils Forum.  Registration via community@cyber.nsw.gov.au</a:t>
            </a:r>
          </a:p>
        </p:txBody>
      </p:sp>
      <p:sp>
        <p:nvSpPr>
          <p:cNvPr id="4" name="OTLSHAPE_SLA_199d0cae46ea41538561df4885311cf6_Title">
            <a:extLst>
              <a:ext uri="{FF2B5EF4-FFF2-40B4-BE49-F238E27FC236}">
                <a16:creationId xmlns:a16="http://schemas.microsoft.com/office/drawing/2014/main" id="{70F9A640-E11C-91FA-D481-C72BF5564202}"/>
              </a:ext>
            </a:extLst>
          </p:cNvPr>
          <p:cNvSpPr txBox="1"/>
          <p:nvPr>
            <p:custDataLst>
              <p:tags r:id="rId81"/>
            </p:custDataLst>
          </p:nvPr>
        </p:nvSpPr>
        <p:spPr>
          <a:xfrm>
            <a:off x="6322820" y="5264270"/>
            <a:ext cx="536139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a:t>
            </a:r>
            <a:r>
              <a:rPr lang="en-US" sz="1000" spc="-8" dirty="0">
                <a:solidFill>
                  <a:schemeClr val="dk1"/>
                </a:solidFill>
                <a:latin typeface="Calibri" panose="020F0502020204030204" pitchFamily="34" charset="0"/>
              </a:rPr>
              <a:t>   Fresh Start Recipient organization must submit a claim for funding within 5 working days of 30 September (for the period of 1 October to 31 December)</a:t>
            </a:r>
          </a:p>
        </p:txBody>
      </p:sp>
    </p:spTree>
    <p:custDataLst>
      <p:tags r:id="rId1"/>
    </p:custDataLst>
    <p:extLst>
      <p:ext uri="{BB962C8B-B14F-4D97-AF65-F5344CB8AC3E}">
        <p14:creationId xmlns:p14="http://schemas.microsoft.com/office/powerpoint/2010/main" val="2828143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812099" y="4651897"/>
            <a:ext cx="11315025" cy="1176966"/>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429575" y="905196"/>
            <a:ext cx="11762425" cy="1517884"/>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854505" y="2556077"/>
            <a:ext cx="11290300" cy="632588"/>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644804" y="3292769"/>
            <a:ext cx="11709701" cy="735113"/>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811814" y="4159994"/>
            <a:ext cx="11526362" cy="389558"/>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110765" y="917864"/>
            <a:ext cx="798725" cy="1507965"/>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114790" y="2556076"/>
            <a:ext cx="780455" cy="658925"/>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120210" y="3328562"/>
            <a:ext cx="775035" cy="724545"/>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110765" y="4154713"/>
            <a:ext cx="771921" cy="378446"/>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9111" y="1593329"/>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10638" y="2815907"/>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120210" y="3578743"/>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24285" y="4234815"/>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TLSHAPE_TB_00000000000000000000000000000000_TimescaleInterval4">
            <a:extLst>
              <a:ext uri="{FF2B5EF4-FFF2-40B4-BE49-F238E27FC236}">
                <a16:creationId xmlns:a16="http://schemas.microsoft.com/office/drawing/2014/main" id="{279DC33A-CE6F-F4ED-575A-6059FB945AAB}"/>
              </a:ext>
            </a:extLst>
          </p:cNvPr>
          <p:cNvSpPr txBox="1"/>
          <p:nvPr>
            <p:custDataLst>
              <p:tags r:id="rId37"/>
            </p:custDataLst>
          </p:nvPr>
        </p:nvSpPr>
        <p:spPr>
          <a:xfrm>
            <a:off x="8960188" y="479452"/>
            <a:ext cx="627869" cy="269518"/>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Feb</a:t>
            </a:r>
            <a:r>
              <a:rPr lang="en-GB" sz="1200" spc="-20" dirty="0">
                <a:solidFill>
                  <a:schemeClr val="dk1"/>
                </a:solidFill>
              </a:rPr>
              <a:t> </a:t>
            </a:r>
            <a:r>
              <a:rPr lang="en-GB" sz="1200" b="1" spc="-20" dirty="0">
                <a:solidFill>
                  <a:schemeClr val="dk1"/>
                </a:solidFill>
              </a:rPr>
              <a:t>2026</a:t>
            </a: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8"/>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9"/>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4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6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6" name="OTLSHAPE_TB_00000000000000000000000000000000_Separator1">
            <a:extLst>
              <a:ext uri="{FF2B5EF4-FFF2-40B4-BE49-F238E27FC236}">
                <a16:creationId xmlns:a16="http://schemas.microsoft.com/office/drawing/2014/main" id="{9F62FA9B-AA44-7A99-834B-624B1D6206D6}"/>
              </a:ext>
            </a:extLst>
          </p:cNvPr>
          <p:cNvCxnSpPr/>
          <p:nvPr>
            <p:custDataLst>
              <p:tags r:id="rId64"/>
            </p:custDataLst>
          </p:nvPr>
        </p:nvCxnSpPr>
        <p:spPr>
          <a:xfrm>
            <a:off x="5830691" y="479452"/>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2232809" y="34843"/>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5"/>
            </p:custDataLst>
          </p:nvPr>
        </p:nvSpPr>
        <p:spPr>
          <a:xfrm>
            <a:off x="64876" y="4651897"/>
            <a:ext cx="817810" cy="1176965"/>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127" name="OTLSHAPE_SLA_199d0cae46ea41538561df4885311cf6_Title">
            <a:extLst>
              <a:ext uri="{FF2B5EF4-FFF2-40B4-BE49-F238E27FC236}">
                <a16:creationId xmlns:a16="http://schemas.microsoft.com/office/drawing/2014/main" id="{D17B83AA-1BB8-4F0F-A220-4245A6173444}"/>
              </a:ext>
            </a:extLst>
          </p:cNvPr>
          <p:cNvSpPr txBox="1"/>
          <p:nvPr>
            <p:custDataLst>
              <p:tags r:id="rId66"/>
            </p:custDataLst>
          </p:nvPr>
        </p:nvSpPr>
        <p:spPr>
          <a:xfrm>
            <a:off x="6239503" y="1399642"/>
            <a:ext cx="5841129"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28   </a:t>
            </a:r>
            <a:r>
              <a:rPr lang="en-US" sz="1000" spc="-8" dirty="0">
                <a:solidFill>
                  <a:schemeClr val="dk1"/>
                </a:solidFill>
                <a:latin typeface="Calibri" panose="020F0502020204030204" pitchFamily="34" charset="0"/>
              </a:rPr>
              <a:t> Last day for RAO to submit quarterly budget review statement to council [LG Reg cl 203(1)]. Councils are requested to send a copy of the QBRS to finance@olg.nsw.gov.au</a:t>
            </a:r>
          </a:p>
        </p:txBody>
      </p:sp>
      <p:sp>
        <p:nvSpPr>
          <p:cNvPr id="129" name="OTLSHAPE_SLA_199d0cae46ea41538561df4885311cf6_Title">
            <a:extLst>
              <a:ext uri="{FF2B5EF4-FFF2-40B4-BE49-F238E27FC236}">
                <a16:creationId xmlns:a16="http://schemas.microsoft.com/office/drawing/2014/main" id="{36862736-3FB4-4CAF-9F2E-65E3646596DA}"/>
              </a:ext>
            </a:extLst>
          </p:cNvPr>
          <p:cNvSpPr txBox="1"/>
          <p:nvPr>
            <p:custDataLst>
              <p:tags r:id="rId67"/>
            </p:custDataLst>
          </p:nvPr>
        </p:nvSpPr>
        <p:spPr>
          <a:xfrm>
            <a:off x="1026944" y="1259036"/>
            <a:ext cx="4457940" cy="307777"/>
          </a:xfrm>
          <a:prstGeom prst="rect">
            <a:avLst/>
          </a:prstGeom>
          <a:noFill/>
        </p:spPr>
        <p:txBody>
          <a:bodyPr vert="horz" wrap="square" lIns="0" tIns="0" rIns="0" bIns="0" rtlCol="0" anchor="ctr" anchorCtr="0">
            <a:spAutoFit/>
          </a:bodyPr>
          <a:lstStyle/>
          <a:p>
            <a:r>
              <a:rPr lang="en-AU" sz="1000" b="1" spc="-8" dirty="0">
                <a:solidFill>
                  <a:schemeClr val="dk1"/>
                </a:solidFill>
                <a:latin typeface="Calibri" panose="020F0502020204030204" pitchFamily="34" charset="0"/>
              </a:rPr>
              <a:t>31  </a:t>
            </a:r>
            <a:r>
              <a:rPr lang="en-AU" sz="1000" spc="-8" dirty="0">
                <a:solidFill>
                  <a:schemeClr val="dk1"/>
                </a:solidFill>
                <a:latin typeface="Calibri" panose="020F0502020204030204" pitchFamily="34" charset="0"/>
              </a:rPr>
              <a:t> Last day for council's ledgers to be balanced and a list of balances to be prepared for six-monthly inspections by council's auditor [LG Reg cl 228]</a:t>
            </a:r>
            <a:endParaRPr lang="en-US" sz="1000" spc="-8" dirty="0">
              <a:solidFill>
                <a:schemeClr val="dk1"/>
              </a:solidFill>
              <a:latin typeface="Calibri" panose="020F0502020204030204" pitchFamily="34" charset="0"/>
            </a:endParaRPr>
          </a:p>
        </p:txBody>
      </p:sp>
      <p:sp>
        <p:nvSpPr>
          <p:cNvPr id="130" name="OTLSHAPE_SLA_199d0cae46ea41538561df4885311cf6_Title">
            <a:extLst>
              <a:ext uri="{FF2B5EF4-FFF2-40B4-BE49-F238E27FC236}">
                <a16:creationId xmlns:a16="http://schemas.microsoft.com/office/drawing/2014/main" id="{656C29BE-E6F4-410F-8E7F-58FB4DDA76E9}"/>
              </a:ext>
            </a:extLst>
          </p:cNvPr>
          <p:cNvSpPr txBox="1"/>
          <p:nvPr>
            <p:custDataLst>
              <p:tags r:id="rId68"/>
            </p:custDataLst>
          </p:nvPr>
        </p:nvSpPr>
        <p:spPr>
          <a:xfrm>
            <a:off x="1026944" y="1001966"/>
            <a:ext cx="4044582"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Third quarter rates instalment notices to be sent [LGA s562(5)]</a:t>
            </a:r>
          </a:p>
        </p:txBody>
      </p:sp>
      <p:sp>
        <p:nvSpPr>
          <p:cNvPr id="131" name="OTLSHAPE_SLA_199d0cae46ea41538561df4885311cf6_Title">
            <a:extLst>
              <a:ext uri="{FF2B5EF4-FFF2-40B4-BE49-F238E27FC236}">
                <a16:creationId xmlns:a16="http://schemas.microsoft.com/office/drawing/2014/main" id="{BE734C81-9607-4DF5-993C-4927A1BB159A}"/>
              </a:ext>
            </a:extLst>
          </p:cNvPr>
          <p:cNvSpPr txBox="1"/>
          <p:nvPr>
            <p:custDataLst>
              <p:tags r:id="rId69"/>
            </p:custDataLst>
          </p:nvPr>
        </p:nvSpPr>
        <p:spPr>
          <a:xfrm>
            <a:off x="6244341" y="991759"/>
            <a:ext cx="5999460" cy="307777"/>
          </a:xfrm>
          <a:prstGeom prst="rect">
            <a:avLst/>
          </a:prstGeom>
          <a:noFill/>
        </p:spPr>
        <p:txBody>
          <a:bodyPr vert="horz" wrap="square" lIns="0" tIns="0" rIns="0" bIns="0" rtlCol="0" anchor="ctr" anchorCtr="0">
            <a:spAutoFit/>
          </a:bodyPr>
          <a:lstStyle/>
          <a:p>
            <a:r>
              <a:rPr lang="en-AU" sz="1000" b="1" spc="-8" dirty="0">
                <a:solidFill>
                  <a:schemeClr val="dk1"/>
                </a:solidFill>
                <a:latin typeface="Calibri" panose="020F0502020204030204" pitchFamily="34" charset="0"/>
              </a:rPr>
              <a:t>1   </a:t>
            </a:r>
            <a:r>
              <a:rPr lang="en-AU" sz="1000" spc="-8" dirty="0">
                <a:solidFill>
                  <a:schemeClr val="dk1"/>
                </a:solidFill>
                <a:latin typeface="Calibri" panose="020F0502020204030204" pitchFamily="34" charset="0"/>
              </a:rPr>
              <a:t>First day for requests to Valuer General for estimates of changes in the value of land for which supplementary valuations are required to be furnished  [LGA s513]</a:t>
            </a:r>
            <a:endParaRPr lang="en-US" sz="1000" spc="-8" dirty="0">
              <a:solidFill>
                <a:schemeClr val="dk1"/>
              </a:solidFill>
              <a:latin typeface="Calibri" panose="020F0502020204030204" pitchFamily="34" charset="0"/>
            </a:endParaRPr>
          </a:p>
        </p:txBody>
      </p:sp>
      <p:sp>
        <p:nvSpPr>
          <p:cNvPr id="132" name="OTLSHAPE_SLA_199d0cae46ea41538561df4885311cf6_Title">
            <a:extLst>
              <a:ext uri="{FF2B5EF4-FFF2-40B4-BE49-F238E27FC236}">
                <a16:creationId xmlns:a16="http://schemas.microsoft.com/office/drawing/2014/main" id="{3320A543-42E4-4319-98FA-1D8D9744FD7B}"/>
              </a:ext>
            </a:extLst>
          </p:cNvPr>
          <p:cNvSpPr txBox="1"/>
          <p:nvPr>
            <p:custDataLst>
              <p:tags r:id="rId70"/>
            </p:custDataLst>
          </p:nvPr>
        </p:nvSpPr>
        <p:spPr>
          <a:xfrm>
            <a:off x="6221742" y="4790859"/>
            <a:ext cx="4668893"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Expected third installment of 2025-26 Financial Assistance Grants</a:t>
            </a:r>
          </a:p>
        </p:txBody>
      </p:sp>
      <p:sp>
        <p:nvSpPr>
          <p:cNvPr id="133" name="OTLSHAPE_SLA_199d0cae46ea41538561df4885311cf6_Title">
            <a:extLst>
              <a:ext uri="{FF2B5EF4-FFF2-40B4-BE49-F238E27FC236}">
                <a16:creationId xmlns:a16="http://schemas.microsoft.com/office/drawing/2014/main" id="{760CC811-A3B6-40BD-BD32-82279A77408C}"/>
              </a:ext>
            </a:extLst>
          </p:cNvPr>
          <p:cNvSpPr txBox="1"/>
          <p:nvPr>
            <p:custDataLst>
              <p:tags r:id="rId71"/>
            </p:custDataLst>
          </p:nvPr>
        </p:nvSpPr>
        <p:spPr>
          <a:xfrm>
            <a:off x="6239503" y="1874393"/>
            <a:ext cx="3632704"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28   </a:t>
            </a:r>
            <a:r>
              <a:rPr lang="en-US" sz="1000" spc="-8" dirty="0">
                <a:solidFill>
                  <a:schemeClr val="dk1"/>
                </a:solidFill>
                <a:latin typeface="Calibri" panose="020F0502020204030204" pitchFamily="34" charset="0"/>
              </a:rPr>
              <a:t> Third quarter rates instalment due [LGA s562(3(b))]</a:t>
            </a:r>
          </a:p>
        </p:txBody>
      </p:sp>
      <p:sp>
        <p:nvSpPr>
          <p:cNvPr id="134" name="OTLSHAPE_SLA_199d0cae46ea41538561df4885311cf6_Title">
            <a:extLst>
              <a:ext uri="{FF2B5EF4-FFF2-40B4-BE49-F238E27FC236}">
                <a16:creationId xmlns:a16="http://schemas.microsoft.com/office/drawing/2014/main" id="{24F4A42B-B1D1-422B-8576-0C626CE2B0AB}"/>
              </a:ext>
            </a:extLst>
          </p:cNvPr>
          <p:cNvSpPr txBox="1"/>
          <p:nvPr>
            <p:custDataLst>
              <p:tags r:id="rId72"/>
            </p:custDataLst>
          </p:nvPr>
        </p:nvSpPr>
        <p:spPr>
          <a:xfrm>
            <a:off x="6221742" y="3332865"/>
            <a:ext cx="53151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Low-cost loan initiative </a:t>
            </a:r>
            <a:r>
              <a:rPr lang="en-AU" sz="1000" spc="-8" dirty="0">
                <a:solidFill>
                  <a:schemeClr val="dk1"/>
                </a:solidFill>
                <a:latin typeface="Calibri" panose="020F0502020204030204" pitchFamily="34" charset="0"/>
              </a:rPr>
              <a:t>reimbursement claim period opens (Initial report or Progress report due)</a:t>
            </a:r>
            <a:endParaRPr lang="en-US" sz="1000" spc="-8" dirty="0">
              <a:solidFill>
                <a:schemeClr val="dk1"/>
              </a:solidFill>
              <a:latin typeface="Calibri" panose="020F0502020204030204" pitchFamily="34" charset="0"/>
            </a:endParaRPr>
          </a:p>
        </p:txBody>
      </p:sp>
      <p:sp>
        <p:nvSpPr>
          <p:cNvPr id="94" name="OTLSHAPE_SLA_199d0cae46ea41538561df4885311cf6_Title">
            <a:extLst>
              <a:ext uri="{FF2B5EF4-FFF2-40B4-BE49-F238E27FC236}">
                <a16:creationId xmlns:a16="http://schemas.microsoft.com/office/drawing/2014/main" id="{6ABF312B-8F19-4017-9DE1-4214BDE78786}"/>
              </a:ext>
            </a:extLst>
          </p:cNvPr>
          <p:cNvSpPr txBox="1"/>
          <p:nvPr>
            <p:custDataLst>
              <p:tags r:id="rId73"/>
            </p:custDataLst>
          </p:nvPr>
        </p:nvSpPr>
        <p:spPr>
          <a:xfrm>
            <a:off x="954562" y="3526187"/>
            <a:ext cx="4330368" cy="307777"/>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Local Government Recovery Grants – AGRN 1012, 1025, 1030/34 and HIC $2M, HIC Companion Animals Grants ($375K) - YTD Reporting due</a:t>
            </a:r>
          </a:p>
        </p:txBody>
      </p:sp>
      <p:sp>
        <p:nvSpPr>
          <p:cNvPr id="2" name="OTLSHAPE_TB_00000000000000000000000000000000_TimescaleInterval3">
            <a:extLst>
              <a:ext uri="{FF2B5EF4-FFF2-40B4-BE49-F238E27FC236}">
                <a16:creationId xmlns:a16="http://schemas.microsoft.com/office/drawing/2014/main" id="{0EF2BE6E-96CF-C1EC-7436-D26481DA0D7F}"/>
              </a:ext>
            </a:extLst>
          </p:cNvPr>
          <p:cNvSpPr txBox="1"/>
          <p:nvPr>
            <p:custDataLst>
              <p:tags r:id="rId74"/>
            </p:custDataLst>
          </p:nvPr>
        </p:nvSpPr>
        <p:spPr>
          <a:xfrm>
            <a:off x="2223271" y="480841"/>
            <a:ext cx="825964" cy="276079"/>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2" dirty="0">
                <a:solidFill>
                  <a:schemeClr val="dk1"/>
                </a:solidFill>
              </a:rPr>
              <a:t>Jan</a:t>
            </a:r>
            <a:r>
              <a:rPr lang="en-GB" sz="1200" spc="-22" dirty="0">
                <a:solidFill>
                  <a:schemeClr val="dk1"/>
                </a:solidFill>
              </a:rPr>
              <a:t> </a:t>
            </a:r>
            <a:r>
              <a:rPr lang="en-GB" sz="1200" b="1" spc="-22" dirty="0">
                <a:solidFill>
                  <a:schemeClr val="dk1"/>
                </a:solidFill>
              </a:rPr>
              <a:t>2026</a:t>
            </a:r>
            <a:endParaRPr lang="en-GB" sz="1200" spc="-22" dirty="0">
              <a:solidFill>
                <a:schemeClr val="dk1"/>
              </a:solidFill>
            </a:endParaRPr>
          </a:p>
        </p:txBody>
      </p:sp>
      <p:sp>
        <p:nvSpPr>
          <p:cNvPr id="5" name="OTLSHAPE_SL_769fe1c534d04d7f8de953029c5de3e1_HeaderRectangle">
            <a:extLst>
              <a:ext uri="{FF2B5EF4-FFF2-40B4-BE49-F238E27FC236}">
                <a16:creationId xmlns:a16="http://schemas.microsoft.com/office/drawing/2014/main" id="{239D6A07-FEFD-C47E-FEA6-FF78ABCBB9F8}"/>
              </a:ext>
            </a:extLst>
          </p:cNvPr>
          <p:cNvSpPr/>
          <p:nvPr>
            <p:custDataLst>
              <p:tags r:id="rId75"/>
            </p:custDataLst>
          </p:nvPr>
        </p:nvSpPr>
        <p:spPr>
          <a:xfrm>
            <a:off x="72221" y="6012783"/>
            <a:ext cx="817810" cy="723663"/>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13" name="OTLSHAPE_SL_769fe1c534d04d7f8de953029c5de3e1_BackgroundRectangle">
            <a:extLst>
              <a:ext uri="{FF2B5EF4-FFF2-40B4-BE49-F238E27FC236}">
                <a16:creationId xmlns:a16="http://schemas.microsoft.com/office/drawing/2014/main" id="{20A95B63-5FD0-D9EE-F451-E0B728B960EB}"/>
              </a:ext>
            </a:extLst>
          </p:cNvPr>
          <p:cNvSpPr/>
          <p:nvPr>
            <p:custDataLst>
              <p:tags r:id="rId76"/>
            </p:custDataLst>
          </p:nvPr>
        </p:nvSpPr>
        <p:spPr>
          <a:xfrm>
            <a:off x="811814" y="6012783"/>
            <a:ext cx="11268818" cy="723663"/>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TLSHAPE_SLA_199d0cae46ea41538561df4885311cf6_Title">
            <a:extLst>
              <a:ext uri="{FF2B5EF4-FFF2-40B4-BE49-F238E27FC236}">
                <a16:creationId xmlns:a16="http://schemas.microsoft.com/office/drawing/2014/main" id="{629013B2-43C5-59E5-DC19-2CA2303E4F15}"/>
              </a:ext>
            </a:extLst>
          </p:cNvPr>
          <p:cNvSpPr txBox="1"/>
          <p:nvPr>
            <p:custDataLst>
              <p:tags r:id="rId77"/>
            </p:custDataLst>
          </p:nvPr>
        </p:nvSpPr>
        <p:spPr>
          <a:xfrm>
            <a:off x="6371273" y="3590573"/>
            <a:ext cx="422020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New Council Implementation Fund (NCIF)  progress report due</a:t>
            </a:r>
          </a:p>
        </p:txBody>
      </p:sp>
      <p:sp>
        <p:nvSpPr>
          <p:cNvPr id="4" name="OTLSHAPE_SLA_199d0cae46ea41538561df4885311cf6_Title">
            <a:extLst>
              <a:ext uri="{FF2B5EF4-FFF2-40B4-BE49-F238E27FC236}">
                <a16:creationId xmlns:a16="http://schemas.microsoft.com/office/drawing/2014/main" id="{521018B6-1212-3595-EAB6-ABFED2D15768}"/>
              </a:ext>
            </a:extLst>
          </p:cNvPr>
          <p:cNvSpPr txBox="1"/>
          <p:nvPr>
            <p:custDataLst>
              <p:tags r:id="rId78"/>
            </p:custDataLst>
          </p:nvPr>
        </p:nvSpPr>
        <p:spPr>
          <a:xfrm>
            <a:off x="6371273" y="3831339"/>
            <a:ext cx="422020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Stronger Communities Fund (SCF) progress report due</a:t>
            </a:r>
          </a:p>
        </p:txBody>
      </p:sp>
    </p:spTree>
    <p:custDataLst>
      <p:tags r:id="rId1"/>
    </p:custDataLst>
    <p:extLst>
      <p:ext uri="{BB962C8B-B14F-4D97-AF65-F5344CB8AC3E}">
        <p14:creationId xmlns:p14="http://schemas.microsoft.com/office/powerpoint/2010/main" val="256687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883191" y="5071317"/>
            <a:ext cx="11268818" cy="578569"/>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439274" y="724615"/>
            <a:ext cx="11656206" cy="1486043"/>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876799" y="2333115"/>
            <a:ext cx="11232425" cy="1394084"/>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535793" y="3886512"/>
            <a:ext cx="11656207" cy="596645"/>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834138" y="4622370"/>
            <a:ext cx="11290257" cy="364831"/>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59949" y="733930"/>
            <a:ext cx="798725" cy="1460851"/>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59949" y="2293296"/>
            <a:ext cx="794361" cy="1452224"/>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86932" y="3861396"/>
            <a:ext cx="771742" cy="613338"/>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72595" y="4612661"/>
            <a:ext cx="800416" cy="349538"/>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43976" y="1321226"/>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183" y="2843323"/>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49832" y="4044872"/>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23414" y="4647532"/>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TLSHAPE_TB_00000000000000000000000000000000_TimescaleInterval2">
            <a:extLst>
              <a:ext uri="{FF2B5EF4-FFF2-40B4-BE49-F238E27FC236}">
                <a16:creationId xmlns:a16="http://schemas.microsoft.com/office/drawing/2014/main" id="{9C18AE59-0576-861F-D34E-8DCCDCA32121}"/>
              </a:ext>
            </a:extLst>
          </p:cNvPr>
          <p:cNvSpPr txBox="1"/>
          <p:nvPr>
            <p:custDataLst>
              <p:tags r:id="rId37"/>
            </p:custDataLst>
          </p:nvPr>
        </p:nvSpPr>
        <p:spPr>
          <a:xfrm>
            <a:off x="8135206" y="351037"/>
            <a:ext cx="810808" cy="268674"/>
          </a:xfrm>
          <a:prstGeom prst="rect">
            <a:avLst/>
          </a:prstGeom>
          <a:solidFill>
            <a:schemeClr val="bg1">
              <a:lumMod val="85000"/>
            </a:schemeClr>
          </a:solidFill>
        </p:spPr>
        <p:txBody>
          <a:bodyPr vert="horz" wrap="none" lIns="0" tIns="0" rIns="0" bIns="0" rtlCol="0" anchor="ctr" anchorCtr="0">
            <a:noAutofit/>
          </a:bodyPr>
          <a:lstStyle/>
          <a:p>
            <a:pPr algn="ctr"/>
            <a:r>
              <a:rPr lang="en-GB" sz="1200" b="1" spc="-18" dirty="0">
                <a:solidFill>
                  <a:schemeClr val="dk1"/>
                </a:solidFill>
              </a:rPr>
              <a:t>April</a:t>
            </a:r>
            <a:r>
              <a:rPr lang="en-GB" sz="1200" spc="-18" dirty="0">
                <a:solidFill>
                  <a:schemeClr val="dk1"/>
                </a:solidFill>
              </a:rPr>
              <a:t> </a:t>
            </a:r>
            <a:r>
              <a:rPr lang="en-GB" sz="1200" b="1" spc="-18" dirty="0">
                <a:solidFill>
                  <a:schemeClr val="dk1"/>
                </a:solidFill>
              </a:rPr>
              <a:t>2026</a:t>
            </a: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8"/>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9"/>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4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6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7" name="OTLSHAPE_TB_00000000000000000000000000000000_Separator2">
            <a:extLst>
              <a:ext uri="{FF2B5EF4-FFF2-40B4-BE49-F238E27FC236}">
                <a16:creationId xmlns:a16="http://schemas.microsoft.com/office/drawing/2014/main" id="{5E5FE558-9EF7-C2D2-E847-6E521B90F232}"/>
              </a:ext>
            </a:extLst>
          </p:cNvPr>
          <p:cNvCxnSpPr>
            <a:cxnSpLocks/>
          </p:cNvCxnSpPr>
          <p:nvPr>
            <p:custDataLst>
              <p:tags r:id="rId64"/>
            </p:custDataLst>
          </p:nvPr>
        </p:nvCxnSpPr>
        <p:spPr>
          <a:xfrm>
            <a:off x="5851029" y="445986"/>
            <a:ext cx="8647" cy="132117"/>
          </a:xfrm>
          <a:prstGeom prst="line">
            <a:avLst/>
          </a:prstGeom>
          <a:ln w="9525" cap="flat" cmpd="sng" algn="ctr">
            <a:solidFill>
              <a:schemeClr val="tx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2086162" y="-50109"/>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5"/>
            </p:custDataLst>
          </p:nvPr>
        </p:nvSpPr>
        <p:spPr>
          <a:xfrm>
            <a:off x="73226" y="5069875"/>
            <a:ext cx="809965" cy="566653"/>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121" name="OTLSHAPE_SLA_199d0cae46ea41538561df4885311cf6_Title">
            <a:extLst>
              <a:ext uri="{FF2B5EF4-FFF2-40B4-BE49-F238E27FC236}">
                <a16:creationId xmlns:a16="http://schemas.microsoft.com/office/drawing/2014/main" id="{1B5F96C2-23FC-45E1-87DE-C3CC98AA0A27}"/>
              </a:ext>
            </a:extLst>
          </p:cNvPr>
          <p:cNvSpPr txBox="1"/>
          <p:nvPr>
            <p:custDataLst>
              <p:tags r:id="rId66"/>
            </p:custDataLst>
          </p:nvPr>
        </p:nvSpPr>
        <p:spPr>
          <a:xfrm>
            <a:off x="6048636" y="881356"/>
            <a:ext cx="5659499"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Public bodies to provide Council with a list of parcels of land to which rate rebate applies [LGA s 600(5)]</a:t>
            </a:r>
            <a:endParaRPr lang="en-US" sz="1000" spc="-8" dirty="0">
              <a:solidFill>
                <a:schemeClr val="dk1"/>
              </a:solidFill>
              <a:latin typeface="Calibri" panose="020F0502020204030204" pitchFamily="34" charset="0"/>
            </a:endParaRPr>
          </a:p>
        </p:txBody>
      </p:sp>
      <p:sp>
        <p:nvSpPr>
          <p:cNvPr id="122" name="OTLSHAPE_SLA_199d0cae46ea41538561df4885311cf6_Title">
            <a:extLst>
              <a:ext uri="{FF2B5EF4-FFF2-40B4-BE49-F238E27FC236}">
                <a16:creationId xmlns:a16="http://schemas.microsoft.com/office/drawing/2014/main" id="{F94C7469-4C43-4F7D-A994-25478C3861D1}"/>
              </a:ext>
            </a:extLst>
          </p:cNvPr>
          <p:cNvSpPr txBox="1"/>
          <p:nvPr>
            <p:custDataLst>
              <p:tags r:id="rId67"/>
            </p:custDataLst>
          </p:nvPr>
        </p:nvSpPr>
        <p:spPr>
          <a:xfrm>
            <a:off x="6048636" y="1164054"/>
            <a:ext cx="5214883"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Fourth quarter rates instalment notices to be sent [LGA s562(5)]</a:t>
            </a:r>
            <a:endParaRPr lang="en-US" sz="1000" spc="-8" dirty="0">
              <a:solidFill>
                <a:schemeClr val="dk1"/>
              </a:solidFill>
              <a:latin typeface="Calibri" panose="020F0502020204030204" pitchFamily="34" charset="0"/>
            </a:endParaRPr>
          </a:p>
        </p:txBody>
      </p:sp>
      <p:sp>
        <p:nvSpPr>
          <p:cNvPr id="130" name="OTLSHAPE_SLA_199d0cae46ea41538561df4885311cf6_Title">
            <a:extLst>
              <a:ext uri="{FF2B5EF4-FFF2-40B4-BE49-F238E27FC236}">
                <a16:creationId xmlns:a16="http://schemas.microsoft.com/office/drawing/2014/main" id="{738875B2-8098-411A-A737-DCA434ED7BC0}"/>
              </a:ext>
            </a:extLst>
          </p:cNvPr>
          <p:cNvSpPr txBox="1"/>
          <p:nvPr>
            <p:custDataLst>
              <p:tags r:id="rId68"/>
            </p:custDataLst>
          </p:nvPr>
        </p:nvSpPr>
        <p:spPr>
          <a:xfrm>
            <a:off x="6048636" y="1382693"/>
            <a:ext cx="3370990"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I</a:t>
            </a:r>
            <a:r>
              <a:rPr lang="en-AU" sz="1000" spc="-8" dirty="0">
                <a:solidFill>
                  <a:schemeClr val="dk1"/>
                </a:solidFill>
                <a:latin typeface="Calibri" panose="020F0502020204030204" pitchFamily="34" charset="0"/>
              </a:rPr>
              <a:t>ncome Adjustments for Newly Rateable Crown Land due</a:t>
            </a:r>
            <a:endParaRPr lang="en-US" sz="1000" spc="-8" dirty="0">
              <a:solidFill>
                <a:schemeClr val="dk1"/>
              </a:solidFill>
              <a:latin typeface="Calibri" panose="020F0502020204030204" pitchFamily="34" charset="0"/>
            </a:endParaRPr>
          </a:p>
        </p:txBody>
      </p:sp>
      <p:sp>
        <p:nvSpPr>
          <p:cNvPr id="87" name="OTLSHAPE_SLA_199d0cae46ea41538561df4885311cf6_Title">
            <a:extLst>
              <a:ext uri="{FF2B5EF4-FFF2-40B4-BE49-F238E27FC236}">
                <a16:creationId xmlns:a16="http://schemas.microsoft.com/office/drawing/2014/main" id="{C3084888-F34E-49BE-B8D1-A7B70C1BAF4D}"/>
              </a:ext>
            </a:extLst>
          </p:cNvPr>
          <p:cNvSpPr txBox="1"/>
          <p:nvPr>
            <p:custDataLst>
              <p:tags r:id="rId69"/>
            </p:custDataLst>
          </p:nvPr>
        </p:nvSpPr>
        <p:spPr>
          <a:xfrm>
            <a:off x="6267377" y="4003163"/>
            <a:ext cx="556722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Local Government Recovery Grants – AGRN 1012, 1025, 1030/34 - YTD Reporting due</a:t>
            </a:r>
          </a:p>
        </p:txBody>
      </p:sp>
      <p:sp>
        <p:nvSpPr>
          <p:cNvPr id="4" name="OTLSHAPE_SL_769fe1c534d04d7f8de953029c5de3e1_HeaderRectangle">
            <a:extLst>
              <a:ext uri="{FF2B5EF4-FFF2-40B4-BE49-F238E27FC236}">
                <a16:creationId xmlns:a16="http://schemas.microsoft.com/office/drawing/2014/main" id="{87BCB219-539C-6BDA-BFE9-600A452DC8A9}"/>
              </a:ext>
            </a:extLst>
          </p:cNvPr>
          <p:cNvSpPr/>
          <p:nvPr>
            <p:custDataLst>
              <p:tags r:id="rId70"/>
            </p:custDataLst>
          </p:nvPr>
        </p:nvSpPr>
        <p:spPr>
          <a:xfrm>
            <a:off x="73226" y="5766032"/>
            <a:ext cx="809965" cy="863386"/>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5" name="OTLSHAPE_SL_769fe1c534d04d7f8de953029c5de3e1_BackgroundRectangle">
            <a:extLst>
              <a:ext uri="{FF2B5EF4-FFF2-40B4-BE49-F238E27FC236}">
                <a16:creationId xmlns:a16="http://schemas.microsoft.com/office/drawing/2014/main" id="{CB8A7A7A-CEFC-F9F1-4121-98C265270946}"/>
              </a:ext>
            </a:extLst>
          </p:cNvPr>
          <p:cNvSpPr/>
          <p:nvPr>
            <p:custDataLst>
              <p:tags r:id="rId71"/>
            </p:custDataLst>
          </p:nvPr>
        </p:nvSpPr>
        <p:spPr>
          <a:xfrm>
            <a:off x="850564" y="5779389"/>
            <a:ext cx="11268818" cy="865594"/>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LSHAPE_TB_00000000000000000000000000000000_TimescaleInterval1">
            <a:extLst>
              <a:ext uri="{FF2B5EF4-FFF2-40B4-BE49-F238E27FC236}">
                <a16:creationId xmlns:a16="http://schemas.microsoft.com/office/drawing/2014/main" id="{A0FDD34E-B219-06AA-3022-AAD9D1C112CC}"/>
              </a:ext>
            </a:extLst>
          </p:cNvPr>
          <p:cNvSpPr txBox="1"/>
          <p:nvPr>
            <p:custDataLst>
              <p:tags r:id="rId72"/>
            </p:custDataLst>
          </p:nvPr>
        </p:nvSpPr>
        <p:spPr>
          <a:xfrm>
            <a:off x="2634756" y="336971"/>
            <a:ext cx="958038" cy="296806"/>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Mar 2026</a:t>
            </a:r>
            <a:endParaRPr lang="en-GB" sz="1200" spc="-20" dirty="0">
              <a:solidFill>
                <a:schemeClr val="dk1"/>
              </a:solidFill>
            </a:endParaRPr>
          </a:p>
        </p:txBody>
      </p:sp>
      <p:sp>
        <p:nvSpPr>
          <p:cNvPr id="3" name="OTLSHAPE_SLA_199d0cae46ea41538561df4885311cf6_Title">
            <a:extLst>
              <a:ext uri="{FF2B5EF4-FFF2-40B4-BE49-F238E27FC236}">
                <a16:creationId xmlns:a16="http://schemas.microsoft.com/office/drawing/2014/main" id="{3372FACE-00B3-0310-20AF-AC05FCA25040}"/>
              </a:ext>
            </a:extLst>
          </p:cNvPr>
          <p:cNvSpPr txBox="1"/>
          <p:nvPr>
            <p:custDataLst>
              <p:tags r:id="rId73"/>
            </p:custDataLst>
          </p:nvPr>
        </p:nvSpPr>
        <p:spPr>
          <a:xfrm>
            <a:off x="983773" y="874989"/>
            <a:ext cx="4628461" cy="461665"/>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Valuer General to provide estimates of changes in the value of land for which supplementary valuations are required within one (1) month of date of request (LGA s 513(2))</a:t>
            </a:r>
            <a:endParaRPr lang="en-US" sz="1000" spc="-8" dirty="0">
              <a:solidFill>
                <a:schemeClr val="dk1"/>
              </a:solidFill>
              <a:latin typeface="Calibri" panose="020F0502020204030204" pitchFamily="34" charset="0"/>
            </a:endParaRPr>
          </a:p>
        </p:txBody>
      </p:sp>
      <p:sp>
        <p:nvSpPr>
          <p:cNvPr id="8" name="OTLSHAPE_SLA_d5b7e43d7a3448f2b24d21705fa8dd72_Title">
            <a:extLst>
              <a:ext uri="{FF2B5EF4-FFF2-40B4-BE49-F238E27FC236}">
                <a16:creationId xmlns:a16="http://schemas.microsoft.com/office/drawing/2014/main" id="{33F6BD6A-938C-ED66-8EF2-94A591CF2511}"/>
              </a:ext>
            </a:extLst>
          </p:cNvPr>
          <p:cNvSpPr txBox="1"/>
          <p:nvPr>
            <p:custDataLst>
              <p:tags r:id="rId74"/>
            </p:custDataLst>
          </p:nvPr>
        </p:nvSpPr>
        <p:spPr>
          <a:xfrm>
            <a:off x="982108" y="5852101"/>
            <a:ext cx="2580373" cy="261819"/>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Revenue Professionals Conference</a:t>
            </a:r>
          </a:p>
        </p:txBody>
      </p:sp>
      <p:sp>
        <p:nvSpPr>
          <p:cNvPr id="13" name="OTLSHAPE_SLA_d5b7e43d7a3448f2b24d21705fa8dd72_Title">
            <a:extLst>
              <a:ext uri="{FF2B5EF4-FFF2-40B4-BE49-F238E27FC236}">
                <a16:creationId xmlns:a16="http://schemas.microsoft.com/office/drawing/2014/main" id="{BE850EFD-8449-3782-9A52-0692D5DD5556}"/>
              </a:ext>
            </a:extLst>
          </p:cNvPr>
          <p:cNvSpPr txBox="1"/>
          <p:nvPr>
            <p:custDataLst>
              <p:tags r:id="rId75"/>
            </p:custDataLst>
          </p:nvPr>
        </p:nvSpPr>
        <p:spPr>
          <a:xfrm>
            <a:off x="987525" y="6080549"/>
            <a:ext cx="2977453" cy="234352"/>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LG Professionals – Governance Conference</a:t>
            </a:r>
          </a:p>
        </p:txBody>
      </p:sp>
      <p:sp>
        <p:nvSpPr>
          <p:cNvPr id="14" name="OTLSHAPE_SLA_199d0cae46ea41538561df4885311cf6_Title">
            <a:extLst>
              <a:ext uri="{FF2B5EF4-FFF2-40B4-BE49-F238E27FC236}">
                <a16:creationId xmlns:a16="http://schemas.microsoft.com/office/drawing/2014/main" id="{A0233C8F-29B9-D866-04B7-FF3F81E5F8C6}"/>
              </a:ext>
            </a:extLst>
          </p:cNvPr>
          <p:cNvSpPr txBox="1"/>
          <p:nvPr>
            <p:custDataLst>
              <p:tags r:id="rId76"/>
            </p:custDataLst>
          </p:nvPr>
        </p:nvSpPr>
        <p:spPr>
          <a:xfrm>
            <a:off x="962599" y="1466280"/>
            <a:ext cx="4628461" cy="307777"/>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Councils are reminded of the need to engage infrastructure asset valuers in a timely manner to ensure compliance with the financial reporting legislation</a:t>
            </a:r>
          </a:p>
        </p:txBody>
      </p:sp>
      <p:sp>
        <p:nvSpPr>
          <p:cNvPr id="6" name="OTLSHAPE_SLA_199d0cae46ea41538561df4885311cf6_Title">
            <a:extLst>
              <a:ext uri="{FF2B5EF4-FFF2-40B4-BE49-F238E27FC236}">
                <a16:creationId xmlns:a16="http://schemas.microsoft.com/office/drawing/2014/main" id="{8A156D98-2E5B-9533-0FA4-6E19114E589E}"/>
              </a:ext>
            </a:extLst>
          </p:cNvPr>
          <p:cNvSpPr txBox="1"/>
          <p:nvPr>
            <p:custDataLst>
              <p:tags r:id="rId77"/>
            </p:custDataLst>
          </p:nvPr>
        </p:nvSpPr>
        <p:spPr>
          <a:xfrm>
            <a:off x="921224" y="2400520"/>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a:t>
            </a:r>
            <a:r>
              <a:rPr lang="en-US" sz="1000" spc="-8" dirty="0">
                <a:solidFill>
                  <a:schemeClr val="dk1"/>
                </a:solidFill>
                <a:latin typeface="Calibri" panose="020F0502020204030204" pitchFamily="34" charset="0"/>
              </a:rPr>
              <a:t>   ARIC to have met this quarter [LG Reg s216J]</a:t>
            </a:r>
          </a:p>
        </p:txBody>
      </p:sp>
      <p:sp>
        <p:nvSpPr>
          <p:cNvPr id="7" name="OTLSHAPE_SLA_199d0cae46ea41538561df4885311cf6_Title">
            <a:extLst>
              <a:ext uri="{FF2B5EF4-FFF2-40B4-BE49-F238E27FC236}">
                <a16:creationId xmlns:a16="http://schemas.microsoft.com/office/drawing/2014/main" id="{AFAA81C1-9567-EC56-452E-05592BDA23D5}"/>
              </a:ext>
            </a:extLst>
          </p:cNvPr>
          <p:cNvSpPr txBox="1"/>
          <p:nvPr>
            <p:custDataLst>
              <p:tags r:id="rId78"/>
            </p:custDataLst>
          </p:nvPr>
        </p:nvSpPr>
        <p:spPr>
          <a:xfrm>
            <a:off x="932279" y="5109645"/>
            <a:ext cx="536139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a:t>
            </a:r>
            <a:r>
              <a:rPr lang="en-US" sz="1000" spc="-8" dirty="0">
                <a:solidFill>
                  <a:schemeClr val="dk1"/>
                </a:solidFill>
                <a:latin typeface="Calibri" panose="020F0502020204030204" pitchFamily="34" charset="0"/>
              </a:rPr>
              <a:t>  Fresh Start Recipient organization must submit a claim for funding within 5 working days of 30 September (for the period of 1 January to 31 March)</a:t>
            </a:r>
          </a:p>
        </p:txBody>
      </p:sp>
    </p:spTree>
    <p:custDataLst>
      <p:tags r:id="rId1"/>
    </p:custDataLst>
    <p:extLst>
      <p:ext uri="{BB962C8B-B14F-4D97-AF65-F5344CB8AC3E}">
        <p14:creationId xmlns:p14="http://schemas.microsoft.com/office/powerpoint/2010/main" val="3690798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854518" y="5417892"/>
            <a:ext cx="11268818" cy="614193"/>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439274" y="724615"/>
            <a:ext cx="11656206" cy="1293345"/>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841575" y="2145301"/>
            <a:ext cx="11253905" cy="1603229"/>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548544" y="3880879"/>
            <a:ext cx="11656207" cy="934128"/>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863231" y="4931484"/>
            <a:ext cx="11290257" cy="364831"/>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73642" y="749807"/>
            <a:ext cx="798725" cy="1268154"/>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107004" y="2134437"/>
            <a:ext cx="780455" cy="1593917"/>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91489" y="3871865"/>
            <a:ext cx="771742" cy="943142"/>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82776" y="4924843"/>
            <a:ext cx="800416" cy="349538"/>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9595" y="1508436"/>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2605" y="2801780"/>
            <a:ext cx="965200" cy="15210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35828" y="4197563"/>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2605" y="4964846"/>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TLSHAPE_TB_00000000000000000000000000000000_TimescaleInterval3">
            <a:extLst>
              <a:ext uri="{FF2B5EF4-FFF2-40B4-BE49-F238E27FC236}">
                <a16:creationId xmlns:a16="http://schemas.microsoft.com/office/drawing/2014/main" id="{DD085757-0E42-FBFD-E393-232E80BCFC6F}"/>
              </a:ext>
            </a:extLst>
          </p:cNvPr>
          <p:cNvSpPr txBox="1"/>
          <p:nvPr>
            <p:custDataLst>
              <p:tags r:id="rId37"/>
            </p:custDataLst>
          </p:nvPr>
        </p:nvSpPr>
        <p:spPr>
          <a:xfrm>
            <a:off x="2504379" y="347367"/>
            <a:ext cx="810806" cy="268673"/>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2" dirty="0">
                <a:solidFill>
                  <a:schemeClr val="dk1"/>
                </a:solidFill>
              </a:rPr>
              <a:t>May</a:t>
            </a:r>
            <a:r>
              <a:rPr lang="en-GB" sz="1200" spc="-22" dirty="0">
                <a:solidFill>
                  <a:schemeClr val="dk1"/>
                </a:solidFill>
              </a:rPr>
              <a:t> </a:t>
            </a:r>
            <a:r>
              <a:rPr lang="en-GB" sz="1200" b="1" spc="-22" dirty="0">
                <a:solidFill>
                  <a:schemeClr val="dk1"/>
                </a:solidFill>
              </a:rPr>
              <a:t>2026</a:t>
            </a:r>
            <a:endParaRPr lang="en-GB" sz="1200" spc="-22" dirty="0">
              <a:solidFill>
                <a:schemeClr val="dk1"/>
              </a:solidFill>
            </a:endParaRPr>
          </a:p>
        </p:txBody>
      </p:sp>
      <p:sp>
        <p:nvSpPr>
          <p:cNvPr id="11" name="OTLSHAPE_TB_00000000000000000000000000000000_TimescaleInterval4">
            <a:extLst>
              <a:ext uri="{FF2B5EF4-FFF2-40B4-BE49-F238E27FC236}">
                <a16:creationId xmlns:a16="http://schemas.microsoft.com/office/drawing/2014/main" id="{279DC33A-CE6F-F4ED-575A-6059FB945AAB}"/>
              </a:ext>
            </a:extLst>
          </p:cNvPr>
          <p:cNvSpPr txBox="1"/>
          <p:nvPr>
            <p:custDataLst>
              <p:tags r:id="rId38"/>
            </p:custDataLst>
          </p:nvPr>
        </p:nvSpPr>
        <p:spPr>
          <a:xfrm>
            <a:off x="8264124" y="350577"/>
            <a:ext cx="854076" cy="250212"/>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June</a:t>
            </a:r>
            <a:r>
              <a:rPr lang="en-GB" sz="1200" spc="-20" dirty="0">
                <a:solidFill>
                  <a:schemeClr val="dk1"/>
                </a:solidFill>
              </a:rPr>
              <a:t> </a:t>
            </a:r>
            <a:r>
              <a:rPr lang="en-GB" sz="1200" b="1" spc="-20" dirty="0">
                <a:solidFill>
                  <a:schemeClr val="dk1"/>
                </a:solidFill>
              </a:rPr>
              <a:t>2026</a:t>
            </a: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9"/>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40"/>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4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5"/>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3"/>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6"/>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6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6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8" name="OTLSHAPE_TB_00000000000000000000000000000000_Separator3">
            <a:extLst>
              <a:ext uri="{FF2B5EF4-FFF2-40B4-BE49-F238E27FC236}">
                <a16:creationId xmlns:a16="http://schemas.microsoft.com/office/drawing/2014/main" id="{B31DD512-614A-E04A-2992-FF283DA49DF0}"/>
              </a:ext>
            </a:extLst>
          </p:cNvPr>
          <p:cNvCxnSpPr/>
          <p:nvPr>
            <p:custDataLst>
              <p:tags r:id="rId65"/>
            </p:custDataLst>
          </p:nvPr>
        </p:nvCxnSpPr>
        <p:spPr>
          <a:xfrm>
            <a:off x="6002797" y="399143"/>
            <a:ext cx="0" cy="182880"/>
          </a:xfrm>
          <a:prstGeom prst="line">
            <a:avLst/>
          </a:prstGeom>
          <a:ln w="9525" cap="flat" cmpd="sng" algn="ctr">
            <a:solidFill>
              <a:schemeClr val="tx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1829269" y="-68348"/>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6"/>
            </p:custDataLst>
          </p:nvPr>
        </p:nvSpPr>
        <p:spPr>
          <a:xfrm>
            <a:off x="44553" y="5399746"/>
            <a:ext cx="827814" cy="625698"/>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118" name="OTLSHAPE_SLA_199d0cae46ea41538561df4885311cf6_Title">
            <a:extLst>
              <a:ext uri="{FF2B5EF4-FFF2-40B4-BE49-F238E27FC236}">
                <a16:creationId xmlns:a16="http://schemas.microsoft.com/office/drawing/2014/main" id="{8B3E831E-94CF-421C-A82C-67F60E3E3FC6}"/>
              </a:ext>
            </a:extLst>
          </p:cNvPr>
          <p:cNvSpPr txBox="1"/>
          <p:nvPr>
            <p:custDataLst>
              <p:tags r:id="rId67"/>
            </p:custDataLst>
          </p:nvPr>
        </p:nvSpPr>
        <p:spPr>
          <a:xfrm>
            <a:off x="967804" y="825741"/>
            <a:ext cx="4535899"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 Last day for RAO to submit quarterly budget review statement to council [LG Reg cl 203(1)]. Councils are requested to send a copy of the QBRS to finance@olg.nsw.gov.au</a:t>
            </a:r>
          </a:p>
        </p:txBody>
      </p:sp>
      <p:sp>
        <p:nvSpPr>
          <p:cNvPr id="119" name="OTLSHAPE_SLA_199d0cae46ea41538561df4885311cf6_Title">
            <a:extLst>
              <a:ext uri="{FF2B5EF4-FFF2-40B4-BE49-F238E27FC236}">
                <a16:creationId xmlns:a16="http://schemas.microsoft.com/office/drawing/2014/main" id="{73936FBA-CEAA-4C7B-8138-942AF2297E27}"/>
              </a:ext>
            </a:extLst>
          </p:cNvPr>
          <p:cNvSpPr txBox="1"/>
          <p:nvPr>
            <p:custDataLst>
              <p:tags r:id="rId68"/>
            </p:custDataLst>
          </p:nvPr>
        </p:nvSpPr>
        <p:spPr>
          <a:xfrm>
            <a:off x="953325" y="5535779"/>
            <a:ext cx="4694763"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Expected fourth installment of 2025-26 Financial Assistance Grants</a:t>
            </a:r>
          </a:p>
        </p:txBody>
      </p:sp>
      <p:sp>
        <p:nvSpPr>
          <p:cNvPr id="123" name="OTLSHAPE_SLA_199d0cae46ea41538561df4885311cf6_Title">
            <a:extLst>
              <a:ext uri="{FF2B5EF4-FFF2-40B4-BE49-F238E27FC236}">
                <a16:creationId xmlns:a16="http://schemas.microsoft.com/office/drawing/2014/main" id="{AAB125D2-581E-486B-A7F3-C67DCDC970F4}"/>
              </a:ext>
            </a:extLst>
          </p:cNvPr>
          <p:cNvSpPr txBox="1"/>
          <p:nvPr>
            <p:custDataLst>
              <p:tags r:id="rId69"/>
            </p:custDataLst>
          </p:nvPr>
        </p:nvSpPr>
        <p:spPr>
          <a:xfrm>
            <a:off x="967804" y="4248351"/>
            <a:ext cx="4779377"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4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Local Infrastructure Renewals Scheme (LIRS) portal opens for claims for the month</a:t>
            </a:r>
            <a:endParaRPr lang="en-US" sz="1000" spc="-8" dirty="0">
              <a:solidFill>
                <a:schemeClr val="dk1"/>
              </a:solidFill>
              <a:latin typeface="Calibri" panose="020F0502020204030204" pitchFamily="34" charset="0"/>
            </a:endParaRPr>
          </a:p>
        </p:txBody>
      </p:sp>
      <p:sp>
        <p:nvSpPr>
          <p:cNvPr id="124" name="OTLSHAPE_SLA_199d0cae46ea41538561df4885311cf6_Title">
            <a:extLst>
              <a:ext uri="{FF2B5EF4-FFF2-40B4-BE49-F238E27FC236}">
                <a16:creationId xmlns:a16="http://schemas.microsoft.com/office/drawing/2014/main" id="{37FD130E-FFF7-4079-AA18-7D0DCD54E26C}"/>
              </a:ext>
            </a:extLst>
          </p:cNvPr>
          <p:cNvSpPr txBox="1"/>
          <p:nvPr>
            <p:custDataLst>
              <p:tags r:id="rId70"/>
            </p:custDataLst>
          </p:nvPr>
        </p:nvSpPr>
        <p:spPr>
          <a:xfrm>
            <a:off x="990242" y="1226307"/>
            <a:ext cx="4747346"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Last day for requests to Valuer General for estimates of changes in the value of land for which supplementary valuations are required to be furnished [LGA s513]</a:t>
            </a:r>
            <a:endParaRPr lang="en-US" sz="1000" spc="-8" dirty="0">
              <a:solidFill>
                <a:schemeClr val="dk1"/>
              </a:solidFill>
              <a:latin typeface="Calibri" panose="020F0502020204030204" pitchFamily="34" charset="0"/>
            </a:endParaRPr>
          </a:p>
        </p:txBody>
      </p:sp>
      <p:sp>
        <p:nvSpPr>
          <p:cNvPr id="125" name="OTLSHAPE_SLA_199d0cae46ea41538561df4885311cf6_Title">
            <a:extLst>
              <a:ext uri="{FF2B5EF4-FFF2-40B4-BE49-F238E27FC236}">
                <a16:creationId xmlns:a16="http://schemas.microsoft.com/office/drawing/2014/main" id="{2AAC4353-B67E-4124-8C0E-9FE43043F917}"/>
              </a:ext>
            </a:extLst>
          </p:cNvPr>
          <p:cNvSpPr txBox="1"/>
          <p:nvPr>
            <p:custDataLst>
              <p:tags r:id="rId71"/>
            </p:custDataLst>
          </p:nvPr>
        </p:nvSpPr>
        <p:spPr>
          <a:xfrm>
            <a:off x="990242" y="4016205"/>
            <a:ext cx="3309739"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Low-cost Loan Initiative Interim Progress Report due</a:t>
            </a:r>
            <a:endParaRPr lang="en-US" sz="1000" spc="-8" dirty="0">
              <a:solidFill>
                <a:schemeClr val="dk1"/>
              </a:solidFill>
              <a:latin typeface="Calibri" panose="020F0502020204030204" pitchFamily="34" charset="0"/>
            </a:endParaRPr>
          </a:p>
        </p:txBody>
      </p:sp>
      <p:sp>
        <p:nvSpPr>
          <p:cNvPr id="126" name="OTLSHAPE_SLA_199d0cae46ea41538561df4885311cf6_Title">
            <a:extLst>
              <a:ext uri="{FF2B5EF4-FFF2-40B4-BE49-F238E27FC236}">
                <a16:creationId xmlns:a16="http://schemas.microsoft.com/office/drawing/2014/main" id="{40A935DD-69E5-43F6-9115-50C3797A8F53}"/>
              </a:ext>
            </a:extLst>
          </p:cNvPr>
          <p:cNvSpPr txBox="1"/>
          <p:nvPr>
            <p:custDataLst>
              <p:tags r:id="rId72"/>
            </p:custDataLst>
          </p:nvPr>
        </p:nvSpPr>
        <p:spPr>
          <a:xfrm>
            <a:off x="967804" y="1643292"/>
            <a:ext cx="307917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Fourth quarterly rates instalment due [LGA s562(3)(b)]</a:t>
            </a:r>
            <a:endParaRPr lang="en-US" sz="1000" spc="-8" dirty="0">
              <a:solidFill>
                <a:schemeClr val="dk1"/>
              </a:solidFill>
              <a:latin typeface="Calibri" panose="020F0502020204030204" pitchFamily="34" charset="0"/>
            </a:endParaRPr>
          </a:p>
        </p:txBody>
      </p:sp>
      <p:sp>
        <p:nvSpPr>
          <p:cNvPr id="128" name="OTLSHAPE_SLA_199d0cae46ea41538561df4885311cf6_Title">
            <a:extLst>
              <a:ext uri="{FF2B5EF4-FFF2-40B4-BE49-F238E27FC236}">
                <a16:creationId xmlns:a16="http://schemas.microsoft.com/office/drawing/2014/main" id="{95C328FA-7838-4D9F-8636-95A17297AE7E}"/>
              </a:ext>
            </a:extLst>
          </p:cNvPr>
          <p:cNvSpPr txBox="1"/>
          <p:nvPr>
            <p:custDataLst>
              <p:tags r:id="rId73"/>
            </p:custDataLst>
          </p:nvPr>
        </p:nvSpPr>
        <p:spPr>
          <a:xfrm>
            <a:off x="6202355" y="2145301"/>
            <a:ext cx="5293503"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Delivery Program Progress reports provided to council at least every six (6) months [IP&amp;R G/L] </a:t>
            </a:r>
            <a:endParaRPr lang="en-US" sz="900" spc="-8" dirty="0">
              <a:solidFill>
                <a:schemeClr val="dk1"/>
              </a:solidFill>
              <a:latin typeface="Calibri" panose="020F0502020204030204" pitchFamily="34" charset="0"/>
            </a:endParaRPr>
          </a:p>
        </p:txBody>
      </p:sp>
      <p:sp>
        <p:nvSpPr>
          <p:cNvPr id="129" name="OTLSHAPE_SLA_199d0cae46ea41538561df4885311cf6_Title">
            <a:extLst>
              <a:ext uri="{FF2B5EF4-FFF2-40B4-BE49-F238E27FC236}">
                <a16:creationId xmlns:a16="http://schemas.microsoft.com/office/drawing/2014/main" id="{3B96C686-5E4D-4395-97C9-DD470F50F069}"/>
              </a:ext>
            </a:extLst>
          </p:cNvPr>
          <p:cNvSpPr txBox="1"/>
          <p:nvPr>
            <p:custDataLst>
              <p:tags r:id="rId74"/>
            </p:custDataLst>
          </p:nvPr>
        </p:nvSpPr>
        <p:spPr>
          <a:xfrm>
            <a:off x="6202355" y="1512945"/>
            <a:ext cx="5620583"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AU" sz="1000" spc="-8" dirty="0">
                <a:solidFill>
                  <a:schemeClr val="dk1"/>
                </a:solidFill>
                <a:latin typeface="Calibri" panose="020F0502020204030204" pitchFamily="34" charset="0"/>
              </a:rPr>
              <a:t>Valuer General to provide estimates of changes in the value of land for which supplementary valuations are required within one (1) month of date of request [LGA s513(2)]</a:t>
            </a:r>
            <a:endParaRPr lang="en-US" sz="1000" spc="-8" dirty="0">
              <a:solidFill>
                <a:schemeClr val="dk1"/>
              </a:solidFill>
              <a:latin typeface="Calibri" panose="020F0502020204030204" pitchFamily="34" charset="0"/>
            </a:endParaRPr>
          </a:p>
        </p:txBody>
      </p:sp>
      <p:sp>
        <p:nvSpPr>
          <p:cNvPr id="131" name="OTLSHAPE_SLA_199d0cae46ea41538561df4885311cf6_Title">
            <a:extLst>
              <a:ext uri="{FF2B5EF4-FFF2-40B4-BE49-F238E27FC236}">
                <a16:creationId xmlns:a16="http://schemas.microsoft.com/office/drawing/2014/main" id="{4D10CC0C-C154-4BAF-9F14-7052041C78AD}"/>
              </a:ext>
            </a:extLst>
          </p:cNvPr>
          <p:cNvSpPr txBox="1"/>
          <p:nvPr>
            <p:custDataLst>
              <p:tags r:id="rId75"/>
            </p:custDataLst>
          </p:nvPr>
        </p:nvSpPr>
        <p:spPr>
          <a:xfrm>
            <a:off x="6202355" y="928900"/>
            <a:ext cx="5550371"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Objections to the inclusion of land to be vested in public bodies must be served within two (2) months after the list is furnished (LGA s 600(6))</a:t>
            </a:r>
            <a:endParaRPr lang="en-US" sz="1000" spc="-8" dirty="0">
              <a:solidFill>
                <a:schemeClr val="dk1"/>
              </a:solidFill>
              <a:latin typeface="Calibri" panose="020F0502020204030204" pitchFamily="34" charset="0"/>
            </a:endParaRPr>
          </a:p>
        </p:txBody>
      </p:sp>
      <p:sp>
        <p:nvSpPr>
          <p:cNvPr id="132" name="OTLSHAPE_SLA_199d0cae46ea41538561df4885311cf6_Title">
            <a:extLst>
              <a:ext uri="{FF2B5EF4-FFF2-40B4-BE49-F238E27FC236}">
                <a16:creationId xmlns:a16="http://schemas.microsoft.com/office/drawing/2014/main" id="{ACDAC4B4-6AE6-4F95-83E9-997E04695C8A}"/>
              </a:ext>
            </a:extLst>
          </p:cNvPr>
          <p:cNvSpPr txBox="1"/>
          <p:nvPr>
            <p:custDataLst>
              <p:tags r:id="rId76"/>
            </p:custDataLst>
          </p:nvPr>
        </p:nvSpPr>
        <p:spPr>
          <a:xfrm>
            <a:off x="990242" y="4505917"/>
            <a:ext cx="2466083"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LIRS Progress/Final Report Due</a:t>
            </a:r>
            <a:endParaRPr lang="en-US" sz="1000" spc="-8" dirty="0">
              <a:solidFill>
                <a:schemeClr val="dk1"/>
              </a:solidFill>
              <a:latin typeface="Calibri" panose="020F0502020204030204" pitchFamily="34" charset="0"/>
            </a:endParaRPr>
          </a:p>
        </p:txBody>
      </p:sp>
      <p:sp>
        <p:nvSpPr>
          <p:cNvPr id="4" name="OTLSHAPE_SL_769fe1c534d04d7f8de953029c5de3e1_HeaderRectangle">
            <a:extLst>
              <a:ext uri="{FF2B5EF4-FFF2-40B4-BE49-F238E27FC236}">
                <a16:creationId xmlns:a16="http://schemas.microsoft.com/office/drawing/2014/main" id="{87BCB219-539C-6BDA-BFE9-600A452DC8A9}"/>
              </a:ext>
            </a:extLst>
          </p:cNvPr>
          <p:cNvSpPr/>
          <p:nvPr>
            <p:custDataLst>
              <p:tags r:id="rId77"/>
            </p:custDataLst>
          </p:nvPr>
        </p:nvSpPr>
        <p:spPr>
          <a:xfrm>
            <a:off x="73226" y="6133385"/>
            <a:ext cx="799141" cy="496032"/>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5" name="OTLSHAPE_SL_769fe1c534d04d7f8de953029c5de3e1_BackgroundRectangle">
            <a:extLst>
              <a:ext uri="{FF2B5EF4-FFF2-40B4-BE49-F238E27FC236}">
                <a16:creationId xmlns:a16="http://schemas.microsoft.com/office/drawing/2014/main" id="{CB8A7A7A-CEFC-F9F1-4121-98C265270946}"/>
              </a:ext>
            </a:extLst>
          </p:cNvPr>
          <p:cNvSpPr/>
          <p:nvPr>
            <p:custDataLst>
              <p:tags r:id="rId78"/>
            </p:custDataLst>
          </p:nvPr>
        </p:nvSpPr>
        <p:spPr>
          <a:xfrm>
            <a:off x="818967" y="6133385"/>
            <a:ext cx="11268818" cy="511597"/>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LSHAPE_SLA_199d0cae46ea41538561df4885311cf6_Title">
            <a:extLst>
              <a:ext uri="{FF2B5EF4-FFF2-40B4-BE49-F238E27FC236}">
                <a16:creationId xmlns:a16="http://schemas.microsoft.com/office/drawing/2014/main" id="{C2CFDC61-D99C-57CC-9806-539D70E41A32}"/>
              </a:ext>
            </a:extLst>
          </p:cNvPr>
          <p:cNvSpPr txBox="1"/>
          <p:nvPr>
            <p:custDataLst>
              <p:tags r:id="rId79"/>
            </p:custDataLst>
          </p:nvPr>
        </p:nvSpPr>
        <p:spPr>
          <a:xfrm>
            <a:off x="6202355" y="2407130"/>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ARIC to have met this quarter [LG Reg s216J]</a:t>
            </a:r>
          </a:p>
        </p:txBody>
      </p:sp>
      <p:sp>
        <p:nvSpPr>
          <p:cNvPr id="3" name="OTLSHAPE_SLA_199d0cae46ea41538561df4885311cf6_Title">
            <a:extLst>
              <a:ext uri="{FF2B5EF4-FFF2-40B4-BE49-F238E27FC236}">
                <a16:creationId xmlns:a16="http://schemas.microsoft.com/office/drawing/2014/main" id="{CF5AE9D1-EE07-7487-60C4-5C143AC5E7A5}"/>
              </a:ext>
            </a:extLst>
          </p:cNvPr>
          <p:cNvSpPr txBox="1"/>
          <p:nvPr>
            <p:custDataLst>
              <p:tags r:id="rId80"/>
            </p:custDataLst>
          </p:nvPr>
        </p:nvSpPr>
        <p:spPr>
          <a:xfrm>
            <a:off x="6202355" y="2693108"/>
            <a:ext cx="536139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Last day for adopting operational plan 2025-26 and updating long term financial plan [LGA s 405 &amp; IP&amp;R Guidelines]</a:t>
            </a:r>
          </a:p>
        </p:txBody>
      </p:sp>
      <p:sp>
        <p:nvSpPr>
          <p:cNvPr id="6" name="OTLSHAPE_SLA_199d0cae46ea41538561df4885311cf6_Title">
            <a:extLst>
              <a:ext uri="{FF2B5EF4-FFF2-40B4-BE49-F238E27FC236}">
                <a16:creationId xmlns:a16="http://schemas.microsoft.com/office/drawing/2014/main" id="{78AA2CE3-EA0B-38CF-ABDC-620F2CF7A9FD}"/>
              </a:ext>
            </a:extLst>
          </p:cNvPr>
          <p:cNvSpPr txBox="1"/>
          <p:nvPr>
            <p:custDataLst>
              <p:tags r:id="rId81"/>
            </p:custDataLst>
          </p:nvPr>
        </p:nvSpPr>
        <p:spPr>
          <a:xfrm>
            <a:off x="6202355" y="5466590"/>
            <a:ext cx="536139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Fresh Start Recipient organization must submit a claim for funding within 5 working days of 30 September (for the period of 1 April to 30 June)</a:t>
            </a:r>
          </a:p>
        </p:txBody>
      </p:sp>
    </p:spTree>
    <p:custDataLst>
      <p:tags r:id="rId1"/>
    </p:custDataLst>
    <p:extLst>
      <p:ext uri="{BB962C8B-B14F-4D97-AF65-F5344CB8AC3E}">
        <p14:creationId xmlns:p14="http://schemas.microsoft.com/office/powerpoint/2010/main" val="3395141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OTLSHAPE_SL_769fe1c534d04d7f8de953029c5de3e1_BackgroundRectangle">
            <a:extLst>
              <a:ext uri="{FF2B5EF4-FFF2-40B4-BE49-F238E27FC236}">
                <a16:creationId xmlns:a16="http://schemas.microsoft.com/office/drawing/2014/main" id="{1A33E821-78AC-5865-970D-7D6E465BC6E6}"/>
              </a:ext>
            </a:extLst>
          </p:cNvPr>
          <p:cNvSpPr/>
          <p:nvPr>
            <p:custDataLst>
              <p:tags r:id="rId2"/>
            </p:custDataLst>
          </p:nvPr>
        </p:nvSpPr>
        <p:spPr>
          <a:xfrm>
            <a:off x="886039" y="3264716"/>
            <a:ext cx="11200235" cy="1202498"/>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3"/>
            </p:custDataLst>
          </p:nvPr>
        </p:nvSpPr>
        <p:spPr>
          <a:xfrm>
            <a:off x="739193" y="4569167"/>
            <a:ext cx="11268818" cy="2236793"/>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4"/>
            </p:custDataLst>
          </p:nvPr>
        </p:nvSpPr>
        <p:spPr>
          <a:xfrm>
            <a:off x="430068" y="476084"/>
            <a:ext cx="11656206" cy="941863"/>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5"/>
            </p:custDataLst>
          </p:nvPr>
        </p:nvSpPr>
        <p:spPr>
          <a:xfrm>
            <a:off x="714661" y="1469834"/>
            <a:ext cx="11391829" cy="818029"/>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816833" y="2365480"/>
            <a:ext cx="11269441" cy="812257"/>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76374" y="471740"/>
            <a:ext cx="798725" cy="913529"/>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94644" y="1452992"/>
            <a:ext cx="780455" cy="812257"/>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5"/>
            </p:custDataLst>
          </p:nvPr>
        </p:nvSpPr>
        <p:spPr>
          <a:xfrm>
            <a:off x="94644" y="2348286"/>
            <a:ext cx="780455" cy="812257"/>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6"/>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7"/>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8"/>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19"/>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0"/>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1"/>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2"/>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3"/>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4"/>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5"/>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6"/>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7"/>
            </p:custDataLst>
          </p:nvPr>
        </p:nvSpPr>
        <p:spPr>
          <a:xfrm>
            <a:off x="-6864" y="827413"/>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8"/>
            </p:custDataLst>
          </p:nvPr>
        </p:nvSpPr>
        <p:spPr>
          <a:xfrm>
            <a:off x="-17374" y="1887037"/>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29"/>
            </p:custDataLst>
          </p:nvPr>
        </p:nvSpPr>
        <p:spPr>
          <a:xfrm>
            <a:off x="-17374" y="2714618"/>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0"/>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1"/>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4"/>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5"/>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6"/>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3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3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3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5"/>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4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3"/>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5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49" name="TextBox 248">
            <a:extLst>
              <a:ext uri="{FF2B5EF4-FFF2-40B4-BE49-F238E27FC236}">
                <a16:creationId xmlns:a16="http://schemas.microsoft.com/office/drawing/2014/main" id="{2C5743A2-30AC-0532-8E52-29F5BF9F7328}"/>
              </a:ext>
            </a:extLst>
          </p:cNvPr>
          <p:cNvSpPr txBox="1"/>
          <p:nvPr/>
        </p:nvSpPr>
        <p:spPr>
          <a:xfrm>
            <a:off x="2059249" y="61251"/>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1"/>
            </p:custDataLst>
          </p:nvPr>
        </p:nvSpPr>
        <p:spPr>
          <a:xfrm>
            <a:off x="60335" y="4562376"/>
            <a:ext cx="820784" cy="2258326"/>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a:t>
            </a:r>
            <a:r>
              <a:rPr lang="en-US" sz="1000" dirty="0">
                <a:solidFill>
                  <a:schemeClr val="tx1"/>
                </a:solidFill>
              </a:rPr>
              <a:t>r</a:t>
            </a:r>
          </a:p>
        </p:txBody>
      </p:sp>
      <p:sp>
        <p:nvSpPr>
          <p:cNvPr id="72" name="OTLSHAPE_SLA_199d0cae46ea41538561df4885311cf6_Title">
            <a:extLst>
              <a:ext uri="{FF2B5EF4-FFF2-40B4-BE49-F238E27FC236}">
                <a16:creationId xmlns:a16="http://schemas.microsoft.com/office/drawing/2014/main" id="{6F3980F1-9C5B-4A90-8F12-0A6E18BEFABD}"/>
              </a:ext>
            </a:extLst>
          </p:cNvPr>
          <p:cNvSpPr txBox="1"/>
          <p:nvPr>
            <p:custDataLst>
              <p:tags r:id="rId62"/>
            </p:custDataLst>
          </p:nvPr>
        </p:nvSpPr>
        <p:spPr>
          <a:xfrm>
            <a:off x="930777" y="522146"/>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The Responsible Accounting Officer (RAO) must report any material variances from it estimated income or expenditure, to the next meeting of council {LG Reg cl 202(b)]</a:t>
            </a:r>
          </a:p>
        </p:txBody>
      </p:sp>
      <p:sp>
        <p:nvSpPr>
          <p:cNvPr id="73" name="OTLSHAPE_SLA_199d0cae46ea41538561df4885311cf6_Title">
            <a:extLst>
              <a:ext uri="{FF2B5EF4-FFF2-40B4-BE49-F238E27FC236}">
                <a16:creationId xmlns:a16="http://schemas.microsoft.com/office/drawing/2014/main" id="{0EC11546-462B-4865-A838-1E2171AA3D79}"/>
              </a:ext>
            </a:extLst>
          </p:cNvPr>
          <p:cNvSpPr txBox="1"/>
          <p:nvPr>
            <p:custDataLst>
              <p:tags r:id="rId63"/>
            </p:custDataLst>
          </p:nvPr>
        </p:nvSpPr>
        <p:spPr>
          <a:xfrm>
            <a:off x="921872" y="706651"/>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The Responsible Accounting Officer (RAO) must prepare a monthly report for Council on money invested under LGA s 625</a:t>
            </a:r>
            <a:endParaRPr lang="en-US" sz="900" spc="-8" dirty="0">
              <a:solidFill>
                <a:schemeClr val="dk1"/>
              </a:solidFill>
              <a:latin typeface="Calibri" panose="020F0502020204030204" pitchFamily="34" charset="0"/>
            </a:endParaRPr>
          </a:p>
        </p:txBody>
      </p:sp>
      <p:sp>
        <p:nvSpPr>
          <p:cNvPr id="74" name="OTLSHAPE_SLA_199d0cae46ea41538561df4885311cf6_Title">
            <a:extLst>
              <a:ext uri="{FF2B5EF4-FFF2-40B4-BE49-F238E27FC236}">
                <a16:creationId xmlns:a16="http://schemas.microsoft.com/office/drawing/2014/main" id="{AE87413D-828E-4500-BF50-66F06EC92822}"/>
              </a:ext>
            </a:extLst>
          </p:cNvPr>
          <p:cNvSpPr txBox="1"/>
          <p:nvPr>
            <p:custDataLst>
              <p:tags r:id="rId64"/>
            </p:custDataLst>
          </p:nvPr>
        </p:nvSpPr>
        <p:spPr>
          <a:xfrm>
            <a:off x="921872" y="2388963"/>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Councils are required to report any dog attacks they are made aware of within 72 hours of being notified via the Companion Animal Register </a:t>
            </a:r>
            <a:endParaRPr lang="en-US" sz="900" spc="-8" dirty="0">
              <a:solidFill>
                <a:schemeClr val="dk1"/>
              </a:solidFill>
              <a:latin typeface="Calibri" panose="020F0502020204030204" pitchFamily="34" charset="0"/>
            </a:endParaRPr>
          </a:p>
        </p:txBody>
      </p:sp>
      <p:sp>
        <p:nvSpPr>
          <p:cNvPr id="75" name="OTLSHAPE_SLA_199d0cae46ea41538561df4885311cf6_Title">
            <a:extLst>
              <a:ext uri="{FF2B5EF4-FFF2-40B4-BE49-F238E27FC236}">
                <a16:creationId xmlns:a16="http://schemas.microsoft.com/office/drawing/2014/main" id="{31C5BD52-7A86-423B-88E9-1656154ACDB3}"/>
              </a:ext>
            </a:extLst>
          </p:cNvPr>
          <p:cNvSpPr txBox="1"/>
          <p:nvPr>
            <p:custDataLst>
              <p:tags r:id="rId65"/>
            </p:custDataLst>
          </p:nvPr>
        </p:nvSpPr>
        <p:spPr>
          <a:xfrm>
            <a:off x="938358" y="2582452"/>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Regular reconciliation of the Companion Animal Register payments is to be completed</a:t>
            </a:r>
            <a:endParaRPr lang="en-US" sz="900" spc="-8" dirty="0">
              <a:solidFill>
                <a:schemeClr val="dk1"/>
              </a:solidFill>
              <a:latin typeface="Calibri" panose="020F0502020204030204" pitchFamily="34" charset="0"/>
            </a:endParaRPr>
          </a:p>
        </p:txBody>
      </p:sp>
      <p:sp>
        <p:nvSpPr>
          <p:cNvPr id="77" name="OTLSHAPE_SLA_199d0cae46ea41538561df4885311cf6_Title">
            <a:extLst>
              <a:ext uri="{FF2B5EF4-FFF2-40B4-BE49-F238E27FC236}">
                <a16:creationId xmlns:a16="http://schemas.microsoft.com/office/drawing/2014/main" id="{FD6A92FD-05EE-4BA9-813A-9B4BE22AB1C5}"/>
              </a:ext>
            </a:extLst>
          </p:cNvPr>
          <p:cNvSpPr txBox="1"/>
          <p:nvPr>
            <p:custDataLst>
              <p:tags r:id="rId66"/>
            </p:custDataLst>
          </p:nvPr>
        </p:nvSpPr>
        <p:spPr>
          <a:xfrm>
            <a:off x="914438" y="1504250"/>
            <a:ext cx="8977570"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Councils can apply to the Minister to dispense the need for a by-election for any casual vacancies that occur in the last 18 months of the term [LGA s 294]</a:t>
            </a:r>
            <a:endParaRPr lang="en-US" sz="900" spc="-8" dirty="0">
              <a:solidFill>
                <a:schemeClr val="dk1"/>
              </a:solidFill>
              <a:latin typeface="Calibri" panose="020F0502020204030204" pitchFamily="34" charset="0"/>
            </a:endParaRPr>
          </a:p>
        </p:txBody>
      </p:sp>
      <p:sp>
        <p:nvSpPr>
          <p:cNvPr id="79" name="OTLSHAPE_SLA_199d0cae46ea41538561df4885311cf6_Title">
            <a:extLst>
              <a:ext uri="{FF2B5EF4-FFF2-40B4-BE49-F238E27FC236}">
                <a16:creationId xmlns:a16="http://schemas.microsoft.com/office/drawing/2014/main" id="{2BD80D54-5738-4A51-8DC4-CADB001D9515}"/>
              </a:ext>
            </a:extLst>
          </p:cNvPr>
          <p:cNvSpPr txBox="1"/>
          <p:nvPr>
            <p:custDataLst>
              <p:tags r:id="rId67"/>
            </p:custDataLst>
          </p:nvPr>
        </p:nvSpPr>
        <p:spPr>
          <a:xfrm>
            <a:off x="921872" y="938694"/>
            <a:ext cx="8977570"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Councils to notify OLG throughout the year when loans are drawn down (LG Reg cl 230)</a:t>
            </a:r>
            <a:endParaRPr lang="en-US" sz="900" spc="-8" dirty="0">
              <a:solidFill>
                <a:schemeClr val="dk1"/>
              </a:solidFill>
              <a:latin typeface="Calibri" panose="020F0502020204030204" pitchFamily="34" charset="0"/>
            </a:endParaRPr>
          </a:p>
        </p:txBody>
      </p:sp>
      <p:sp>
        <p:nvSpPr>
          <p:cNvPr id="81" name="OTLSHAPE_SLA_199d0cae46ea41538561df4885311cf6_Title">
            <a:extLst>
              <a:ext uri="{FF2B5EF4-FFF2-40B4-BE49-F238E27FC236}">
                <a16:creationId xmlns:a16="http://schemas.microsoft.com/office/drawing/2014/main" id="{DB1EB80C-805F-48D5-8389-129F3F92801A}"/>
              </a:ext>
            </a:extLst>
          </p:cNvPr>
          <p:cNvSpPr txBox="1"/>
          <p:nvPr>
            <p:custDataLst>
              <p:tags r:id="rId68"/>
            </p:custDataLst>
          </p:nvPr>
        </p:nvSpPr>
        <p:spPr>
          <a:xfrm>
            <a:off x="947826" y="2745877"/>
            <a:ext cx="11200235"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All registration fees receipted during the month must be entered onto the Companion Animals Register within 7 days of receipt.  Registration fees must be remitted as detailed on monthly invoices issued by OLG.</a:t>
            </a:r>
            <a:endParaRPr lang="en-US" sz="900" spc="-8" dirty="0">
              <a:solidFill>
                <a:schemeClr val="dk1"/>
              </a:solidFill>
              <a:latin typeface="Calibri" panose="020F0502020204030204" pitchFamily="34" charset="0"/>
            </a:endParaRPr>
          </a:p>
        </p:txBody>
      </p:sp>
      <p:sp>
        <p:nvSpPr>
          <p:cNvPr id="82" name="OTLSHAPE_SLA_199d0cae46ea41538561df4885311cf6_Title">
            <a:extLst>
              <a:ext uri="{FF2B5EF4-FFF2-40B4-BE49-F238E27FC236}">
                <a16:creationId xmlns:a16="http://schemas.microsoft.com/office/drawing/2014/main" id="{4483698B-8EC6-42BA-85C7-77C3412D99CC}"/>
              </a:ext>
            </a:extLst>
          </p:cNvPr>
          <p:cNvSpPr txBox="1"/>
          <p:nvPr>
            <p:custDataLst>
              <p:tags r:id="rId69"/>
            </p:custDataLst>
          </p:nvPr>
        </p:nvSpPr>
        <p:spPr>
          <a:xfrm>
            <a:off x="914438" y="1719750"/>
            <a:ext cx="10955782" cy="307777"/>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Training plan required under Local Government (State) Award following consultation with the Consultative Committee. Actions arising from it should be included in Workforce Management Strategy and Delivery Program/Operational Plan, as appropriate </a:t>
            </a:r>
            <a:endParaRPr lang="en-US" sz="900" spc="-8" dirty="0">
              <a:solidFill>
                <a:schemeClr val="dk1"/>
              </a:solidFill>
              <a:latin typeface="Calibri" panose="020F0502020204030204" pitchFamily="34" charset="0"/>
            </a:endParaRPr>
          </a:p>
        </p:txBody>
      </p:sp>
      <p:sp>
        <p:nvSpPr>
          <p:cNvPr id="85" name="OTLSHAPE_SLA_199d0cae46ea41538561df4885311cf6_Title">
            <a:extLst>
              <a:ext uri="{FF2B5EF4-FFF2-40B4-BE49-F238E27FC236}">
                <a16:creationId xmlns:a16="http://schemas.microsoft.com/office/drawing/2014/main" id="{38DAF144-D06B-4738-9F94-6A0008DE9FBB}"/>
              </a:ext>
            </a:extLst>
          </p:cNvPr>
          <p:cNvSpPr txBox="1"/>
          <p:nvPr>
            <p:custDataLst>
              <p:tags r:id="rId70"/>
            </p:custDataLst>
          </p:nvPr>
        </p:nvSpPr>
        <p:spPr>
          <a:xfrm>
            <a:off x="1000553" y="5063271"/>
            <a:ext cx="10913977" cy="461665"/>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 must, at intervals of not more than 12 months, review its program for the release of government information under this section to identify the kinds of government information held by the agency that should in the public interest be made publicly available,  and that can be made publicly available without imposing unreasonable additional costs on the agency [GIPA 7(3)]. More information on what the </a:t>
            </a:r>
            <a:r>
              <a:rPr lang="en-AU" sz="1000" spc="-8" dirty="0" err="1">
                <a:solidFill>
                  <a:schemeClr val="dk1"/>
                </a:solidFill>
                <a:latin typeface="Calibri" panose="020F0502020204030204" pitchFamily="34" charset="0"/>
              </a:rPr>
              <a:t>Gudie</a:t>
            </a:r>
            <a:r>
              <a:rPr lang="en-AU" sz="1000" spc="-8" dirty="0">
                <a:solidFill>
                  <a:schemeClr val="dk1"/>
                </a:solidFill>
                <a:latin typeface="Calibri" panose="020F0502020204030204" pitchFamily="34" charset="0"/>
              </a:rPr>
              <a:t> should include can be found </a:t>
            </a:r>
            <a:r>
              <a:rPr lang="en-AU" sz="1000" spc="-8" dirty="0">
                <a:solidFill>
                  <a:schemeClr val="dk1"/>
                </a:solidFill>
                <a:latin typeface="Calibri" panose="020F0502020204030204" pitchFamily="34" charset="0"/>
                <a:hlinkClick r:id="rId78"/>
              </a:rPr>
              <a:t>here</a:t>
            </a:r>
            <a:endParaRPr lang="en-AU" sz="1000" spc="-8" dirty="0">
              <a:solidFill>
                <a:schemeClr val="dk1"/>
              </a:solidFill>
              <a:latin typeface="Calibri" panose="020F0502020204030204" pitchFamily="34" charset="0"/>
            </a:endParaRPr>
          </a:p>
        </p:txBody>
      </p:sp>
      <p:sp>
        <p:nvSpPr>
          <p:cNvPr id="86" name="OTLSHAPE_SLA_199d0cae46ea41538561df4885311cf6_Title">
            <a:extLst>
              <a:ext uri="{FF2B5EF4-FFF2-40B4-BE49-F238E27FC236}">
                <a16:creationId xmlns:a16="http://schemas.microsoft.com/office/drawing/2014/main" id="{63A3D764-1E17-4D1E-B90A-C250789E2B84}"/>
              </a:ext>
            </a:extLst>
          </p:cNvPr>
          <p:cNvSpPr txBox="1"/>
          <p:nvPr>
            <p:custDataLst>
              <p:tags r:id="rId71"/>
            </p:custDataLst>
          </p:nvPr>
        </p:nvSpPr>
        <p:spPr>
          <a:xfrm>
            <a:off x="1000553" y="5559643"/>
            <a:ext cx="10383358"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 Circulars are emailed to council.  Please advise OLG (olg@olg.nsw.gov.au) of any change of council email address.  Council Circulars can be downloaded from OLG website at www.olg.nsw.gov.au</a:t>
            </a:r>
            <a:endParaRPr lang="en-US" sz="900" spc="-8" dirty="0">
              <a:solidFill>
                <a:schemeClr val="dk1"/>
              </a:solidFill>
              <a:latin typeface="Calibri" panose="020F0502020204030204" pitchFamily="34" charset="0"/>
            </a:endParaRPr>
          </a:p>
        </p:txBody>
      </p:sp>
      <p:sp>
        <p:nvSpPr>
          <p:cNvPr id="87" name="OTLSHAPE_SLA_199d0cae46ea41538561df4885311cf6_Title">
            <a:extLst>
              <a:ext uri="{FF2B5EF4-FFF2-40B4-BE49-F238E27FC236}">
                <a16:creationId xmlns:a16="http://schemas.microsoft.com/office/drawing/2014/main" id="{EA59241A-4D48-46E3-BE30-E9454A7BAA41}"/>
              </a:ext>
            </a:extLst>
          </p:cNvPr>
          <p:cNvSpPr txBox="1"/>
          <p:nvPr>
            <p:custDataLst>
              <p:tags r:id="rId72"/>
            </p:custDataLst>
          </p:nvPr>
        </p:nvSpPr>
        <p:spPr>
          <a:xfrm>
            <a:off x="974599" y="4852515"/>
            <a:ext cx="8977570"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Councils should notify OLG (olg@olg.nsw.gov.au) of any senior staff or address changes via email to enable updating of the directory</a:t>
            </a:r>
            <a:endParaRPr lang="en-US" sz="900" spc="-8" dirty="0">
              <a:solidFill>
                <a:schemeClr val="dk1"/>
              </a:solidFill>
              <a:latin typeface="Calibri" panose="020F0502020204030204" pitchFamily="34" charset="0"/>
            </a:endParaRPr>
          </a:p>
        </p:txBody>
      </p:sp>
      <p:sp>
        <p:nvSpPr>
          <p:cNvPr id="89" name="OTLSHAPE_SLA_199d0cae46ea41538561df4885311cf6_Title">
            <a:extLst>
              <a:ext uri="{FF2B5EF4-FFF2-40B4-BE49-F238E27FC236}">
                <a16:creationId xmlns:a16="http://schemas.microsoft.com/office/drawing/2014/main" id="{A6DB71EF-7E06-47AC-9805-8E333F9BC502}"/>
              </a:ext>
            </a:extLst>
          </p:cNvPr>
          <p:cNvSpPr txBox="1"/>
          <p:nvPr>
            <p:custDataLst>
              <p:tags r:id="rId73"/>
            </p:custDataLst>
          </p:nvPr>
        </p:nvSpPr>
        <p:spPr>
          <a:xfrm>
            <a:off x="993531" y="5765953"/>
            <a:ext cx="10383357" cy="769441"/>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OLG = Office of Local Government				IP&amp;R G/L = Integrated Planning and Reporting Guidelines Sept 2021</a:t>
            </a:r>
          </a:p>
          <a:p>
            <a:r>
              <a:rPr lang="en-AU" sz="1000" spc="-8" dirty="0">
                <a:solidFill>
                  <a:schemeClr val="dk1"/>
                </a:solidFill>
                <a:latin typeface="Calibri" panose="020F0502020204030204" pitchFamily="34" charset="0"/>
              </a:rPr>
              <a:t>LGA = Local Government Act 1993				MCC = Model Code of Conduct for Local Councils in NSW, 2022</a:t>
            </a:r>
          </a:p>
          <a:p>
            <a:r>
              <a:rPr lang="en-AU" sz="1000" spc="-8" dirty="0">
                <a:solidFill>
                  <a:schemeClr val="dk1"/>
                </a:solidFill>
                <a:latin typeface="Calibri" panose="020F0502020204030204" pitchFamily="34" charset="0"/>
              </a:rPr>
              <a:t>LG Reg = Local Government (General) Regulation 2021		MCCP = Procedures for the Administration of The Model Code of Conduct for Local Councils in NSW, 2022</a:t>
            </a:r>
          </a:p>
          <a:p>
            <a:r>
              <a:rPr lang="en-AU" sz="1000" spc="-8" dirty="0">
                <a:solidFill>
                  <a:schemeClr val="dk1"/>
                </a:solidFill>
                <a:latin typeface="Calibri" panose="020F0502020204030204" pitchFamily="34" charset="0"/>
              </a:rPr>
              <a:t>PIDA = Public Interests Disclosures Act 2022			Code = Local Government Code of Accounting Practice and Financial Reporting</a:t>
            </a:r>
          </a:p>
          <a:p>
            <a:r>
              <a:rPr lang="en-AU" sz="1000" spc="-8" dirty="0">
                <a:solidFill>
                  <a:schemeClr val="dk1"/>
                </a:solidFill>
                <a:latin typeface="Calibri" panose="020F0502020204030204" pitchFamily="34" charset="0"/>
              </a:rPr>
              <a:t>GIPA = Government Information (Public Access) Act 2009</a:t>
            </a:r>
          </a:p>
        </p:txBody>
      </p:sp>
      <p:sp>
        <p:nvSpPr>
          <p:cNvPr id="2" name="OTLSHAPE_SLA_199d0cae46ea41538561df4885311cf6_Title">
            <a:extLst>
              <a:ext uri="{FF2B5EF4-FFF2-40B4-BE49-F238E27FC236}">
                <a16:creationId xmlns:a16="http://schemas.microsoft.com/office/drawing/2014/main" id="{5D9C973C-6BC8-C305-43E7-3F45167C58D3}"/>
              </a:ext>
            </a:extLst>
          </p:cNvPr>
          <p:cNvSpPr txBox="1"/>
          <p:nvPr>
            <p:custDataLst>
              <p:tags r:id="rId74"/>
            </p:custDataLst>
          </p:nvPr>
        </p:nvSpPr>
        <p:spPr>
          <a:xfrm>
            <a:off x="914438" y="1144469"/>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For non-date specific compliance, information is available:  - Boundary Alterations  </a:t>
            </a:r>
            <a:r>
              <a:rPr lang="en-US" sz="1000" spc="-8" dirty="0">
                <a:solidFill>
                  <a:schemeClr val="dk1"/>
                </a:solidFill>
                <a:latin typeface="Calibri" panose="020F0502020204030204" pitchFamily="34" charset="0"/>
                <a:hlinkClick r:id="rId79"/>
              </a:rPr>
              <a:t>here</a:t>
            </a:r>
            <a:r>
              <a:rPr lang="en-US" sz="1000" spc="-8" dirty="0">
                <a:solidFill>
                  <a:schemeClr val="dk1"/>
                </a:solidFill>
                <a:latin typeface="Calibri" panose="020F0502020204030204" pitchFamily="34" charset="0"/>
              </a:rPr>
              <a:t>, Capital expenditure </a:t>
            </a:r>
            <a:r>
              <a:rPr lang="en-US" sz="1000" spc="-8" dirty="0">
                <a:solidFill>
                  <a:schemeClr val="dk1"/>
                </a:solidFill>
                <a:latin typeface="Calibri" panose="020F0502020204030204" pitchFamily="34" charset="0"/>
                <a:hlinkClick r:id="rId80"/>
              </a:rPr>
              <a:t>here</a:t>
            </a:r>
            <a:r>
              <a:rPr lang="en-US" sz="1000" spc="-8" dirty="0">
                <a:solidFill>
                  <a:schemeClr val="dk1"/>
                </a:solidFill>
                <a:latin typeface="Calibri" panose="020F0502020204030204" pitchFamily="34" charset="0"/>
              </a:rPr>
              <a:t>, Financial Reporting </a:t>
            </a:r>
            <a:r>
              <a:rPr lang="en-US" sz="1000" spc="-8" dirty="0">
                <a:solidFill>
                  <a:schemeClr val="dk1"/>
                </a:solidFill>
                <a:latin typeface="Calibri" panose="020F0502020204030204" pitchFamily="34" charset="0"/>
                <a:hlinkClick r:id="rId81"/>
              </a:rPr>
              <a:t>here</a:t>
            </a:r>
            <a:endParaRPr lang="en-US" sz="1000" spc="-8" dirty="0">
              <a:solidFill>
                <a:schemeClr val="dk1"/>
              </a:solidFill>
              <a:latin typeface="Calibri" panose="020F0502020204030204" pitchFamily="34" charset="0"/>
            </a:endParaRPr>
          </a:p>
        </p:txBody>
      </p:sp>
      <p:sp>
        <p:nvSpPr>
          <p:cNvPr id="3" name="TextBox 2">
            <a:extLst>
              <a:ext uri="{FF2B5EF4-FFF2-40B4-BE49-F238E27FC236}">
                <a16:creationId xmlns:a16="http://schemas.microsoft.com/office/drawing/2014/main" id="{B6DADAF5-F29F-6152-2E47-4323C0C55EE8}"/>
              </a:ext>
            </a:extLst>
          </p:cNvPr>
          <p:cNvSpPr txBox="1"/>
          <p:nvPr/>
        </p:nvSpPr>
        <p:spPr>
          <a:xfrm>
            <a:off x="888811" y="3843578"/>
            <a:ext cx="8866704" cy="400110"/>
          </a:xfrm>
          <a:prstGeom prst="rect">
            <a:avLst/>
          </a:prstGeom>
          <a:noFill/>
        </p:spPr>
        <p:txBody>
          <a:bodyPr wrap="square">
            <a:spAutoFit/>
          </a:bodyPr>
          <a:lstStyle/>
          <a:p>
            <a:r>
              <a:rPr lang="en-AU" sz="1000" dirty="0"/>
              <a:t>LG Professionals education/training available  </a:t>
            </a:r>
            <a:r>
              <a:rPr lang="en-AU" sz="1000" dirty="0">
                <a:hlinkClick r:id="rId82"/>
              </a:rPr>
              <a:t>here</a:t>
            </a:r>
            <a:r>
              <a:rPr lang="en-AU" sz="1000" dirty="0"/>
              <a:t>			</a:t>
            </a:r>
          </a:p>
          <a:p>
            <a:r>
              <a:rPr lang="en-AU" sz="1000" dirty="0"/>
              <a:t>LG NSW education/training available  </a:t>
            </a:r>
            <a:r>
              <a:rPr lang="en-AU" sz="1000" dirty="0">
                <a:hlinkClick r:id="rId83"/>
              </a:rPr>
              <a:t>here </a:t>
            </a:r>
            <a:endParaRPr lang="en-AU" sz="1000" dirty="0"/>
          </a:p>
        </p:txBody>
      </p:sp>
      <p:sp>
        <p:nvSpPr>
          <p:cNvPr id="6" name="OTLSHAPE_SL_769fe1c534d04d7f8de953029c5de3e1_HeaderRectangle">
            <a:extLst>
              <a:ext uri="{FF2B5EF4-FFF2-40B4-BE49-F238E27FC236}">
                <a16:creationId xmlns:a16="http://schemas.microsoft.com/office/drawing/2014/main" id="{3C0F742E-CF2D-F125-12EC-8A67A9A1AE90}"/>
              </a:ext>
            </a:extLst>
          </p:cNvPr>
          <p:cNvSpPr/>
          <p:nvPr>
            <p:custDataLst>
              <p:tags r:id="rId75"/>
            </p:custDataLst>
          </p:nvPr>
        </p:nvSpPr>
        <p:spPr>
          <a:xfrm>
            <a:off x="77083" y="3250403"/>
            <a:ext cx="802594" cy="1225344"/>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7" name="TextBox 6">
            <a:extLst>
              <a:ext uri="{FF2B5EF4-FFF2-40B4-BE49-F238E27FC236}">
                <a16:creationId xmlns:a16="http://schemas.microsoft.com/office/drawing/2014/main" id="{64B86B8D-1143-8439-54FF-A4875A1EAE65}"/>
              </a:ext>
            </a:extLst>
          </p:cNvPr>
          <p:cNvSpPr txBox="1"/>
          <p:nvPr/>
        </p:nvSpPr>
        <p:spPr>
          <a:xfrm>
            <a:off x="875099" y="3675744"/>
            <a:ext cx="7288307" cy="246221"/>
          </a:xfrm>
          <a:prstGeom prst="rect">
            <a:avLst/>
          </a:prstGeom>
          <a:noFill/>
        </p:spPr>
        <p:txBody>
          <a:bodyPr wrap="square">
            <a:spAutoFit/>
          </a:bodyPr>
          <a:lstStyle/>
          <a:p>
            <a:r>
              <a:rPr lang="en-AU" sz="1000" dirty="0"/>
              <a:t>LGReg  s185 – Ongoing professional development is to be delivered to the Mayor and councillors during the term of office</a:t>
            </a:r>
          </a:p>
        </p:txBody>
      </p:sp>
      <p:sp>
        <p:nvSpPr>
          <p:cNvPr id="5" name="TextBox 4">
            <a:extLst>
              <a:ext uri="{FF2B5EF4-FFF2-40B4-BE49-F238E27FC236}">
                <a16:creationId xmlns:a16="http://schemas.microsoft.com/office/drawing/2014/main" id="{29013459-3F8F-A9B3-B3EF-A90E71428A0C}"/>
              </a:ext>
            </a:extLst>
          </p:cNvPr>
          <p:cNvSpPr txBox="1"/>
          <p:nvPr/>
        </p:nvSpPr>
        <p:spPr>
          <a:xfrm>
            <a:off x="887466" y="3462613"/>
            <a:ext cx="7288307" cy="246221"/>
          </a:xfrm>
          <a:prstGeom prst="rect">
            <a:avLst/>
          </a:prstGeom>
          <a:noFill/>
        </p:spPr>
        <p:txBody>
          <a:bodyPr wrap="square">
            <a:spAutoFit/>
          </a:bodyPr>
          <a:lstStyle/>
          <a:p>
            <a:r>
              <a:rPr lang="en-AU" sz="1000" dirty="0"/>
              <a:t>Council Portal provides additional information and webinars.  Access to the portal available </a:t>
            </a:r>
            <a:r>
              <a:rPr lang="en-AU" sz="1000" dirty="0">
                <a:hlinkClick r:id="rId84"/>
              </a:rPr>
              <a:t>here</a:t>
            </a:r>
            <a:endParaRPr lang="en-AU" sz="1000" dirty="0"/>
          </a:p>
        </p:txBody>
      </p:sp>
      <p:sp>
        <p:nvSpPr>
          <p:cNvPr id="8" name="OTLSHAPE_SLA_199d0cae46ea41538561df4885311cf6_Title">
            <a:extLst>
              <a:ext uri="{FF2B5EF4-FFF2-40B4-BE49-F238E27FC236}">
                <a16:creationId xmlns:a16="http://schemas.microsoft.com/office/drawing/2014/main" id="{EE5C6685-ACBF-07EE-A2CA-40C1DC423556}"/>
              </a:ext>
            </a:extLst>
          </p:cNvPr>
          <p:cNvSpPr txBox="1"/>
          <p:nvPr>
            <p:custDataLst>
              <p:tags r:id="rId76"/>
            </p:custDataLst>
          </p:nvPr>
        </p:nvSpPr>
        <p:spPr>
          <a:xfrm>
            <a:off x="930777" y="2958256"/>
            <a:ext cx="8977570" cy="153888"/>
          </a:xfrm>
          <a:prstGeom prst="rect">
            <a:avLst/>
          </a:prstGeom>
          <a:noFill/>
        </p:spPr>
        <p:txBody>
          <a:bodyPr vert="horz" wrap="square" lIns="0" tIns="0" rIns="0" bIns="0" rtlCol="0" anchor="ctr" anchorCtr="0">
            <a:spAutoFit/>
          </a:bodyPr>
          <a:lstStyle/>
          <a:p>
            <a:r>
              <a:rPr lang="en-AU" sz="1000" dirty="0">
                <a:effectLst/>
                <a:latin typeface="Calibri" panose="020F0502020204030204" pitchFamily="34" charset="0"/>
                <a:ea typeface="Calibri" panose="020F0502020204030204" pitchFamily="34" charset="0"/>
                <a:cs typeface="Times New Roman" panose="02020603050405020304" pitchFamily="18" charset="0"/>
              </a:rPr>
              <a:t>Councils are encouraged to enter Pound/Shelter information on the on-line reporting tool on a monthly basis.</a:t>
            </a:r>
            <a:endParaRPr lang="en-US" sz="1000" spc="-8" dirty="0">
              <a:solidFill>
                <a:schemeClr val="dk1"/>
              </a:solidFill>
              <a:latin typeface="Calibri" panose="020F0502020204030204" pitchFamily="34" charset="0"/>
            </a:endParaRPr>
          </a:p>
        </p:txBody>
      </p:sp>
    </p:spTree>
    <p:custDataLst>
      <p:tags r:id="rId1"/>
    </p:custDataLst>
    <p:extLst>
      <p:ext uri="{BB962C8B-B14F-4D97-AF65-F5344CB8AC3E}">
        <p14:creationId xmlns:p14="http://schemas.microsoft.com/office/powerpoint/2010/main" val="23120902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00.xml><?xml version="1.0" encoding="utf-8"?>
<p:tagLst xmlns:a="http://schemas.openxmlformats.org/drawingml/2006/main" xmlns:r="http://schemas.openxmlformats.org/officeDocument/2006/relationships" xmlns:p="http://schemas.openxmlformats.org/presentationml/2006/main">
  <p:tag name="OTLMARKERSHAPE" val="OTL"/>
</p:tagLst>
</file>

<file path=ppt/tags/tag101.xml><?xml version="1.0" encoding="utf-8"?>
<p:tagLst xmlns:a="http://schemas.openxmlformats.org/drawingml/2006/main" xmlns:r="http://schemas.openxmlformats.org/officeDocument/2006/relationships" xmlns:p="http://schemas.openxmlformats.org/presentationml/2006/main">
  <p:tag name="OTLMARKERSHAPE" val="OTL"/>
</p:tagLst>
</file>

<file path=ppt/tags/tag102.xml><?xml version="1.0" encoding="utf-8"?>
<p:tagLst xmlns:a="http://schemas.openxmlformats.org/drawingml/2006/main" xmlns:r="http://schemas.openxmlformats.org/officeDocument/2006/relationships" xmlns:p="http://schemas.openxmlformats.org/presentationml/2006/main">
  <p:tag name="OTLMARKERSHAPE" val="OTL"/>
</p:tagLst>
</file>

<file path=ppt/tags/tag103.xml><?xml version="1.0" encoding="utf-8"?>
<p:tagLst xmlns:a="http://schemas.openxmlformats.org/drawingml/2006/main" xmlns:r="http://schemas.openxmlformats.org/officeDocument/2006/relationships" xmlns:p="http://schemas.openxmlformats.org/presentationml/2006/main">
  <p:tag name="OTLMARKERSHAPE" val="OTL"/>
</p:tagLst>
</file>

<file path=ppt/tags/tag104.xml><?xml version="1.0" encoding="utf-8"?>
<p:tagLst xmlns:a="http://schemas.openxmlformats.org/drawingml/2006/main" xmlns:r="http://schemas.openxmlformats.org/officeDocument/2006/relationships" xmlns:p="http://schemas.openxmlformats.org/presentationml/2006/main">
  <p:tag name="OTLMARKERSHAPE" val="OTL"/>
</p:tagLst>
</file>

<file path=ppt/tags/tag105.xml><?xml version="1.0" encoding="utf-8"?>
<p:tagLst xmlns:a="http://schemas.openxmlformats.org/drawingml/2006/main" xmlns:r="http://schemas.openxmlformats.org/officeDocument/2006/relationships" xmlns:p="http://schemas.openxmlformats.org/presentationml/2006/main">
  <p:tag name="OTLMARKERSHAPE" val="OTL"/>
</p:tagLst>
</file>

<file path=ppt/tags/tag106.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107.xml><?xml version="1.0" encoding="utf-8"?>
<p:tagLst xmlns:a="http://schemas.openxmlformats.org/drawingml/2006/main" xmlns:r="http://schemas.openxmlformats.org/officeDocument/2006/relationships" xmlns:p="http://schemas.openxmlformats.org/presentationml/2006/main">
  <p:tag name="OTLMARKERSHAPE" val="OTL"/>
</p:tagLst>
</file>

<file path=ppt/tags/tag108.xml><?xml version="1.0" encoding="utf-8"?>
<p:tagLst xmlns:a="http://schemas.openxmlformats.org/drawingml/2006/main" xmlns:r="http://schemas.openxmlformats.org/officeDocument/2006/relationships" xmlns:p="http://schemas.openxmlformats.org/presentationml/2006/main">
  <p:tag name="OTLMARKERSHAPE" val="OTL"/>
</p:tagLst>
</file>

<file path=ppt/tags/tag109.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2.xml><?xml version="1.0" encoding="utf-8"?>
<p:tagLst xmlns:a="http://schemas.openxmlformats.org/drawingml/2006/main" xmlns:r="http://schemas.openxmlformats.org/officeDocument/2006/relationships" xmlns:p="http://schemas.openxmlformats.org/presentationml/2006/main">
  <p:tag name="OTLMARKERSHAPE" val="OTL"/>
</p:tagLst>
</file>

<file path=ppt/tags/tag113.xml><?xml version="1.0" encoding="utf-8"?>
<p:tagLst xmlns:a="http://schemas.openxmlformats.org/drawingml/2006/main" xmlns:r="http://schemas.openxmlformats.org/officeDocument/2006/relationships" xmlns:p="http://schemas.openxmlformats.org/presentationml/2006/main">
  <p:tag name="OTLMARKERSHAPE" val="OTL"/>
</p:tagLst>
</file>

<file path=ppt/tags/tag114.xml><?xml version="1.0" encoding="utf-8"?>
<p:tagLst xmlns:a="http://schemas.openxmlformats.org/drawingml/2006/main" xmlns:r="http://schemas.openxmlformats.org/officeDocument/2006/relationships" xmlns:p="http://schemas.openxmlformats.org/presentationml/2006/main">
  <p:tag name="OTLMARKERSHAPE" val="OTL"/>
</p:tagLst>
</file>

<file path=ppt/tags/tag115.xml><?xml version="1.0" encoding="utf-8"?>
<p:tagLst xmlns:a="http://schemas.openxmlformats.org/drawingml/2006/main" xmlns:r="http://schemas.openxmlformats.org/officeDocument/2006/relationships" xmlns:p="http://schemas.openxmlformats.org/presentationml/2006/main">
  <p:tag name="OTLMARKERSHAPE" val="OTL"/>
</p:tagLst>
</file>

<file path=ppt/tags/tag116.xml><?xml version="1.0" encoding="utf-8"?>
<p:tagLst xmlns:a="http://schemas.openxmlformats.org/drawingml/2006/main" xmlns:r="http://schemas.openxmlformats.org/officeDocument/2006/relationships" xmlns:p="http://schemas.openxmlformats.org/presentationml/2006/main">
  <p:tag name="OTLMARKERSHAPE" val="OTL"/>
</p:tagLst>
</file>

<file path=ppt/tags/tag117.xml><?xml version="1.0" encoding="utf-8"?>
<p:tagLst xmlns:a="http://schemas.openxmlformats.org/drawingml/2006/main" xmlns:r="http://schemas.openxmlformats.org/officeDocument/2006/relationships" xmlns:p="http://schemas.openxmlformats.org/presentationml/2006/main">
  <p:tag name="OTLMARKERSHAPE" val="OTL"/>
</p:tagLst>
</file>

<file path=ppt/tags/tag118.xml><?xml version="1.0" encoding="utf-8"?>
<p:tagLst xmlns:a="http://schemas.openxmlformats.org/drawingml/2006/main" xmlns:r="http://schemas.openxmlformats.org/officeDocument/2006/relationships" xmlns:p="http://schemas.openxmlformats.org/presentationml/2006/main">
  <p:tag name="OTLMARKERSHAPE" val="OTL"/>
</p:tagLst>
</file>

<file path=ppt/tags/tag119.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20.xml><?xml version="1.0" encoding="utf-8"?>
<p:tagLst xmlns:a="http://schemas.openxmlformats.org/drawingml/2006/main" xmlns:r="http://schemas.openxmlformats.org/officeDocument/2006/relationships" xmlns:p="http://schemas.openxmlformats.org/presentationml/2006/main">
  <p:tag name="OTLMARKERSHAPE" val="OTL"/>
</p:tagLst>
</file>

<file path=ppt/tags/tag121.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122.xml><?xml version="1.0" encoding="utf-8"?>
<p:tagLst xmlns:a="http://schemas.openxmlformats.org/drawingml/2006/main" xmlns:r="http://schemas.openxmlformats.org/officeDocument/2006/relationships" xmlns:p="http://schemas.openxmlformats.org/presentationml/2006/main">
  <p:tag name="OTLMARKERSHAPE" val="OTL"/>
</p:tagLst>
</file>

<file path=ppt/tags/tag123.xml><?xml version="1.0" encoding="utf-8"?>
<p:tagLst xmlns:a="http://schemas.openxmlformats.org/drawingml/2006/main" xmlns:r="http://schemas.openxmlformats.org/officeDocument/2006/relationships" xmlns:p="http://schemas.openxmlformats.org/presentationml/2006/main">
  <p:tag name="OTLMARKERSHAPE" val="OTL"/>
</p:tagLst>
</file>

<file path=ppt/tags/tag124.xml><?xml version="1.0" encoding="utf-8"?>
<p:tagLst xmlns:a="http://schemas.openxmlformats.org/drawingml/2006/main" xmlns:r="http://schemas.openxmlformats.org/officeDocument/2006/relationships" xmlns:p="http://schemas.openxmlformats.org/presentationml/2006/main">
  <p:tag name="OTLMARKERSHAPE" val="OTL"/>
</p:tagLst>
</file>

<file path=ppt/tags/tag125.xml><?xml version="1.0" encoding="utf-8"?>
<p:tagLst xmlns:a="http://schemas.openxmlformats.org/drawingml/2006/main" xmlns:r="http://schemas.openxmlformats.org/officeDocument/2006/relationships" xmlns:p="http://schemas.openxmlformats.org/presentationml/2006/main">
  <p:tag name="OTLMARKERSHAPE" val="OTL"/>
</p:tagLst>
</file>

<file path=ppt/tags/tag126.xml><?xml version="1.0" encoding="utf-8"?>
<p:tagLst xmlns:a="http://schemas.openxmlformats.org/drawingml/2006/main" xmlns:r="http://schemas.openxmlformats.org/officeDocument/2006/relationships" xmlns:p="http://schemas.openxmlformats.org/presentationml/2006/main">
  <p:tag name="OTLMARKERSHAPE" val="OTL"/>
</p:tagLst>
</file>

<file path=ppt/tags/tag127.xml><?xml version="1.0" encoding="utf-8"?>
<p:tagLst xmlns:a="http://schemas.openxmlformats.org/drawingml/2006/main" xmlns:r="http://schemas.openxmlformats.org/officeDocument/2006/relationships" xmlns:p="http://schemas.openxmlformats.org/presentationml/2006/main">
  <p:tag name="OTLMARKERSHAPE" val="OTL"/>
</p:tagLst>
</file>

<file path=ppt/tags/tag128.xml><?xml version="1.0" encoding="utf-8"?>
<p:tagLst xmlns:a="http://schemas.openxmlformats.org/drawingml/2006/main" xmlns:r="http://schemas.openxmlformats.org/officeDocument/2006/relationships" xmlns:p="http://schemas.openxmlformats.org/presentationml/2006/main">
  <p:tag name="OTLMARKERSHAPE" val="OTL"/>
</p:tagLst>
</file>

<file path=ppt/tags/tag129.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30.xml><?xml version="1.0" encoding="utf-8"?>
<p:tagLst xmlns:a="http://schemas.openxmlformats.org/drawingml/2006/main" xmlns:r="http://schemas.openxmlformats.org/officeDocument/2006/relationships" xmlns:p="http://schemas.openxmlformats.org/presentationml/2006/main">
  <p:tag name="OTLMARKERSHAPE" val="OTL"/>
</p:tagLst>
</file>

<file path=ppt/tags/tag131.xml><?xml version="1.0" encoding="utf-8"?>
<p:tagLst xmlns:a="http://schemas.openxmlformats.org/drawingml/2006/main" xmlns:r="http://schemas.openxmlformats.org/officeDocument/2006/relationships" xmlns:p="http://schemas.openxmlformats.org/presentationml/2006/main">
  <p:tag name="OTLMARKERSHAPE" val="OTL"/>
</p:tagLst>
</file>

<file path=ppt/tags/tag132.xml><?xml version="1.0" encoding="utf-8"?>
<p:tagLst xmlns:a="http://schemas.openxmlformats.org/drawingml/2006/main" xmlns:r="http://schemas.openxmlformats.org/officeDocument/2006/relationships" xmlns:p="http://schemas.openxmlformats.org/presentationml/2006/main">
  <p:tag name="OTLMARKERSHAPE" val="OTL"/>
</p:tagLst>
</file>

<file path=ppt/tags/tag133.xml><?xml version="1.0" encoding="utf-8"?>
<p:tagLst xmlns:a="http://schemas.openxmlformats.org/drawingml/2006/main" xmlns:r="http://schemas.openxmlformats.org/officeDocument/2006/relationships" xmlns:p="http://schemas.openxmlformats.org/presentationml/2006/main">
  <p:tag name="OTLMARKERSHAPE" val="OTL"/>
</p:tagLst>
</file>

<file path=ppt/tags/tag134.xml><?xml version="1.0" encoding="utf-8"?>
<p:tagLst xmlns:a="http://schemas.openxmlformats.org/drawingml/2006/main" xmlns:r="http://schemas.openxmlformats.org/officeDocument/2006/relationships" xmlns:p="http://schemas.openxmlformats.org/presentationml/2006/main">
  <p:tag name="OTLMARKERSHAPE" val="OTL"/>
</p:tagLst>
</file>

<file path=ppt/tags/tag135.xml><?xml version="1.0" encoding="utf-8"?>
<p:tagLst xmlns:a="http://schemas.openxmlformats.org/drawingml/2006/main" xmlns:r="http://schemas.openxmlformats.org/officeDocument/2006/relationships" xmlns:p="http://schemas.openxmlformats.org/presentationml/2006/main">
  <p:tag name="OTLMARKERSHAPE" val="OTL"/>
</p:tagLst>
</file>

<file path=ppt/tags/tag136.xml><?xml version="1.0" encoding="utf-8"?>
<p:tagLst xmlns:a="http://schemas.openxmlformats.org/drawingml/2006/main" xmlns:r="http://schemas.openxmlformats.org/officeDocument/2006/relationships" xmlns:p="http://schemas.openxmlformats.org/presentationml/2006/main">
  <p:tag name="OTLMARKERSHAPE" val="OTL"/>
</p:tagLst>
</file>

<file path=ppt/tags/tag137.xml><?xml version="1.0" encoding="utf-8"?>
<p:tagLst xmlns:a="http://schemas.openxmlformats.org/drawingml/2006/main" xmlns:r="http://schemas.openxmlformats.org/officeDocument/2006/relationships" xmlns:p="http://schemas.openxmlformats.org/presentationml/2006/main">
  <p:tag name="OTLMARKERSHAPE" val="OTL"/>
</p:tagLst>
</file>

<file path=ppt/tags/tag138.xml><?xml version="1.0" encoding="utf-8"?>
<p:tagLst xmlns:a="http://schemas.openxmlformats.org/drawingml/2006/main" xmlns:r="http://schemas.openxmlformats.org/officeDocument/2006/relationships" xmlns:p="http://schemas.openxmlformats.org/presentationml/2006/main">
  <p:tag name="OTLMARKERSHAPE" val="OTL"/>
</p:tagLst>
</file>

<file path=ppt/tags/tag139.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40.xml><?xml version="1.0" encoding="utf-8"?>
<p:tagLst xmlns:a="http://schemas.openxmlformats.org/drawingml/2006/main" xmlns:r="http://schemas.openxmlformats.org/officeDocument/2006/relationships" xmlns:p="http://schemas.openxmlformats.org/presentationml/2006/main">
  <p:tag name="OTLMARKERSHAPE" val="OTL"/>
</p:tagLst>
</file>

<file path=ppt/tags/tag141.xml><?xml version="1.0" encoding="utf-8"?>
<p:tagLst xmlns:a="http://schemas.openxmlformats.org/drawingml/2006/main" xmlns:r="http://schemas.openxmlformats.org/officeDocument/2006/relationships" xmlns:p="http://schemas.openxmlformats.org/presentationml/2006/main">
  <p:tag name="OTLMARKERSHAPE" val="OTL"/>
</p:tagLst>
</file>

<file path=ppt/tags/tag142.xml><?xml version="1.0" encoding="utf-8"?>
<p:tagLst xmlns:a="http://schemas.openxmlformats.org/drawingml/2006/main" xmlns:r="http://schemas.openxmlformats.org/officeDocument/2006/relationships" xmlns:p="http://schemas.openxmlformats.org/presentationml/2006/main">
  <p:tag name="OTLMARKERSHAPE" val="OTL"/>
</p:tagLst>
</file>

<file path=ppt/tags/tag143.xml><?xml version="1.0" encoding="utf-8"?>
<p:tagLst xmlns:a="http://schemas.openxmlformats.org/drawingml/2006/main" xmlns:r="http://schemas.openxmlformats.org/officeDocument/2006/relationships" xmlns:p="http://schemas.openxmlformats.org/presentationml/2006/main">
  <p:tag name="OTLMARKERSHAPE" val="OTL"/>
</p:tagLst>
</file>

<file path=ppt/tags/tag144.xml><?xml version="1.0" encoding="utf-8"?>
<p:tagLst xmlns:a="http://schemas.openxmlformats.org/drawingml/2006/main" xmlns:r="http://schemas.openxmlformats.org/officeDocument/2006/relationships" xmlns:p="http://schemas.openxmlformats.org/presentationml/2006/main">
  <p:tag name="OTLMARKERSHAPE" val="OTL"/>
</p:tagLst>
</file>

<file path=ppt/tags/tag145.xml><?xml version="1.0" encoding="utf-8"?>
<p:tagLst xmlns:a="http://schemas.openxmlformats.org/drawingml/2006/main" xmlns:r="http://schemas.openxmlformats.org/officeDocument/2006/relationships" xmlns:p="http://schemas.openxmlformats.org/presentationml/2006/main">
  <p:tag name="OTLMARKERSHAPE" val="OTL"/>
</p:tagLst>
</file>

<file path=ppt/tags/tag146.xml><?xml version="1.0" encoding="utf-8"?>
<p:tagLst xmlns:a="http://schemas.openxmlformats.org/drawingml/2006/main" xmlns:r="http://schemas.openxmlformats.org/officeDocument/2006/relationships" xmlns:p="http://schemas.openxmlformats.org/presentationml/2006/main">
  <p:tag name="OTLMARKERSHAPE" val="OTL"/>
</p:tagLst>
</file>

<file path=ppt/tags/tag147.xml><?xml version="1.0" encoding="utf-8"?>
<p:tagLst xmlns:a="http://schemas.openxmlformats.org/drawingml/2006/main" xmlns:r="http://schemas.openxmlformats.org/officeDocument/2006/relationships" xmlns:p="http://schemas.openxmlformats.org/presentationml/2006/main">
  <p:tag name="OTLMARKERSHAPE" val="OTL"/>
</p:tagLst>
</file>

<file path=ppt/tags/tag148.xml><?xml version="1.0" encoding="utf-8"?>
<p:tagLst xmlns:a="http://schemas.openxmlformats.org/drawingml/2006/main" xmlns:r="http://schemas.openxmlformats.org/officeDocument/2006/relationships" xmlns:p="http://schemas.openxmlformats.org/presentationml/2006/main">
  <p:tag name="OTLMARKERSHAPE" val="OTL"/>
</p:tagLst>
</file>

<file path=ppt/tags/tag149.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50.xml><?xml version="1.0" encoding="utf-8"?>
<p:tagLst xmlns:a="http://schemas.openxmlformats.org/drawingml/2006/main" xmlns:r="http://schemas.openxmlformats.org/officeDocument/2006/relationships" xmlns:p="http://schemas.openxmlformats.org/presentationml/2006/main">
  <p:tag name="OTLMARKERSHAPE" val="OTL"/>
</p:tagLst>
</file>

<file path=ppt/tags/tag151.xml><?xml version="1.0" encoding="utf-8"?>
<p:tagLst xmlns:a="http://schemas.openxmlformats.org/drawingml/2006/main" xmlns:r="http://schemas.openxmlformats.org/officeDocument/2006/relationships" xmlns:p="http://schemas.openxmlformats.org/presentationml/2006/main">
  <p:tag name="OTLMARKERSHAPE" val="OTL"/>
</p:tagLst>
</file>

<file path=ppt/tags/tag152.xml><?xml version="1.0" encoding="utf-8"?>
<p:tagLst xmlns:a="http://schemas.openxmlformats.org/drawingml/2006/main" xmlns:r="http://schemas.openxmlformats.org/officeDocument/2006/relationships" xmlns:p="http://schemas.openxmlformats.org/presentationml/2006/main">
  <p:tag name="OTLMARKERSHAPE" val="OTL"/>
</p:tagLst>
</file>

<file path=ppt/tags/tag153.xml><?xml version="1.0" encoding="utf-8"?>
<p:tagLst xmlns:a="http://schemas.openxmlformats.org/drawingml/2006/main" xmlns:r="http://schemas.openxmlformats.org/officeDocument/2006/relationships" xmlns:p="http://schemas.openxmlformats.org/presentationml/2006/main">
  <p:tag name="OTLMARKERSHAPE" val="OTL"/>
</p:tagLst>
</file>

<file path=ppt/tags/tag154.xml><?xml version="1.0" encoding="utf-8"?>
<p:tagLst xmlns:a="http://schemas.openxmlformats.org/drawingml/2006/main" xmlns:r="http://schemas.openxmlformats.org/officeDocument/2006/relationships" xmlns:p="http://schemas.openxmlformats.org/presentationml/2006/main">
  <p:tag name="OTLMARKERSHAPE" val="OTL"/>
</p:tagLst>
</file>

<file path=ppt/tags/tag155.xml><?xml version="1.0" encoding="utf-8"?>
<p:tagLst xmlns:a="http://schemas.openxmlformats.org/drawingml/2006/main" xmlns:r="http://schemas.openxmlformats.org/officeDocument/2006/relationships" xmlns:p="http://schemas.openxmlformats.org/presentationml/2006/main">
  <p:tag name="OTLMARKERSHAPE" val="OTL"/>
</p:tagLst>
</file>

<file path=ppt/tags/tag156.xml><?xml version="1.0" encoding="utf-8"?>
<p:tagLst xmlns:a="http://schemas.openxmlformats.org/drawingml/2006/main" xmlns:r="http://schemas.openxmlformats.org/officeDocument/2006/relationships" xmlns:p="http://schemas.openxmlformats.org/presentationml/2006/main">
  <p:tag name="OTLMARKERSHAPE" val="OTL"/>
</p:tagLst>
</file>

<file path=ppt/tags/tag157.xml><?xml version="1.0" encoding="utf-8"?>
<p:tagLst xmlns:a="http://schemas.openxmlformats.org/drawingml/2006/main" xmlns:r="http://schemas.openxmlformats.org/officeDocument/2006/relationships" xmlns:p="http://schemas.openxmlformats.org/presentationml/2006/main">
  <p:tag name="OTLMARKERSHAPE" val="OTL"/>
</p:tagLst>
</file>

<file path=ppt/tags/tag158.xml><?xml version="1.0" encoding="utf-8"?>
<p:tagLst xmlns:a="http://schemas.openxmlformats.org/drawingml/2006/main" xmlns:r="http://schemas.openxmlformats.org/officeDocument/2006/relationships" xmlns:p="http://schemas.openxmlformats.org/presentationml/2006/main">
  <p:tag name="OTLMARKERSHAPE" val="OTL"/>
</p:tagLst>
</file>

<file path=ppt/tags/tag159.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60.xml><?xml version="1.0" encoding="utf-8"?>
<p:tagLst xmlns:a="http://schemas.openxmlformats.org/drawingml/2006/main" xmlns:r="http://schemas.openxmlformats.org/officeDocument/2006/relationships" xmlns:p="http://schemas.openxmlformats.org/presentationml/2006/main">
  <p:tag name="OTLMARKERSHAPE" val="OTL"/>
</p:tagLst>
</file>

<file path=ppt/tags/tag161.xml><?xml version="1.0" encoding="utf-8"?>
<p:tagLst xmlns:a="http://schemas.openxmlformats.org/drawingml/2006/main" xmlns:r="http://schemas.openxmlformats.org/officeDocument/2006/relationships" xmlns:p="http://schemas.openxmlformats.org/presentationml/2006/main">
  <p:tag name="OTLMARKERSHAPE" val="OTL"/>
</p:tagLst>
</file>

<file path=ppt/tags/tag162.xml><?xml version="1.0" encoding="utf-8"?>
<p:tagLst xmlns:a="http://schemas.openxmlformats.org/drawingml/2006/main" xmlns:r="http://schemas.openxmlformats.org/officeDocument/2006/relationships" xmlns:p="http://schemas.openxmlformats.org/presentationml/2006/main">
  <p:tag name="OTLMARKERSHAPE" val="OTL"/>
</p:tagLst>
</file>

<file path=ppt/tags/tag163.xml><?xml version="1.0" encoding="utf-8"?>
<p:tagLst xmlns:a="http://schemas.openxmlformats.org/drawingml/2006/main" xmlns:r="http://schemas.openxmlformats.org/officeDocument/2006/relationships" xmlns:p="http://schemas.openxmlformats.org/presentationml/2006/main">
  <p:tag name="OTLMARKERSHAPE" val="OTL"/>
</p:tagLst>
</file>

<file path=ppt/tags/tag164.xml><?xml version="1.0" encoding="utf-8"?>
<p:tagLst xmlns:a="http://schemas.openxmlformats.org/drawingml/2006/main" xmlns:r="http://schemas.openxmlformats.org/officeDocument/2006/relationships" xmlns:p="http://schemas.openxmlformats.org/presentationml/2006/main">
  <p:tag name="OTLMARKERSHAPE" val="OTL"/>
</p:tagLst>
</file>

<file path=ppt/tags/tag165.xml><?xml version="1.0" encoding="utf-8"?>
<p:tagLst xmlns:a="http://schemas.openxmlformats.org/drawingml/2006/main" xmlns:r="http://schemas.openxmlformats.org/officeDocument/2006/relationships" xmlns:p="http://schemas.openxmlformats.org/presentationml/2006/main">
  <p:tag name="OTLMARKERSHAPE" val="OTL"/>
</p:tagLst>
</file>

<file path=ppt/tags/tag166.xml><?xml version="1.0" encoding="utf-8"?>
<p:tagLst xmlns:a="http://schemas.openxmlformats.org/drawingml/2006/main" xmlns:r="http://schemas.openxmlformats.org/officeDocument/2006/relationships" xmlns:p="http://schemas.openxmlformats.org/presentationml/2006/main">
  <p:tag name="OTLMARKERSHAPE" val="OTL"/>
</p:tagLst>
</file>

<file path=ppt/tags/tag167.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168.xml><?xml version="1.0" encoding="utf-8"?>
<p:tagLst xmlns:a="http://schemas.openxmlformats.org/drawingml/2006/main" xmlns:r="http://schemas.openxmlformats.org/officeDocument/2006/relationships" xmlns:p="http://schemas.openxmlformats.org/presentationml/2006/main">
  <p:tag name="OTLMARKERSHAPE" val="OTL"/>
</p:tagLst>
</file>

<file path=ppt/tags/tag169.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70.xml><?xml version="1.0" encoding="utf-8"?>
<p:tagLst xmlns:a="http://schemas.openxmlformats.org/drawingml/2006/main" xmlns:r="http://schemas.openxmlformats.org/officeDocument/2006/relationships" xmlns:p="http://schemas.openxmlformats.org/presentationml/2006/main">
  <p:tag name="OTLMARKERSHAPE" val="OTL"/>
</p:tagLst>
</file>

<file path=ppt/tags/tag171.xml><?xml version="1.0" encoding="utf-8"?>
<p:tagLst xmlns:a="http://schemas.openxmlformats.org/drawingml/2006/main" xmlns:r="http://schemas.openxmlformats.org/officeDocument/2006/relationships" xmlns:p="http://schemas.openxmlformats.org/presentationml/2006/main">
  <p:tag name="OTLMARKERSHAPE" val="OTL"/>
</p:tagLst>
</file>

<file path=ppt/tags/tag172.xml><?xml version="1.0" encoding="utf-8"?>
<p:tagLst xmlns:a="http://schemas.openxmlformats.org/drawingml/2006/main" xmlns:r="http://schemas.openxmlformats.org/officeDocument/2006/relationships" xmlns:p="http://schemas.openxmlformats.org/presentationml/2006/main">
  <p:tag name="OTLMARKERSHAPE" val="OTL"/>
</p:tagLst>
</file>

<file path=ppt/tags/tag173.xml><?xml version="1.0" encoding="utf-8"?>
<p:tagLst xmlns:a="http://schemas.openxmlformats.org/drawingml/2006/main" xmlns:r="http://schemas.openxmlformats.org/officeDocument/2006/relationships" xmlns:p="http://schemas.openxmlformats.org/presentationml/2006/main">
  <p:tag name="OTLMARKERSHAPE" val="OTL"/>
</p:tagLst>
</file>

<file path=ppt/tags/tag174.xml><?xml version="1.0" encoding="utf-8"?>
<p:tagLst xmlns:a="http://schemas.openxmlformats.org/drawingml/2006/main" xmlns:r="http://schemas.openxmlformats.org/officeDocument/2006/relationships" xmlns:p="http://schemas.openxmlformats.org/presentationml/2006/main">
  <p:tag name="OTLMARKERSHAPE" val="OTL"/>
</p:tagLst>
</file>

<file path=ppt/tags/tag175.xml><?xml version="1.0" encoding="utf-8"?>
<p:tagLst xmlns:a="http://schemas.openxmlformats.org/drawingml/2006/main" xmlns:r="http://schemas.openxmlformats.org/officeDocument/2006/relationships" xmlns:p="http://schemas.openxmlformats.org/presentationml/2006/main">
  <p:tag name="OTLMARKERSHAPE" val="OTL"/>
</p:tagLst>
</file>

<file path=ppt/tags/tag176.xml><?xml version="1.0" encoding="utf-8"?>
<p:tagLst xmlns:a="http://schemas.openxmlformats.org/drawingml/2006/main" xmlns:r="http://schemas.openxmlformats.org/officeDocument/2006/relationships" xmlns:p="http://schemas.openxmlformats.org/presentationml/2006/main">
  <p:tag name="OTLMARKERSHAPE" val="OTL"/>
</p:tagLst>
</file>

<file path=ppt/tags/tag177.xml><?xml version="1.0" encoding="utf-8"?>
<p:tagLst xmlns:a="http://schemas.openxmlformats.org/drawingml/2006/main" xmlns:r="http://schemas.openxmlformats.org/officeDocument/2006/relationships" xmlns:p="http://schemas.openxmlformats.org/presentationml/2006/main">
  <p:tag name="OTLMARKERSHAPE" val="OTL"/>
</p:tagLst>
</file>

<file path=ppt/tags/tag178.xml><?xml version="1.0" encoding="utf-8"?>
<p:tagLst xmlns:a="http://schemas.openxmlformats.org/drawingml/2006/main" xmlns:r="http://schemas.openxmlformats.org/officeDocument/2006/relationships" xmlns:p="http://schemas.openxmlformats.org/presentationml/2006/main">
  <p:tag name="OTLMARKERSHAPE" val="OTL"/>
</p:tagLst>
</file>

<file path=ppt/tags/tag179.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80.xml><?xml version="1.0" encoding="utf-8"?>
<p:tagLst xmlns:a="http://schemas.openxmlformats.org/drawingml/2006/main" xmlns:r="http://schemas.openxmlformats.org/officeDocument/2006/relationships" xmlns:p="http://schemas.openxmlformats.org/presentationml/2006/main">
  <p:tag name="OTLMARKERSHAPE" val="OTL"/>
</p:tagLst>
</file>

<file path=ppt/tags/tag181.xml><?xml version="1.0" encoding="utf-8"?>
<p:tagLst xmlns:a="http://schemas.openxmlformats.org/drawingml/2006/main" xmlns:r="http://schemas.openxmlformats.org/officeDocument/2006/relationships" xmlns:p="http://schemas.openxmlformats.org/presentationml/2006/main">
  <p:tag name="OTLMARKERSHAPE" val="OTL"/>
</p:tagLst>
</file>

<file path=ppt/tags/tag182.xml><?xml version="1.0" encoding="utf-8"?>
<p:tagLst xmlns:a="http://schemas.openxmlformats.org/drawingml/2006/main" xmlns:r="http://schemas.openxmlformats.org/officeDocument/2006/relationships" xmlns:p="http://schemas.openxmlformats.org/presentationml/2006/main">
  <p:tag name="OTLMARKERSHAPE" val="OTL"/>
</p:tagLst>
</file>

<file path=ppt/tags/tag183.xml><?xml version="1.0" encoding="utf-8"?>
<p:tagLst xmlns:a="http://schemas.openxmlformats.org/drawingml/2006/main" xmlns:r="http://schemas.openxmlformats.org/officeDocument/2006/relationships" xmlns:p="http://schemas.openxmlformats.org/presentationml/2006/main">
  <p:tag name="OTLMARKERSHAPE" val="OTL"/>
</p:tagLst>
</file>

<file path=ppt/tags/tag184.xml><?xml version="1.0" encoding="utf-8"?>
<p:tagLst xmlns:a="http://schemas.openxmlformats.org/drawingml/2006/main" xmlns:r="http://schemas.openxmlformats.org/officeDocument/2006/relationships" xmlns:p="http://schemas.openxmlformats.org/presentationml/2006/main">
  <p:tag name="OTLMARKERSHAPE" val="OTL"/>
</p:tagLst>
</file>

<file path=ppt/tags/tag185.xml><?xml version="1.0" encoding="utf-8"?>
<p:tagLst xmlns:a="http://schemas.openxmlformats.org/drawingml/2006/main" xmlns:r="http://schemas.openxmlformats.org/officeDocument/2006/relationships" xmlns:p="http://schemas.openxmlformats.org/presentationml/2006/main">
  <p:tag name="OTLMARKERSHAPE" val="OTL"/>
</p:tagLst>
</file>

<file path=ppt/tags/tag186.xml><?xml version="1.0" encoding="utf-8"?>
<p:tagLst xmlns:a="http://schemas.openxmlformats.org/drawingml/2006/main" xmlns:r="http://schemas.openxmlformats.org/officeDocument/2006/relationships" xmlns:p="http://schemas.openxmlformats.org/presentationml/2006/main">
  <p:tag name="OTLMARKERSHAPE" val="OTL"/>
</p:tagLst>
</file>

<file path=ppt/tags/tag187.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188.xml><?xml version="1.0" encoding="utf-8"?>
<p:tagLst xmlns:a="http://schemas.openxmlformats.org/drawingml/2006/main" xmlns:r="http://schemas.openxmlformats.org/officeDocument/2006/relationships" xmlns:p="http://schemas.openxmlformats.org/presentationml/2006/main">
  <p:tag name="OTLMARKERSHAPE" val="OTL"/>
</p:tagLst>
</file>

<file path=ppt/tags/tag189.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190.xml><?xml version="1.0" encoding="utf-8"?>
<p:tagLst xmlns:a="http://schemas.openxmlformats.org/drawingml/2006/main" xmlns:r="http://schemas.openxmlformats.org/officeDocument/2006/relationships" xmlns:p="http://schemas.openxmlformats.org/presentationml/2006/main">
  <p:tag name="OTLMARKERSHAPE" val="OTL"/>
</p:tagLst>
</file>

<file path=ppt/tags/tag191.xml><?xml version="1.0" encoding="utf-8"?>
<p:tagLst xmlns:a="http://schemas.openxmlformats.org/drawingml/2006/main" xmlns:r="http://schemas.openxmlformats.org/officeDocument/2006/relationships" xmlns:p="http://schemas.openxmlformats.org/presentationml/2006/main">
  <p:tag name="OTLMARKERSHAPE" val="OTL"/>
</p:tagLst>
</file>

<file path=ppt/tags/tag192.xml><?xml version="1.0" encoding="utf-8"?>
<p:tagLst xmlns:a="http://schemas.openxmlformats.org/drawingml/2006/main" xmlns:r="http://schemas.openxmlformats.org/officeDocument/2006/relationships" xmlns:p="http://schemas.openxmlformats.org/presentationml/2006/main">
  <p:tag name="OTLMARKERSHAPE" val="OTL"/>
</p:tagLst>
</file>

<file path=ppt/tags/tag193.xml><?xml version="1.0" encoding="utf-8"?>
<p:tagLst xmlns:a="http://schemas.openxmlformats.org/drawingml/2006/main" xmlns:r="http://schemas.openxmlformats.org/officeDocument/2006/relationships" xmlns:p="http://schemas.openxmlformats.org/presentationml/2006/main">
  <p:tag name="OTLMARKERSHAPE" val="OTL"/>
</p:tagLst>
</file>

<file path=ppt/tags/tag194.xml><?xml version="1.0" encoding="utf-8"?>
<p:tagLst xmlns:a="http://schemas.openxmlformats.org/drawingml/2006/main" xmlns:r="http://schemas.openxmlformats.org/officeDocument/2006/relationships" xmlns:p="http://schemas.openxmlformats.org/presentationml/2006/main">
  <p:tag name="OTLMARKERSHAPE" val="OTL"/>
</p:tagLst>
</file>

<file path=ppt/tags/tag195.xml><?xml version="1.0" encoding="utf-8"?>
<p:tagLst xmlns:a="http://schemas.openxmlformats.org/drawingml/2006/main" xmlns:r="http://schemas.openxmlformats.org/officeDocument/2006/relationships" xmlns:p="http://schemas.openxmlformats.org/presentationml/2006/main">
  <p:tag name="OTLMARKERSHAPE" val="OTL"/>
</p:tagLst>
</file>

<file path=ppt/tags/tag196.xml><?xml version="1.0" encoding="utf-8"?>
<p:tagLst xmlns:a="http://schemas.openxmlformats.org/drawingml/2006/main" xmlns:r="http://schemas.openxmlformats.org/officeDocument/2006/relationships" xmlns:p="http://schemas.openxmlformats.org/presentationml/2006/main">
  <p:tag name="OTLMARKERSHAPE" val="OTL"/>
</p:tagLst>
</file>

<file path=ppt/tags/tag197.xml><?xml version="1.0" encoding="utf-8"?>
<p:tagLst xmlns:a="http://schemas.openxmlformats.org/drawingml/2006/main" xmlns:r="http://schemas.openxmlformats.org/officeDocument/2006/relationships" xmlns:p="http://schemas.openxmlformats.org/presentationml/2006/main">
  <p:tag name="OTLMARKERSHAPE" val="OTL"/>
</p:tagLst>
</file>

<file path=ppt/tags/tag198.xml><?xml version="1.0" encoding="utf-8"?>
<p:tagLst xmlns:a="http://schemas.openxmlformats.org/drawingml/2006/main" xmlns:r="http://schemas.openxmlformats.org/officeDocument/2006/relationships" xmlns:p="http://schemas.openxmlformats.org/presentationml/2006/main">
  <p:tag name="OTLMARKERSHAPE" val="OTL"/>
</p:tagLst>
</file>

<file path=ppt/tags/tag19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00.xml><?xml version="1.0" encoding="utf-8"?>
<p:tagLst xmlns:a="http://schemas.openxmlformats.org/drawingml/2006/main" xmlns:r="http://schemas.openxmlformats.org/officeDocument/2006/relationships" xmlns:p="http://schemas.openxmlformats.org/presentationml/2006/main">
  <p:tag name="OTLMARKERSHAPE" val="OTL"/>
</p:tagLst>
</file>

<file path=ppt/tags/tag201.xml><?xml version="1.0" encoding="utf-8"?>
<p:tagLst xmlns:a="http://schemas.openxmlformats.org/drawingml/2006/main" xmlns:r="http://schemas.openxmlformats.org/officeDocument/2006/relationships" xmlns:p="http://schemas.openxmlformats.org/presentationml/2006/main">
  <p:tag name="OTLMARKERSHAPE" val="OTL"/>
</p:tagLst>
</file>

<file path=ppt/tags/tag202.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203.xml><?xml version="1.0" encoding="utf-8"?>
<p:tagLst xmlns:a="http://schemas.openxmlformats.org/drawingml/2006/main" xmlns:r="http://schemas.openxmlformats.org/officeDocument/2006/relationships" xmlns:p="http://schemas.openxmlformats.org/presentationml/2006/main">
  <p:tag name="OTLMARKERSHAPE" val="OTL"/>
</p:tagLst>
</file>

<file path=ppt/tags/tag204.xml><?xml version="1.0" encoding="utf-8"?>
<p:tagLst xmlns:a="http://schemas.openxmlformats.org/drawingml/2006/main" xmlns:r="http://schemas.openxmlformats.org/officeDocument/2006/relationships" xmlns:p="http://schemas.openxmlformats.org/presentationml/2006/main">
  <p:tag name="OTLMARKERSHAPE" val="OTL"/>
</p:tagLst>
</file>

<file path=ppt/tags/tag205.xml><?xml version="1.0" encoding="utf-8"?>
<p:tagLst xmlns:a="http://schemas.openxmlformats.org/drawingml/2006/main" xmlns:r="http://schemas.openxmlformats.org/officeDocument/2006/relationships" xmlns:p="http://schemas.openxmlformats.org/presentationml/2006/main">
  <p:tag name="OTLMARKERSHAPE" val="OTL"/>
</p:tagLst>
</file>

<file path=ppt/tags/tag206.xml><?xml version="1.0" encoding="utf-8"?>
<p:tagLst xmlns:a="http://schemas.openxmlformats.org/drawingml/2006/main" xmlns:r="http://schemas.openxmlformats.org/officeDocument/2006/relationships" xmlns:p="http://schemas.openxmlformats.org/presentationml/2006/main">
  <p:tag name="OTLMARKERSHAPE" val="OTL"/>
</p:tagLst>
</file>

<file path=ppt/tags/tag207.xml><?xml version="1.0" encoding="utf-8"?>
<p:tagLst xmlns:a="http://schemas.openxmlformats.org/drawingml/2006/main" xmlns:r="http://schemas.openxmlformats.org/officeDocument/2006/relationships" xmlns:p="http://schemas.openxmlformats.org/presentationml/2006/main">
  <p:tag name="OTLMARKERSHAPE" val="OTL"/>
</p:tagLst>
</file>

<file path=ppt/tags/tag208.xml><?xml version="1.0" encoding="utf-8"?>
<p:tagLst xmlns:a="http://schemas.openxmlformats.org/drawingml/2006/main" xmlns:r="http://schemas.openxmlformats.org/officeDocument/2006/relationships" xmlns:p="http://schemas.openxmlformats.org/presentationml/2006/main">
  <p:tag name="OTLMARKERSHAPE" val="OTL"/>
</p:tagLst>
</file>

<file path=ppt/tags/tag209.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10.xml><?xml version="1.0" encoding="utf-8"?>
<p:tagLst xmlns:a="http://schemas.openxmlformats.org/drawingml/2006/main" xmlns:r="http://schemas.openxmlformats.org/officeDocument/2006/relationships" xmlns:p="http://schemas.openxmlformats.org/presentationml/2006/main">
  <p:tag name="OTLMARKERSHAPE" val="OTL"/>
</p:tagLst>
</file>

<file path=ppt/tags/tag211.xml><?xml version="1.0" encoding="utf-8"?>
<p:tagLst xmlns:a="http://schemas.openxmlformats.org/drawingml/2006/main" xmlns:r="http://schemas.openxmlformats.org/officeDocument/2006/relationships" xmlns:p="http://schemas.openxmlformats.org/presentationml/2006/main">
  <p:tag name="OTLMARKERSHAPE" val="OTL"/>
</p:tagLst>
</file>

<file path=ppt/tags/tag212.xml><?xml version="1.0" encoding="utf-8"?>
<p:tagLst xmlns:a="http://schemas.openxmlformats.org/drawingml/2006/main" xmlns:r="http://schemas.openxmlformats.org/officeDocument/2006/relationships" xmlns:p="http://schemas.openxmlformats.org/presentationml/2006/main">
  <p:tag name="OTLMARKERSHAPE" val="OTL"/>
</p:tagLst>
</file>

<file path=ppt/tags/tag213.xml><?xml version="1.0" encoding="utf-8"?>
<p:tagLst xmlns:a="http://schemas.openxmlformats.org/drawingml/2006/main" xmlns:r="http://schemas.openxmlformats.org/officeDocument/2006/relationships" xmlns:p="http://schemas.openxmlformats.org/presentationml/2006/main">
  <p:tag name="OTLMARKERSHAPE" val="OTL"/>
</p:tagLst>
</file>

<file path=ppt/tags/tag214.xml><?xml version="1.0" encoding="utf-8"?>
<p:tagLst xmlns:a="http://schemas.openxmlformats.org/drawingml/2006/main" xmlns:r="http://schemas.openxmlformats.org/officeDocument/2006/relationships" xmlns:p="http://schemas.openxmlformats.org/presentationml/2006/main">
  <p:tag name="OTLMARKERSHAPE" val="OTL"/>
</p:tagLst>
</file>

<file path=ppt/tags/tag215.xml><?xml version="1.0" encoding="utf-8"?>
<p:tagLst xmlns:a="http://schemas.openxmlformats.org/drawingml/2006/main" xmlns:r="http://schemas.openxmlformats.org/officeDocument/2006/relationships" xmlns:p="http://schemas.openxmlformats.org/presentationml/2006/main">
  <p:tag name="OTLMARKERSHAPE" val="OTL"/>
</p:tagLst>
</file>

<file path=ppt/tags/tag216.xml><?xml version="1.0" encoding="utf-8"?>
<p:tagLst xmlns:a="http://schemas.openxmlformats.org/drawingml/2006/main" xmlns:r="http://schemas.openxmlformats.org/officeDocument/2006/relationships" xmlns:p="http://schemas.openxmlformats.org/presentationml/2006/main">
  <p:tag name="OTLMARKERSHAPE" val="OTL"/>
</p:tagLst>
</file>

<file path=ppt/tags/tag217.xml><?xml version="1.0" encoding="utf-8"?>
<p:tagLst xmlns:a="http://schemas.openxmlformats.org/drawingml/2006/main" xmlns:r="http://schemas.openxmlformats.org/officeDocument/2006/relationships" xmlns:p="http://schemas.openxmlformats.org/presentationml/2006/main">
  <p:tag name="OTLMARKERSHAPE" val="OTL"/>
</p:tagLst>
</file>

<file path=ppt/tags/tag218.xml><?xml version="1.0" encoding="utf-8"?>
<p:tagLst xmlns:a="http://schemas.openxmlformats.org/drawingml/2006/main" xmlns:r="http://schemas.openxmlformats.org/officeDocument/2006/relationships" xmlns:p="http://schemas.openxmlformats.org/presentationml/2006/main">
  <p:tag name="OTLMARKERSHAPE" val="OTL"/>
</p:tagLst>
</file>

<file path=ppt/tags/tag219.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220.xml><?xml version="1.0" encoding="utf-8"?>
<p:tagLst xmlns:a="http://schemas.openxmlformats.org/drawingml/2006/main" xmlns:r="http://schemas.openxmlformats.org/officeDocument/2006/relationships" xmlns:p="http://schemas.openxmlformats.org/presentationml/2006/main">
  <p:tag name="OTLMARKERSHAPE" val="OTL"/>
</p:tagLst>
</file>

<file path=ppt/tags/tag2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2.xml><?xml version="1.0" encoding="utf-8"?>
<p:tagLst xmlns:a="http://schemas.openxmlformats.org/drawingml/2006/main" xmlns:r="http://schemas.openxmlformats.org/officeDocument/2006/relationships" xmlns:p="http://schemas.openxmlformats.org/presentationml/2006/main">
  <p:tag name="OTLMARKERSHAPE" val="OTL"/>
</p:tagLst>
</file>

<file path=ppt/tags/tag223.xml><?xml version="1.0" encoding="utf-8"?>
<p:tagLst xmlns:a="http://schemas.openxmlformats.org/drawingml/2006/main" xmlns:r="http://schemas.openxmlformats.org/officeDocument/2006/relationships" xmlns:p="http://schemas.openxmlformats.org/presentationml/2006/main">
  <p:tag name="OTLMARKERSHAPE" val="OTL"/>
</p:tagLst>
</file>

<file path=ppt/tags/tag224.xml><?xml version="1.0" encoding="utf-8"?>
<p:tagLst xmlns:a="http://schemas.openxmlformats.org/drawingml/2006/main" xmlns:r="http://schemas.openxmlformats.org/officeDocument/2006/relationships" xmlns:p="http://schemas.openxmlformats.org/presentationml/2006/main">
  <p:tag name="OTLMARKERSHAPE" val="OTL"/>
</p:tagLst>
</file>

<file path=ppt/tags/tag225.xml><?xml version="1.0" encoding="utf-8"?>
<p:tagLst xmlns:a="http://schemas.openxmlformats.org/drawingml/2006/main" xmlns:r="http://schemas.openxmlformats.org/officeDocument/2006/relationships" xmlns:p="http://schemas.openxmlformats.org/presentationml/2006/main">
  <p:tag name="OTLMARKERSHAPE" val="OTL"/>
</p:tagLst>
</file>

<file path=ppt/tags/tag226.xml><?xml version="1.0" encoding="utf-8"?>
<p:tagLst xmlns:a="http://schemas.openxmlformats.org/drawingml/2006/main" xmlns:r="http://schemas.openxmlformats.org/officeDocument/2006/relationships" xmlns:p="http://schemas.openxmlformats.org/presentationml/2006/main">
  <p:tag name="OTLMARKERSHAPE" val="OTL"/>
</p:tagLst>
</file>

<file path=ppt/tags/tag227.xml><?xml version="1.0" encoding="utf-8"?>
<p:tagLst xmlns:a="http://schemas.openxmlformats.org/drawingml/2006/main" xmlns:r="http://schemas.openxmlformats.org/officeDocument/2006/relationships" xmlns:p="http://schemas.openxmlformats.org/presentationml/2006/main">
  <p:tag name="OTLMARKERSHAPE" val="OTL"/>
</p:tagLst>
</file>

<file path=ppt/tags/tag228.xml><?xml version="1.0" encoding="utf-8"?>
<p:tagLst xmlns:a="http://schemas.openxmlformats.org/drawingml/2006/main" xmlns:r="http://schemas.openxmlformats.org/officeDocument/2006/relationships" xmlns:p="http://schemas.openxmlformats.org/presentationml/2006/main">
  <p:tag name="OTLMARKERSHAPE" val="OTL"/>
</p:tagLst>
</file>

<file path=ppt/tags/tag229.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30.xml><?xml version="1.0" encoding="utf-8"?>
<p:tagLst xmlns:a="http://schemas.openxmlformats.org/drawingml/2006/main" xmlns:r="http://schemas.openxmlformats.org/officeDocument/2006/relationships" xmlns:p="http://schemas.openxmlformats.org/presentationml/2006/main">
  <p:tag name="OTLMARKERSHAPE" val="OTL"/>
</p:tagLst>
</file>

<file path=ppt/tags/tag231.xml><?xml version="1.0" encoding="utf-8"?>
<p:tagLst xmlns:a="http://schemas.openxmlformats.org/drawingml/2006/main" xmlns:r="http://schemas.openxmlformats.org/officeDocument/2006/relationships" xmlns:p="http://schemas.openxmlformats.org/presentationml/2006/main">
  <p:tag name="OTLMARKERSHAPE" val="OTL"/>
</p:tagLst>
</file>

<file path=ppt/tags/tag232.xml><?xml version="1.0" encoding="utf-8"?>
<p:tagLst xmlns:a="http://schemas.openxmlformats.org/drawingml/2006/main" xmlns:r="http://schemas.openxmlformats.org/officeDocument/2006/relationships" xmlns:p="http://schemas.openxmlformats.org/presentationml/2006/main">
  <p:tag name="OTLMARKERSHAPE" val="OTL"/>
</p:tagLst>
</file>

<file path=ppt/tags/tag233.xml><?xml version="1.0" encoding="utf-8"?>
<p:tagLst xmlns:a="http://schemas.openxmlformats.org/drawingml/2006/main" xmlns:r="http://schemas.openxmlformats.org/officeDocument/2006/relationships" xmlns:p="http://schemas.openxmlformats.org/presentationml/2006/main">
  <p:tag name="OTLMARKERSHAPE" val="OTL"/>
</p:tagLst>
</file>

<file path=ppt/tags/tag234.xml><?xml version="1.0" encoding="utf-8"?>
<p:tagLst xmlns:a="http://schemas.openxmlformats.org/drawingml/2006/main" xmlns:r="http://schemas.openxmlformats.org/officeDocument/2006/relationships" xmlns:p="http://schemas.openxmlformats.org/presentationml/2006/main">
  <p:tag name="OTLMARKERSHAPE" val="OTL"/>
</p:tagLst>
</file>

<file path=ppt/tags/tag235.xml><?xml version="1.0" encoding="utf-8"?>
<p:tagLst xmlns:a="http://schemas.openxmlformats.org/drawingml/2006/main" xmlns:r="http://schemas.openxmlformats.org/officeDocument/2006/relationships" xmlns:p="http://schemas.openxmlformats.org/presentationml/2006/main">
  <p:tag name="OTLMARKERSHAPE" val="OTL"/>
</p:tagLst>
</file>

<file path=ppt/tags/tag236.xml><?xml version="1.0" encoding="utf-8"?>
<p:tagLst xmlns:a="http://schemas.openxmlformats.org/drawingml/2006/main" xmlns:r="http://schemas.openxmlformats.org/officeDocument/2006/relationships" xmlns:p="http://schemas.openxmlformats.org/presentationml/2006/main">
  <p:tag name="OTLMARKERSHAPE" val="OTL"/>
</p:tagLst>
</file>

<file path=ppt/tags/tag237.xml><?xml version="1.0" encoding="utf-8"?>
<p:tagLst xmlns:a="http://schemas.openxmlformats.org/drawingml/2006/main" xmlns:r="http://schemas.openxmlformats.org/officeDocument/2006/relationships" xmlns:p="http://schemas.openxmlformats.org/presentationml/2006/main">
  <p:tag name="OTLMARKERSHAPE" val="OTL"/>
</p:tagLst>
</file>

<file path=ppt/tags/tag238.xml><?xml version="1.0" encoding="utf-8"?>
<p:tagLst xmlns:a="http://schemas.openxmlformats.org/drawingml/2006/main" xmlns:r="http://schemas.openxmlformats.org/officeDocument/2006/relationships" xmlns:p="http://schemas.openxmlformats.org/presentationml/2006/main">
  <p:tag name="OTLMARKERSHAPE" val="OTL"/>
</p:tagLst>
</file>

<file path=ppt/tags/tag239.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40.xml><?xml version="1.0" encoding="utf-8"?>
<p:tagLst xmlns:a="http://schemas.openxmlformats.org/drawingml/2006/main" xmlns:r="http://schemas.openxmlformats.org/officeDocument/2006/relationships" xmlns:p="http://schemas.openxmlformats.org/presentationml/2006/main">
  <p:tag name="OTLMARKERSHAPE" val="OTL"/>
</p:tagLst>
</file>

<file path=ppt/tags/tag241.xml><?xml version="1.0" encoding="utf-8"?>
<p:tagLst xmlns:a="http://schemas.openxmlformats.org/drawingml/2006/main" xmlns:r="http://schemas.openxmlformats.org/officeDocument/2006/relationships" xmlns:p="http://schemas.openxmlformats.org/presentationml/2006/main">
  <p:tag name="OTLMARKERSHAPE" val="OTL"/>
</p:tagLst>
</file>

<file path=ppt/tags/tag242.xml><?xml version="1.0" encoding="utf-8"?>
<p:tagLst xmlns:a="http://schemas.openxmlformats.org/drawingml/2006/main" xmlns:r="http://schemas.openxmlformats.org/officeDocument/2006/relationships" xmlns:p="http://schemas.openxmlformats.org/presentationml/2006/main">
  <p:tag name="OTLMARKERSHAPE" val="OTL"/>
</p:tagLst>
</file>

<file path=ppt/tags/tag243.xml><?xml version="1.0" encoding="utf-8"?>
<p:tagLst xmlns:a="http://schemas.openxmlformats.org/drawingml/2006/main" xmlns:r="http://schemas.openxmlformats.org/officeDocument/2006/relationships" xmlns:p="http://schemas.openxmlformats.org/presentationml/2006/main">
  <p:tag name="OTLMARKERSHAPE" val="OTL"/>
</p:tagLst>
</file>

<file path=ppt/tags/tag244.xml><?xml version="1.0" encoding="utf-8"?>
<p:tagLst xmlns:a="http://schemas.openxmlformats.org/drawingml/2006/main" xmlns:r="http://schemas.openxmlformats.org/officeDocument/2006/relationships" xmlns:p="http://schemas.openxmlformats.org/presentationml/2006/main">
  <p:tag name="OTLMARKERSHAPE" val="OTL"/>
</p:tagLst>
</file>

<file path=ppt/tags/tag245.xml><?xml version="1.0" encoding="utf-8"?>
<p:tagLst xmlns:a="http://schemas.openxmlformats.org/drawingml/2006/main" xmlns:r="http://schemas.openxmlformats.org/officeDocument/2006/relationships" xmlns:p="http://schemas.openxmlformats.org/presentationml/2006/main">
  <p:tag name="OTLMARKERSHAPE" val="OTL"/>
</p:tagLst>
</file>

<file path=ppt/tags/tag246.xml><?xml version="1.0" encoding="utf-8"?>
<p:tagLst xmlns:a="http://schemas.openxmlformats.org/drawingml/2006/main" xmlns:r="http://schemas.openxmlformats.org/officeDocument/2006/relationships" xmlns:p="http://schemas.openxmlformats.org/presentationml/2006/main">
  <p:tag name="OTLMARKERSHAPE" val="OTL"/>
</p:tagLst>
</file>

<file path=ppt/tags/tag247.xml><?xml version="1.0" encoding="utf-8"?>
<p:tagLst xmlns:a="http://schemas.openxmlformats.org/drawingml/2006/main" xmlns:r="http://schemas.openxmlformats.org/officeDocument/2006/relationships" xmlns:p="http://schemas.openxmlformats.org/presentationml/2006/main">
  <p:tag name="OTLMARKERSHAPE" val="OTL"/>
</p:tagLst>
</file>

<file path=ppt/tags/tag248.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249.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50.xml><?xml version="1.0" encoding="utf-8"?>
<p:tagLst xmlns:a="http://schemas.openxmlformats.org/drawingml/2006/main" xmlns:r="http://schemas.openxmlformats.org/officeDocument/2006/relationships" xmlns:p="http://schemas.openxmlformats.org/presentationml/2006/main">
  <p:tag name="OTLMARKERSHAPE" val="OTL"/>
</p:tagLst>
</file>

<file path=ppt/tags/tag251.xml><?xml version="1.0" encoding="utf-8"?>
<p:tagLst xmlns:a="http://schemas.openxmlformats.org/drawingml/2006/main" xmlns:r="http://schemas.openxmlformats.org/officeDocument/2006/relationships" xmlns:p="http://schemas.openxmlformats.org/presentationml/2006/main">
  <p:tag name="OTLMARKERSHAPE" val="OTL"/>
</p:tagLst>
</file>

<file path=ppt/tags/tag252.xml><?xml version="1.0" encoding="utf-8"?>
<p:tagLst xmlns:a="http://schemas.openxmlformats.org/drawingml/2006/main" xmlns:r="http://schemas.openxmlformats.org/officeDocument/2006/relationships" xmlns:p="http://schemas.openxmlformats.org/presentationml/2006/main">
  <p:tag name="OTLMARKERSHAPE" val="OTL"/>
</p:tagLst>
</file>

<file path=ppt/tags/tag253.xml><?xml version="1.0" encoding="utf-8"?>
<p:tagLst xmlns:a="http://schemas.openxmlformats.org/drawingml/2006/main" xmlns:r="http://schemas.openxmlformats.org/officeDocument/2006/relationships" xmlns:p="http://schemas.openxmlformats.org/presentationml/2006/main">
  <p:tag name="OTLMARKERSHAPE" val="OTL"/>
</p:tagLst>
</file>

<file path=ppt/tags/tag254.xml><?xml version="1.0" encoding="utf-8"?>
<p:tagLst xmlns:a="http://schemas.openxmlformats.org/drawingml/2006/main" xmlns:r="http://schemas.openxmlformats.org/officeDocument/2006/relationships" xmlns:p="http://schemas.openxmlformats.org/presentationml/2006/main">
  <p:tag name="OTLMARKERSHAPE" val="OTL"/>
</p:tagLst>
</file>

<file path=ppt/tags/tag255.xml><?xml version="1.0" encoding="utf-8"?>
<p:tagLst xmlns:a="http://schemas.openxmlformats.org/drawingml/2006/main" xmlns:r="http://schemas.openxmlformats.org/officeDocument/2006/relationships" xmlns:p="http://schemas.openxmlformats.org/presentationml/2006/main">
  <p:tag name="OTLMARKERSHAPE" val="OTL"/>
</p:tagLst>
</file>

<file path=ppt/tags/tag256.xml><?xml version="1.0" encoding="utf-8"?>
<p:tagLst xmlns:a="http://schemas.openxmlformats.org/drawingml/2006/main" xmlns:r="http://schemas.openxmlformats.org/officeDocument/2006/relationships" xmlns:p="http://schemas.openxmlformats.org/presentationml/2006/main">
  <p:tag name="OTLMARKERSHAPE" val="OTL"/>
</p:tagLst>
</file>

<file path=ppt/tags/tag257.xml><?xml version="1.0" encoding="utf-8"?>
<p:tagLst xmlns:a="http://schemas.openxmlformats.org/drawingml/2006/main" xmlns:r="http://schemas.openxmlformats.org/officeDocument/2006/relationships" xmlns:p="http://schemas.openxmlformats.org/presentationml/2006/main">
  <p:tag name="OTLMARKERSHAPE" val="OTL"/>
</p:tagLst>
</file>

<file path=ppt/tags/tag258.xml><?xml version="1.0" encoding="utf-8"?>
<p:tagLst xmlns:a="http://schemas.openxmlformats.org/drawingml/2006/main" xmlns:r="http://schemas.openxmlformats.org/officeDocument/2006/relationships" xmlns:p="http://schemas.openxmlformats.org/presentationml/2006/main">
  <p:tag name="OTLMARKERSHAPE" val="OTL"/>
</p:tagLst>
</file>

<file path=ppt/tags/tag259.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60.xml><?xml version="1.0" encoding="utf-8"?>
<p:tagLst xmlns:a="http://schemas.openxmlformats.org/drawingml/2006/main" xmlns:r="http://schemas.openxmlformats.org/officeDocument/2006/relationships" xmlns:p="http://schemas.openxmlformats.org/presentationml/2006/main">
  <p:tag name="OTLMARKERSHAPE" val="OTL"/>
</p:tagLst>
</file>

<file path=ppt/tags/tag261.xml><?xml version="1.0" encoding="utf-8"?>
<p:tagLst xmlns:a="http://schemas.openxmlformats.org/drawingml/2006/main" xmlns:r="http://schemas.openxmlformats.org/officeDocument/2006/relationships" xmlns:p="http://schemas.openxmlformats.org/presentationml/2006/main">
  <p:tag name="OTLMARKERSHAPE" val="OTL"/>
</p:tagLst>
</file>

<file path=ppt/tags/tag262.xml><?xml version="1.0" encoding="utf-8"?>
<p:tagLst xmlns:a="http://schemas.openxmlformats.org/drawingml/2006/main" xmlns:r="http://schemas.openxmlformats.org/officeDocument/2006/relationships" xmlns:p="http://schemas.openxmlformats.org/presentationml/2006/main">
  <p:tag name="OTLMARKERSHAPE" val="OTL"/>
</p:tagLst>
</file>

<file path=ppt/tags/tag263.xml><?xml version="1.0" encoding="utf-8"?>
<p:tagLst xmlns:a="http://schemas.openxmlformats.org/drawingml/2006/main" xmlns:r="http://schemas.openxmlformats.org/officeDocument/2006/relationships" xmlns:p="http://schemas.openxmlformats.org/presentationml/2006/main">
  <p:tag name="OTLMARKERSHAPE" val="OTL"/>
</p:tagLst>
</file>

<file path=ppt/tags/tag264.xml><?xml version="1.0" encoding="utf-8"?>
<p:tagLst xmlns:a="http://schemas.openxmlformats.org/drawingml/2006/main" xmlns:r="http://schemas.openxmlformats.org/officeDocument/2006/relationships" xmlns:p="http://schemas.openxmlformats.org/presentationml/2006/main">
  <p:tag name="OTLMARKERSHAPE" val="OTL"/>
</p:tagLst>
</file>

<file path=ppt/tags/tag265.xml><?xml version="1.0" encoding="utf-8"?>
<p:tagLst xmlns:a="http://schemas.openxmlformats.org/drawingml/2006/main" xmlns:r="http://schemas.openxmlformats.org/officeDocument/2006/relationships" xmlns:p="http://schemas.openxmlformats.org/presentationml/2006/main">
  <p:tag name="OTLMARKERSHAPE" val="OTL"/>
</p:tagLst>
</file>

<file path=ppt/tags/tag266.xml><?xml version="1.0" encoding="utf-8"?>
<p:tagLst xmlns:a="http://schemas.openxmlformats.org/drawingml/2006/main" xmlns:r="http://schemas.openxmlformats.org/officeDocument/2006/relationships" xmlns:p="http://schemas.openxmlformats.org/presentationml/2006/main">
  <p:tag name="OTLMARKERSHAPE" val="OTL"/>
</p:tagLst>
</file>

<file path=ppt/tags/tag267.xml><?xml version="1.0" encoding="utf-8"?>
<p:tagLst xmlns:a="http://schemas.openxmlformats.org/drawingml/2006/main" xmlns:r="http://schemas.openxmlformats.org/officeDocument/2006/relationships" xmlns:p="http://schemas.openxmlformats.org/presentationml/2006/main">
  <p:tag name="OTLMARKERSHAPE" val="OTL"/>
</p:tagLst>
</file>

<file path=ppt/tags/tag268.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269.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70.xml><?xml version="1.0" encoding="utf-8"?>
<p:tagLst xmlns:a="http://schemas.openxmlformats.org/drawingml/2006/main" xmlns:r="http://schemas.openxmlformats.org/officeDocument/2006/relationships" xmlns:p="http://schemas.openxmlformats.org/presentationml/2006/main">
  <p:tag name="OTLMARKERSHAPE" val="OTL"/>
</p:tagLst>
</file>

<file path=ppt/tags/tag271.xml><?xml version="1.0" encoding="utf-8"?>
<p:tagLst xmlns:a="http://schemas.openxmlformats.org/drawingml/2006/main" xmlns:r="http://schemas.openxmlformats.org/officeDocument/2006/relationships" xmlns:p="http://schemas.openxmlformats.org/presentationml/2006/main">
  <p:tag name="OTLMARKERSHAPE" val="OTL"/>
</p:tagLst>
</file>

<file path=ppt/tags/tag272.xml><?xml version="1.0" encoding="utf-8"?>
<p:tagLst xmlns:a="http://schemas.openxmlformats.org/drawingml/2006/main" xmlns:r="http://schemas.openxmlformats.org/officeDocument/2006/relationships" xmlns:p="http://schemas.openxmlformats.org/presentationml/2006/main">
  <p:tag name="OTLMARKERSHAPE" val="OTL"/>
</p:tagLst>
</file>

<file path=ppt/tags/tag273.xml><?xml version="1.0" encoding="utf-8"?>
<p:tagLst xmlns:a="http://schemas.openxmlformats.org/drawingml/2006/main" xmlns:r="http://schemas.openxmlformats.org/officeDocument/2006/relationships" xmlns:p="http://schemas.openxmlformats.org/presentationml/2006/main">
  <p:tag name="OTLMARKERSHAPE" val="OTL"/>
</p:tagLst>
</file>

<file path=ppt/tags/tag274.xml><?xml version="1.0" encoding="utf-8"?>
<p:tagLst xmlns:a="http://schemas.openxmlformats.org/drawingml/2006/main" xmlns:r="http://schemas.openxmlformats.org/officeDocument/2006/relationships" xmlns:p="http://schemas.openxmlformats.org/presentationml/2006/main">
  <p:tag name="OTLMARKERSHAPE" val="OTL"/>
</p:tagLst>
</file>

<file path=ppt/tags/tag275.xml><?xml version="1.0" encoding="utf-8"?>
<p:tagLst xmlns:a="http://schemas.openxmlformats.org/drawingml/2006/main" xmlns:r="http://schemas.openxmlformats.org/officeDocument/2006/relationships" xmlns:p="http://schemas.openxmlformats.org/presentationml/2006/main">
  <p:tag name="OTLMARKERSHAPE" val="OTL"/>
</p:tagLst>
</file>

<file path=ppt/tags/tag276.xml><?xml version="1.0" encoding="utf-8"?>
<p:tagLst xmlns:a="http://schemas.openxmlformats.org/drawingml/2006/main" xmlns:r="http://schemas.openxmlformats.org/officeDocument/2006/relationships" xmlns:p="http://schemas.openxmlformats.org/presentationml/2006/main">
  <p:tag name="OTLMARKERSHAPE" val="OTL"/>
</p:tagLst>
</file>

<file path=ppt/tags/tag277.xml><?xml version="1.0" encoding="utf-8"?>
<p:tagLst xmlns:a="http://schemas.openxmlformats.org/drawingml/2006/main" xmlns:r="http://schemas.openxmlformats.org/officeDocument/2006/relationships" xmlns:p="http://schemas.openxmlformats.org/presentationml/2006/main">
  <p:tag name="OTLMARKERSHAPE" val="OTL"/>
</p:tagLst>
</file>

<file path=ppt/tags/tag278.xml><?xml version="1.0" encoding="utf-8"?>
<p:tagLst xmlns:a="http://schemas.openxmlformats.org/drawingml/2006/main" xmlns:r="http://schemas.openxmlformats.org/officeDocument/2006/relationships" xmlns:p="http://schemas.openxmlformats.org/presentationml/2006/main">
  <p:tag name="OTLMARKERSHAPE" val="OTL"/>
</p:tagLst>
</file>

<file path=ppt/tags/tag279.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80.xml><?xml version="1.0" encoding="utf-8"?>
<p:tagLst xmlns:a="http://schemas.openxmlformats.org/drawingml/2006/main" xmlns:r="http://schemas.openxmlformats.org/officeDocument/2006/relationships" xmlns:p="http://schemas.openxmlformats.org/presentationml/2006/main">
  <p:tag name="OTLMARKERSHAPE" val="OTL"/>
</p:tagLst>
</file>

<file path=ppt/tags/tag281.xml><?xml version="1.0" encoding="utf-8"?>
<p:tagLst xmlns:a="http://schemas.openxmlformats.org/drawingml/2006/main" xmlns:r="http://schemas.openxmlformats.org/officeDocument/2006/relationships" xmlns:p="http://schemas.openxmlformats.org/presentationml/2006/main">
  <p:tag name="OTLMARKERSHAPE" val="OTL"/>
</p:tagLst>
</file>

<file path=ppt/tags/tag282.xml><?xml version="1.0" encoding="utf-8"?>
<p:tagLst xmlns:a="http://schemas.openxmlformats.org/drawingml/2006/main" xmlns:r="http://schemas.openxmlformats.org/officeDocument/2006/relationships" xmlns:p="http://schemas.openxmlformats.org/presentationml/2006/main">
  <p:tag name="OTLMARKERSHAPE" val="OTL"/>
</p:tagLst>
</file>

<file path=ppt/tags/tag283.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284.xml><?xml version="1.0" encoding="utf-8"?>
<p:tagLst xmlns:a="http://schemas.openxmlformats.org/drawingml/2006/main" xmlns:r="http://schemas.openxmlformats.org/officeDocument/2006/relationships" xmlns:p="http://schemas.openxmlformats.org/presentationml/2006/main">
  <p:tag name="OTLMARKERSHAPE" val="OTL"/>
</p:tagLst>
</file>

<file path=ppt/tags/tag285.xml><?xml version="1.0" encoding="utf-8"?>
<p:tagLst xmlns:a="http://schemas.openxmlformats.org/drawingml/2006/main" xmlns:r="http://schemas.openxmlformats.org/officeDocument/2006/relationships" xmlns:p="http://schemas.openxmlformats.org/presentationml/2006/main">
  <p:tag name="OTLMARKERSHAPE" val="OTL"/>
</p:tagLst>
</file>

<file path=ppt/tags/tag286.xml><?xml version="1.0" encoding="utf-8"?>
<p:tagLst xmlns:a="http://schemas.openxmlformats.org/drawingml/2006/main" xmlns:r="http://schemas.openxmlformats.org/officeDocument/2006/relationships" xmlns:p="http://schemas.openxmlformats.org/presentationml/2006/main">
  <p:tag name="OTLMARKERSHAPE" val="OTL"/>
</p:tagLst>
</file>

<file path=ppt/tags/tag287.xml><?xml version="1.0" encoding="utf-8"?>
<p:tagLst xmlns:a="http://schemas.openxmlformats.org/drawingml/2006/main" xmlns:r="http://schemas.openxmlformats.org/officeDocument/2006/relationships" xmlns:p="http://schemas.openxmlformats.org/presentationml/2006/main">
  <p:tag name="OTLMARKERSHAPE" val="OTL"/>
</p:tagLst>
</file>

<file path=ppt/tags/tag288.xml><?xml version="1.0" encoding="utf-8"?>
<p:tagLst xmlns:a="http://schemas.openxmlformats.org/drawingml/2006/main" xmlns:r="http://schemas.openxmlformats.org/officeDocument/2006/relationships" xmlns:p="http://schemas.openxmlformats.org/presentationml/2006/main">
  <p:tag name="OTLMARKERSHAPE" val="OTL"/>
</p:tagLst>
</file>

<file path=ppt/tags/tag289.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290.xml><?xml version="1.0" encoding="utf-8"?>
<p:tagLst xmlns:a="http://schemas.openxmlformats.org/drawingml/2006/main" xmlns:r="http://schemas.openxmlformats.org/officeDocument/2006/relationships" xmlns:p="http://schemas.openxmlformats.org/presentationml/2006/main">
  <p:tag name="OTLMARKERSHAPE" val="OTL"/>
</p:tagLst>
</file>

<file path=ppt/tags/tag291.xml><?xml version="1.0" encoding="utf-8"?>
<p:tagLst xmlns:a="http://schemas.openxmlformats.org/drawingml/2006/main" xmlns:r="http://schemas.openxmlformats.org/officeDocument/2006/relationships" xmlns:p="http://schemas.openxmlformats.org/presentationml/2006/main">
  <p:tag name="OTLMARKERSHAPE" val="OTL"/>
</p:tagLst>
</file>

<file path=ppt/tags/tag292.xml><?xml version="1.0" encoding="utf-8"?>
<p:tagLst xmlns:a="http://schemas.openxmlformats.org/drawingml/2006/main" xmlns:r="http://schemas.openxmlformats.org/officeDocument/2006/relationships" xmlns:p="http://schemas.openxmlformats.org/presentationml/2006/main">
  <p:tag name="OTLMARKERSHAPE" val="OTL"/>
</p:tagLst>
</file>

<file path=ppt/tags/tag293.xml><?xml version="1.0" encoding="utf-8"?>
<p:tagLst xmlns:a="http://schemas.openxmlformats.org/drawingml/2006/main" xmlns:r="http://schemas.openxmlformats.org/officeDocument/2006/relationships" xmlns:p="http://schemas.openxmlformats.org/presentationml/2006/main">
  <p:tag name="OTLMARKERSHAPE" val="OTL"/>
</p:tagLst>
</file>

<file path=ppt/tags/tag294.xml><?xml version="1.0" encoding="utf-8"?>
<p:tagLst xmlns:a="http://schemas.openxmlformats.org/drawingml/2006/main" xmlns:r="http://schemas.openxmlformats.org/officeDocument/2006/relationships" xmlns:p="http://schemas.openxmlformats.org/presentationml/2006/main">
  <p:tag name="OTLMARKERSHAPE" val="OTL"/>
</p:tagLst>
</file>

<file path=ppt/tags/tag295.xml><?xml version="1.0" encoding="utf-8"?>
<p:tagLst xmlns:a="http://schemas.openxmlformats.org/drawingml/2006/main" xmlns:r="http://schemas.openxmlformats.org/officeDocument/2006/relationships" xmlns:p="http://schemas.openxmlformats.org/presentationml/2006/main">
  <p:tag name="OTLMARKERSHAPE" val="OTL"/>
</p:tagLst>
</file>

<file path=ppt/tags/tag296.xml><?xml version="1.0" encoding="utf-8"?>
<p:tagLst xmlns:a="http://schemas.openxmlformats.org/drawingml/2006/main" xmlns:r="http://schemas.openxmlformats.org/officeDocument/2006/relationships" xmlns:p="http://schemas.openxmlformats.org/presentationml/2006/main">
  <p:tag name="OTLMARKERSHAPE" val="OTL"/>
</p:tagLst>
</file>

<file path=ppt/tags/tag297.xml><?xml version="1.0" encoding="utf-8"?>
<p:tagLst xmlns:a="http://schemas.openxmlformats.org/drawingml/2006/main" xmlns:r="http://schemas.openxmlformats.org/officeDocument/2006/relationships" xmlns:p="http://schemas.openxmlformats.org/presentationml/2006/main">
  <p:tag name="OTLMARKERSHAPE" val="OTL"/>
</p:tagLst>
</file>

<file path=ppt/tags/tag298.xml><?xml version="1.0" encoding="utf-8"?>
<p:tagLst xmlns:a="http://schemas.openxmlformats.org/drawingml/2006/main" xmlns:r="http://schemas.openxmlformats.org/officeDocument/2006/relationships" xmlns:p="http://schemas.openxmlformats.org/presentationml/2006/main">
  <p:tag name="OTLMARKERSHAPE" val="OTL"/>
</p:tagLst>
</file>

<file path=ppt/tags/tag29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00.xml><?xml version="1.0" encoding="utf-8"?>
<p:tagLst xmlns:a="http://schemas.openxmlformats.org/drawingml/2006/main" xmlns:r="http://schemas.openxmlformats.org/officeDocument/2006/relationships" xmlns:p="http://schemas.openxmlformats.org/presentationml/2006/main">
  <p:tag name="OTLMARKERSHAPE" val="OTL"/>
</p:tagLst>
</file>

<file path=ppt/tags/tag301.xml><?xml version="1.0" encoding="utf-8"?>
<p:tagLst xmlns:a="http://schemas.openxmlformats.org/drawingml/2006/main" xmlns:r="http://schemas.openxmlformats.org/officeDocument/2006/relationships" xmlns:p="http://schemas.openxmlformats.org/presentationml/2006/main">
  <p:tag name="OTLMARKERSHAPE" val="OTL"/>
</p:tagLst>
</file>

<file path=ppt/tags/tag302.xml><?xml version="1.0" encoding="utf-8"?>
<p:tagLst xmlns:a="http://schemas.openxmlformats.org/drawingml/2006/main" xmlns:r="http://schemas.openxmlformats.org/officeDocument/2006/relationships" xmlns:p="http://schemas.openxmlformats.org/presentationml/2006/main">
  <p:tag name="OTLMARKERSHAPE" val="OTL"/>
</p:tagLst>
</file>

<file path=ppt/tags/tag303.xml><?xml version="1.0" encoding="utf-8"?>
<p:tagLst xmlns:a="http://schemas.openxmlformats.org/drawingml/2006/main" xmlns:r="http://schemas.openxmlformats.org/officeDocument/2006/relationships" xmlns:p="http://schemas.openxmlformats.org/presentationml/2006/main">
  <p:tag name="OTLMARKERSHAPE" val="OTL"/>
</p:tagLst>
</file>

<file path=ppt/tags/tag304.xml><?xml version="1.0" encoding="utf-8"?>
<p:tagLst xmlns:a="http://schemas.openxmlformats.org/drawingml/2006/main" xmlns:r="http://schemas.openxmlformats.org/officeDocument/2006/relationships" xmlns:p="http://schemas.openxmlformats.org/presentationml/2006/main">
  <p:tag name="OTLMARKERSHAPE" val="OTL"/>
</p:tagLst>
</file>

<file path=ppt/tags/tag305.xml><?xml version="1.0" encoding="utf-8"?>
<p:tagLst xmlns:a="http://schemas.openxmlformats.org/drawingml/2006/main" xmlns:r="http://schemas.openxmlformats.org/officeDocument/2006/relationships" xmlns:p="http://schemas.openxmlformats.org/presentationml/2006/main">
  <p:tag name="OTLMARKERSHAPE" val="OTL"/>
</p:tagLst>
</file>

<file path=ppt/tags/tag306.xml><?xml version="1.0" encoding="utf-8"?>
<p:tagLst xmlns:a="http://schemas.openxmlformats.org/drawingml/2006/main" xmlns:r="http://schemas.openxmlformats.org/officeDocument/2006/relationships" xmlns:p="http://schemas.openxmlformats.org/presentationml/2006/main">
  <p:tag name="OTLMARKERSHAPE" val="OTL"/>
</p:tagLst>
</file>

<file path=ppt/tags/tag307.xml><?xml version="1.0" encoding="utf-8"?>
<p:tagLst xmlns:a="http://schemas.openxmlformats.org/drawingml/2006/main" xmlns:r="http://schemas.openxmlformats.org/officeDocument/2006/relationships" xmlns:p="http://schemas.openxmlformats.org/presentationml/2006/main">
  <p:tag name="OTLMARKERSHAPE" val="OTL"/>
</p:tagLst>
</file>

<file path=ppt/tags/tag308.xml><?xml version="1.0" encoding="utf-8"?>
<p:tagLst xmlns:a="http://schemas.openxmlformats.org/drawingml/2006/main" xmlns:r="http://schemas.openxmlformats.org/officeDocument/2006/relationships" xmlns:p="http://schemas.openxmlformats.org/presentationml/2006/main">
  <p:tag name="OTLMARKERSHAPE" val="OTL"/>
</p:tagLst>
</file>

<file path=ppt/tags/tag309.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10.xml><?xml version="1.0" encoding="utf-8"?>
<p:tagLst xmlns:a="http://schemas.openxmlformats.org/drawingml/2006/main" xmlns:r="http://schemas.openxmlformats.org/officeDocument/2006/relationships" xmlns:p="http://schemas.openxmlformats.org/presentationml/2006/main">
  <p:tag name="OTLMARKERSHAPE" val="OTL"/>
</p:tagLst>
</file>

<file path=ppt/tags/tag311.xml><?xml version="1.0" encoding="utf-8"?>
<p:tagLst xmlns:a="http://schemas.openxmlformats.org/drawingml/2006/main" xmlns:r="http://schemas.openxmlformats.org/officeDocument/2006/relationships" xmlns:p="http://schemas.openxmlformats.org/presentationml/2006/main">
  <p:tag name="OTLMARKERSHAPE" val="OTL"/>
</p:tagLst>
</file>

<file path=ppt/tags/tag312.xml><?xml version="1.0" encoding="utf-8"?>
<p:tagLst xmlns:a="http://schemas.openxmlformats.org/drawingml/2006/main" xmlns:r="http://schemas.openxmlformats.org/officeDocument/2006/relationships" xmlns:p="http://schemas.openxmlformats.org/presentationml/2006/main">
  <p:tag name="OTLMARKERSHAPE" val="OTL"/>
</p:tagLst>
</file>

<file path=ppt/tags/tag313.xml><?xml version="1.0" encoding="utf-8"?>
<p:tagLst xmlns:a="http://schemas.openxmlformats.org/drawingml/2006/main" xmlns:r="http://schemas.openxmlformats.org/officeDocument/2006/relationships" xmlns:p="http://schemas.openxmlformats.org/presentationml/2006/main">
  <p:tag name="OTLMARKERSHAPE" val="OTL"/>
</p:tagLst>
</file>

<file path=ppt/tags/tag314.xml><?xml version="1.0" encoding="utf-8"?>
<p:tagLst xmlns:a="http://schemas.openxmlformats.org/drawingml/2006/main" xmlns:r="http://schemas.openxmlformats.org/officeDocument/2006/relationships" xmlns:p="http://schemas.openxmlformats.org/presentationml/2006/main">
  <p:tag name="OTLMARKERSHAPE" val="OTL"/>
</p:tagLst>
</file>

<file path=ppt/tags/tag315.xml><?xml version="1.0" encoding="utf-8"?>
<p:tagLst xmlns:a="http://schemas.openxmlformats.org/drawingml/2006/main" xmlns:r="http://schemas.openxmlformats.org/officeDocument/2006/relationships" xmlns:p="http://schemas.openxmlformats.org/presentationml/2006/main">
  <p:tag name="OTLMARKERSHAPE" val="OTL"/>
</p:tagLst>
</file>

<file path=ppt/tags/tag316.xml><?xml version="1.0" encoding="utf-8"?>
<p:tagLst xmlns:a="http://schemas.openxmlformats.org/drawingml/2006/main" xmlns:r="http://schemas.openxmlformats.org/officeDocument/2006/relationships" xmlns:p="http://schemas.openxmlformats.org/presentationml/2006/main">
  <p:tag name="OTLMARKERSHAPE" val="OTL"/>
</p:tagLst>
</file>

<file path=ppt/tags/tag317.xml><?xml version="1.0" encoding="utf-8"?>
<p:tagLst xmlns:a="http://schemas.openxmlformats.org/drawingml/2006/main" xmlns:r="http://schemas.openxmlformats.org/officeDocument/2006/relationships" xmlns:p="http://schemas.openxmlformats.org/presentationml/2006/main">
  <p:tag name="OTLMARKERSHAPE" val="OTL"/>
</p:tagLst>
</file>

<file path=ppt/tags/tag318.xml><?xml version="1.0" encoding="utf-8"?>
<p:tagLst xmlns:a="http://schemas.openxmlformats.org/drawingml/2006/main" xmlns:r="http://schemas.openxmlformats.org/officeDocument/2006/relationships" xmlns:p="http://schemas.openxmlformats.org/presentationml/2006/main">
  <p:tag name="OTLMARKERSHAPE" val="OTL"/>
</p:tagLst>
</file>

<file path=ppt/tags/tag319.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20.xml><?xml version="1.0" encoding="utf-8"?>
<p:tagLst xmlns:a="http://schemas.openxmlformats.org/drawingml/2006/main" xmlns:r="http://schemas.openxmlformats.org/officeDocument/2006/relationships" xmlns:p="http://schemas.openxmlformats.org/presentationml/2006/main">
  <p:tag name="OTLMARKERSHAPE" val="OTL"/>
</p:tagLst>
</file>

<file path=ppt/tags/tag321.xml><?xml version="1.0" encoding="utf-8"?>
<p:tagLst xmlns:a="http://schemas.openxmlformats.org/drawingml/2006/main" xmlns:r="http://schemas.openxmlformats.org/officeDocument/2006/relationships" xmlns:p="http://schemas.openxmlformats.org/presentationml/2006/main">
  <p:tag name="OTLMARKERSHAPE" val="OTL"/>
</p:tagLst>
</file>

<file path=ppt/tags/tag322.xml><?xml version="1.0" encoding="utf-8"?>
<p:tagLst xmlns:a="http://schemas.openxmlformats.org/drawingml/2006/main" xmlns:r="http://schemas.openxmlformats.org/officeDocument/2006/relationships" xmlns:p="http://schemas.openxmlformats.org/presentationml/2006/main">
  <p:tag name="OTLMARKERSHAPE" val="OTL"/>
</p:tagLst>
</file>

<file path=ppt/tags/tag323.xml><?xml version="1.0" encoding="utf-8"?>
<p:tagLst xmlns:a="http://schemas.openxmlformats.org/drawingml/2006/main" xmlns:r="http://schemas.openxmlformats.org/officeDocument/2006/relationships" xmlns:p="http://schemas.openxmlformats.org/presentationml/2006/main">
  <p:tag name="OTLMARKERSHAPE" val="OTL"/>
</p:tagLst>
</file>

<file path=ppt/tags/tag324.xml><?xml version="1.0" encoding="utf-8"?>
<p:tagLst xmlns:a="http://schemas.openxmlformats.org/drawingml/2006/main" xmlns:r="http://schemas.openxmlformats.org/officeDocument/2006/relationships" xmlns:p="http://schemas.openxmlformats.org/presentationml/2006/main">
  <p:tag name="OTLMARKERSHAPE" val="OTL"/>
</p:tagLst>
</file>

<file path=ppt/tags/tag325.xml><?xml version="1.0" encoding="utf-8"?>
<p:tagLst xmlns:a="http://schemas.openxmlformats.org/drawingml/2006/main" xmlns:r="http://schemas.openxmlformats.org/officeDocument/2006/relationships" xmlns:p="http://schemas.openxmlformats.org/presentationml/2006/main">
  <p:tag name="OTLMARKERSHAPE" val="OTL"/>
</p:tagLst>
</file>

<file path=ppt/tags/tag326.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327.xml><?xml version="1.0" encoding="utf-8"?>
<p:tagLst xmlns:a="http://schemas.openxmlformats.org/drawingml/2006/main" xmlns:r="http://schemas.openxmlformats.org/officeDocument/2006/relationships" xmlns:p="http://schemas.openxmlformats.org/presentationml/2006/main">
  <p:tag name="OTLMARKERSHAPE" val="OTL"/>
</p:tagLst>
</file>

<file path=ppt/tags/tag328.xml><?xml version="1.0" encoding="utf-8"?>
<p:tagLst xmlns:a="http://schemas.openxmlformats.org/drawingml/2006/main" xmlns:r="http://schemas.openxmlformats.org/officeDocument/2006/relationships" xmlns:p="http://schemas.openxmlformats.org/presentationml/2006/main">
  <p:tag name="OTLMARKERSHAPE" val="OTL"/>
</p:tagLst>
</file>

<file path=ppt/tags/tag329.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30.xml><?xml version="1.0" encoding="utf-8"?>
<p:tagLst xmlns:a="http://schemas.openxmlformats.org/drawingml/2006/main" xmlns:r="http://schemas.openxmlformats.org/officeDocument/2006/relationships" xmlns:p="http://schemas.openxmlformats.org/presentationml/2006/main">
  <p:tag name="OTLMARKERSHAPE" val="OTL"/>
</p:tagLst>
</file>

<file path=ppt/tags/tag331.xml><?xml version="1.0" encoding="utf-8"?>
<p:tagLst xmlns:a="http://schemas.openxmlformats.org/drawingml/2006/main" xmlns:r="http://schemas.openxmlformats.org/officeDocument/2006/relationships" xmlns:p="http://schemas.openxmlformats.org/presentationml/2006/main">
  <p:tag name="OTLMARKERSHAPE" val="OTL"/>
</p:tagLst>
</file>

<file path=ppt/tags/tag3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3.xml><?xml version="1.0" encoding="utf-8"?>
<p:tagLst xmlns:a="http://schemas.openxmlformats.org/drawingml/2006/main" xmlns:r="http://schemas.openxmlformats.org/officeDocument/2006/relationships" xmlns:p="http://schemas.openxmlformats.org/presentationml/2006/main">
  <p:tag name="OTLMARKERSHAPE" val="OTL"/>
</p:tagLst>
</file>

<file path=ppt/tags/tag334.xml><?xml version="1.0" encoding="utf-8"?>
<p:tagLst xmlns:a="http://schemas.openxmlformats.org/drawingml/2006/main" xmlns:r="http://schemas.openxmlformats.org/officeDocument/2006/relationships" xmlns:p="http://schemas.openxmlformats.org/presentationml/2006/main">
  <p:tag name="OTLMARKERSHAPE" val="OTL"/>
</p:tagLst>
</file>

<file path=ppt/tags/tag335.xml><?xml version="1.0" encoding="utf-8"?>
<p:tagLst xmlns:a="http://schemas.openxmlformats.org/drawingml/2006/main" xmlns:r="http://schemas.openxmlformats.org/officeDocument/2006/relationships" xmlns:p="http://schemas.openxmlformats.org/presentationml/2006/main">
  <p:tag name="OTLMARKERSHAPE" val="OTL"/>
</p:tagLst>
</file>

<file path=ppt/tags/tag336.xml><?xml version="1.0" encoding="utf-8"?>
<p:tagLst xmlns:a="http://schemas.openxmlformats.org/drawingml/2006/main" xmlns:r="http://schemas.openxmlformats.org/officeDocument/2006/relationships" xmlns:p="http://schemas.openxmlformats.org/presentationml/2006/main">
  <p:tag name="OTLMARKERSHAPE" val="OTL"/>
</p:tagLst>
</file>

<file path=ppt/tags/tag337.xml><?xml version="1.0" encoding="utf-8"?>
<p:tagLst xmlns:a="http://schemas.openxmlformats.org/drawingml/2006/main" xmlns:r="http://schemas.openxmlformats.org/officeDocument/2006/relationships" xmlns:p="http://schemas.openxmlformats.org/presentationml/2006/main">
  <p:tag name="OTLMARKERSHAPE" val="OTL"/>
</p:tagLst>
</file>

<file path=ppt/tags/tag338.xml><?xml version="1.0" encoding="utf-8"?>
<p:tagLst xmlns:a="http://schemas.openxmlformats.org/drawingml/2006/main" xmlns:r="http://schemas.openxmlformats.org/officeDocument/2006/relationships" xmlns:p="http://schemas.openxmlformats.org/presentationml/2006/main">
  <p:tag name="OTLMARKERSHAPE" val="OTL"/>
</p:tagLst>
</file>

<file path=ppt/tags/tag339.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40.xml><?xml version="1.0" encoding="utf-8"?>
<p:tagLst xmlns:a="http://schemas.openxmlformats.org/drawingml/2006/main" xmlns:r="http://schemas.openxmlformats.org/officeDocument/2006/relationships" xmlns:p="http://schemas.openxmlformats.org/presentationml/2006/main">
  <p:tag name="OTLMARKERSHAPE" val="OTL"/>
</p:tagLst>
</file>

<file path=ppt/tags/tag341.xml><?xml version="1.0" encoding="utf-8"?>
<p:tagLst xmlns:a="http://schemas.openxmlformats.org/drawingml/2006/main" xmlns:r="http://schemas.openxmlformats.org/officeDocument/2006/relationships" xmlns:p="http://schemas.openxmlformats.org/presentationml/2006/main">
  <p:tag name="OTLMARKERSHAPE" val="OTL"/>
</p:tagLst>
</file>

<file path=ppt/tags/tag342.xml><?xml version="1.0" encoding="utf-8"?>
<p:tagLst xmlns:a="http://schemas.openxmlformats.org/drawingml/2006/main" xmlns:r="http://schemas.openxmlformats.org/officeDocument/2006/relationships" xmlns:p="http://schemas.openxmlformats.org/presentationml/2006/main">
  <p:tag name="OTLMARKERSHAPE" val="OTL"/>
</p:tagLst>
</file>

<file path=ppt/tags/tag343.xml><?xml version="1.0" encoding="utf-8"?>
<p:tagLst xmlns:a="http://schemas.openxmlformats.org/drawingml/2006/main" xmlns:r="http://schemas.openxmlformats.org/officeDocument/2006/relationships" xmlns:p="http://schemas.openxmlformats.org/presentationml/2006/main">
  <p:tag name="OTLMARKERSHAPE" val="OTL"/>
</p:tagLst>
</file>

<file path=ppt/tags/tag344.xml><?xml version="1.0" encoding="utf-8"?>
<p:tagLst xmlns:a="http://schemas.openxmlformats.org/drawingml/2006/main" xmlns:r="http://schemas.openxmlformats.org/officeDocument/2006/relationships" xmlns:p="http://schemas.openxmlformats.org/presentationml/2006/main">
  <p:tag name="OTLMARKERSHAPE" val="OTL"/>
</p:tagLst>
</file>

<file path=ppt/tags/tag345.xml><?xml version="1.0" encoding="utf-8"?>
<p:tagLst xmlns:a="http://schemas.openxmlformats.org/drawingml/2006/main" xmlns:r="http://schemas.openxmlformats.org/officeDocument/2006/relationships" xmlns:p="http://schemas.openxmlformats.org/presentationml/2006/main">
  <p:tag name="OTLMARKERSHAPE" val="OTL"/>
</p:tagLst>
</file>

<file path=ppt/tags/tag346.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347.xml><?xml version="1.0" encoding="utf-8"?>
<p:tagLst xmlns:a="http://schemas.openxmlformats.org/drawingml/2006/main" xmlns:r="http://schemas.openxmlformats.org/officeDocument/2006/relationships" xmlns:p="http://schemas.openxmlformats.org/presentationml/2006/main">
  <p:tag name="OTLMARKERSHAPE" val="OTL"/>
</p:tagLst>
</file>

<file path=ppt/tags/tag348.xml><?xml version="1.0" encoding="utf-8"?>
<p:tagLst xmlns:a="http://schemas.openxmlformats.org/drawingml/2006/main" xmlns:r="http://schemas.openxmlformats.org/officeDocument/2006/relationships" xmlns:p="http://schemas.openxmlformats.org/presentationml/2006/main">
  <p:tag name="OTLMARKERSHAPE" val="OTL"/>
</p:tagLst>
</file>

<file path=ppt/tags/tag349.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50.xml><?xml version="1.0" encoding="utf-8"?>
<p:tagLst xmlns:a="http://schemas.openxmlformats.org/drawingml/2006/main" xmlns:r="http://schemas.openxmlformats.org/officeDocument/2006/relationships" xmlns:p="http://schemas.openxmlformats.org/presentationml/2006/main">
  <p:tag name="OTLMARKERSHAPE" val="OTL"/>
</p:tagLst>
</file>

<file path=ppt/tags/tag351.xml><?xml version="1.0" encoding="utf-8"?>
<p:tagLst xmlns:a="http://schemas.openxmlformats.org/drawingml/2006/main" xmlns:r="http://schemas.openxmlformats.org/officeDocument/2006/relationships" xmlns:p="http://schemas.openxmlformats.org/presentationml/2006/main">
  <p:tag name="OTLMARKERSHAPE" val="OTL"/>
</p:tagLst>
</file>

<file path=ppt/tags/tag352.xml><?xml version="1.0" encoding="utf-8"?>
<p:tagLst xmlns:a="http://schemas.openxmlformats.org/drawingml/2006/main" xmlns:r="http://schemas.openxmlformats.org/officeDocument/2006/relationships" xmlns:p="http://schemas.openxmlformats.org/presentationml/2006/main">
  <p:tag name="OTLMARKERSHAPE" val="OTL"/>
</p:tagLst>
</file>

<file path=ppt/tags/tag353.xml><?xml version="1.0" encoding="utf-8"?>
<p:tagLst xmlns:a="http://schemas.openxmlformats.org/drawingml/2006/main" xmlns:r="http://schemas.openxmlformats.org/officeDocument/2006/relationships" xmlns:p="http://schemas.openxmlformats.org/presentationml/2006/main">
  <p:tag name="OTLMARKERSHAPE" val="OTL"/>
</p:tagLst>
</file>

<file path=ppt/tags/tag354.xml><?xml version="1.0" encoding="utf-8"?>
<p:tagLst xmlns:a="http://schemas.openxmlformats.org/drawingml/2006/main" xmlns:r="http://schemas.openxmlformats.org/officeDocument/2006/relationships" xmlns:p="http://schemas.openxmlformats.org/presentationml/2006/main">
  <p:tag name="OTLMARKERSHAPE" val="OTL"/>
</p:tagLst>
</file>

<file path=ppt/tags/tag355.xml><?xml version="1.0" encoding="utf-8"?>
<p:tagLst xmlns:a="http://schemas.openxmlformats.org/drawingml/2006/main" xmlns:r="http://schemas.openxmlformats.org/officeDocument/2006/relationships" xmlns:p="http://schemas.openxmlformats.org/presentationml/2006/main">
  <p:tag name="OTLMARKERSHAPE" val="OTL"/>
</p:tagLst>
</file>

<file path=ppt/tags/tag356.xml><?xml version="1.0" encoding="utf-8"?>
<p:tagLst xmlns:a="http://schemas.openxmlformats.org/drawingml/2006/main" xmlns:r="http://schemas.openxmlformats.org/officeDocument/2006/relationships" xmlns:p="http://schemas.openxmlformats.org/presentationml/2006/main">
  <p:tag name="OTLMARKERSHAPE" val="OTL"/>
</p:tagLst>
</file>

<file path=ppt/tags/tag357.xml><?xml version="1.0" encoding="utf-8"?>
<p:tagLst xmlns:a="http://schemas.openxmlformats.org/drawingml/2006/main" xmlns:r="http://schemas.openxmlformats.org/officeDocument/2006/relationships" xmlns:p="http://schemas.openxmlformats.org/presentationml/2006/main">
  <p:tag name="OTLMARKERSHAPE" val="OTL"/>
</p:tagLst>
</file>

<file path=ppt/tags/tag358.xml><?xml version="1.0" encoding="utf-8"?>
<p:tagLst xmlns:a="http://schemas.openxmlformats.org/drawingml/2006/main" xmlns:r="http://schemas.openxmlformats.org/officeDocument/2006/relationships" xmlns:p="http://schemas.openxmlformats.org/presentationml/2006/main">
  <p:tag name="OTLMARKERSHAPE" val="OTL"/>
</p:tagLst>
</file>

<file path=ppt/tags/tag359.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60.xml><?xml version="1.0" encoding="utf-8"?>
<p:tagLst xmlns:a="http://schemas.openxmlformats.org/drawingml/2006/main" xmlns:r="http://schemas.openxmlformats.org/officeDocument/2006/relationships" xmlns:p="http://schemas.openxmlformats.org/presentationml/2006/main">
  <p:tag name="OTLMARKERSHAPE" val="OTL"/>
</p:tagLst>
</file>

<file path=ppt/tags/tag361.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362.xml><?xml version="1.0" encoding="utf-8"?>
<p:tagLst xmlns:a="http://schemas.openxmlformats.org/drawingml/2006/main" xmlns:r="http://schemas.openxmlformats.org/officeDocument/2006/relationships" xmlns:p="http://schemas.openxmlformats.org/presentationml/2006/main">
  <p:tag name="OTLMARKERSHAPE" val="OTL"/>
</p:tagLst>
</file>

<file path=ppt/tags/tag363.xml><?xml version="1.0" encoding="utf-8"?>
<p:tagLst xmlns:a="http://schemas.openxmlformats.org/drawingml/2006/main" xmlns:r="http://schemas.openxmlformats.org/officeDocument/2006/relationships" xmlns:p="http://schemas.openxmlformats.org/presentationml/2006/main">
  <p:tag name="OTLMARKERSHAPE" val="OTL"/>
</p:tagLst>
</file>

<file path=ppt/tags/tag364.xml><?xml version="1.0" encoding="utf-8"?>
<p:tagLst xmlns:a="http://schemas.openxmlformats.org/drawingml/2006/main" xmlns:r="http://schemas.openxmlformats.org/officeDocument/2006/relationships" xmlns:p="http://schemas.openxmlformats.org/presentationml/2006/main">
  <p:tag name="OTLMARKERSHAPE" val="OTL"/>
</p:tagLst>
</file>

<file path=ppt/tags/tag365.xml><?xml version="1.0" encoding="utf-8"?>
<p:tagLst xmlns:a="http://schemas.openxmlformats.org/drawingml/2006/main" xmlns:r="http://schemas.openxmlformats.org/officeDocument/2006/relationships" xmlns:p="http://schemas.openxmlformats.org/presentationml/2006/main">
  <p:tag name="OTLMARKERSHAPE" val="OTL"/>
</p:tagLst>
</file>

<file path=ppt/tags/tag366.xml><?xml version="1.0" encoding="utf-8"?>
<p:tagLst xmlns:a="http://schemas.openxmlformats.org/drawingml/2006/main" xmlns:r="http://schemas.openxmlformats.org/officeDocument/2006/relationships" xmlns:p="http://schemas.openxmlformats.org/presentationml/2006/main">
  <p:tag name="OTLMARKERSHAPE" val="OTL"/>
</p:tagLst>
</file>

<file path=ppt/tags/tag367.xml><?xml version="1.0" encoding="utf-8"?>
<p:tagLst xmlns:a="http://schemas.openxmlformats.org/drawingml/2006/main" xmlns:r="http://schemas.openxmlformats.org/officeDocument/2006/relationships" xmlns:p="http://schemas.openxmlformats.org/presentationml/2006/main">
  <p:tag name="OTLMARKERSHAPE" val="OTL"/>
</p:tagLst>
</file>

<file path=ppt/tags/tag368.xml><?xml version="1.0" encoding="utf-8"?>
<p:tagLst xmlns:a="http://schemas.openxmlformats.org/drawingml/2006/main" xmlns:r="http://schemas.openxmlformats.org/officeDocument/2006/relationships" xmlns:p="http://schemas.openxmlformats.org/presentationml/2006/main">
  <p:tag name="OTLMARKERSHAPE" val="OTL"/>
</p:tagLst>
</file>

<file path=ppt/tags/tag369.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370.xml><?xml version="1.0" encoding="utf-8"?>
<p:tagLst xmlns:a="http://schemas.openxmlformats.org/drawingml/2006/main" xmlns:r="http://schemas.openxmlformats.org/officeDocument/2006/relationships" xmlns:p="http://schemas.openxmlformats.org/presentationml/2006/main">
  <p:tag name="OTLMARKERSHAPE" val="OTL"/>
</p:tagLst>
</file>

<file path=ppt/tags/tag371.xml><?xml version="1.0" encoding="utf-8"?>
<p:tagLst xmlns:a="http://schemas.openxmlformats.org/drawingml/2006/main" xmlns:r="http://schemas.openxmlformats.org/officeDocument/2006/relationships" xmlns:p="http://schemas.openxmlformats.org/presentationml/2006/main">
  <p:tag name="OTLMARKERSHAPE" val="OTL"/>
</p:tagLst>
</file>

<file path=ppt/tags/tag372.xml><?xml version="1.0" encoding="utf-8"?>
<p:tagLst xmlns:a="http://schemas.openxmlformats.org/drawingml/2006/main" xmlns:r="http://schemas.openxmlformats.org/officeDocument/2006/relationships" xmlns:p="http://schemas.openxmlformats.org/presentationml/2006/main">
  <p:tag name="OTLMARKERSHAPE" val="OTL"/>
</p:tagLst>
</file>

<file path=ppt/tags/tag373.xml><?xml version="1.0" encoding="utf-8"?>
<p:tagLst xmlns:a="http://schemas.openxmlformats.org/drawingml/2006/main" xmlns:r="http://schemas.openxmlformats.org/officeDocument/2006/relationships" xmlns:p="http://schemas.openxmlformats.org/presentationml/2006/main">
  <p:tag name="OTLMARKERSHAPE" val="OTL"/>
</p:tagLst>
</file>

<file path=ppt/tags/tag374.xml><?xml version="1.0" encoding="utf-8"?>
<p:tagLst xmlns:a="http://schemas.openxmlformats.org/drawingml/2006/main" xmlns:r="http://schemas.openxmlformats.org/officeDocument/2006/relationships" xmlns:p="http://schemas.openxmlformats.org/presentationml/2006/main">
  <p:tag name="OTLMARKERSHAPE" val="OTL"/>
</p:tagLst>
</file>

<file path=ppt/tags/tag375.xml><?xml version="1.0" encoding="utf-8"?>
<p:tagLst xmlns:a="http://schemas.openxmlformats.org/drawingml/2006/main" xmlns:r="http://schemas.openxmlformats.org/officeDocument/2006/relationships" xmlns:p="http://schemas.openxmlformats.org/presentationml/2006/main">
  <p:tag name="OTLMARKERSHAPE" val="OTL"/>
</p:tagLst>
</file>

<file path=ppt/tags/tag376.xml><?xml version="1.0" encoding="utf-8"?>
<p:tagLst xmlns:a="http://schemas.openxmlformats.org/drawingml/2006/main" xmlns:r="http://schemas.openxmlformats.org/officeDocument/2006/relationships" xmlns:p="http://schemas.openxmlformats.org/presentationml/2006/main">
  <p:tag name="OTLMARKERSHAPE" val="OTL"/>
</p:tagLst>
</file>

<file path=ppt/tags/tag377.xml><?xml version="1.0" encoding="utf-8"?>
<p:tagLst xmlns:a="http://schemas.openxmlformats.org/drawingml/2006/main" xmlns:r="http://schemas.openxmlformats.org/officeDocument/2006/relationships" xmlns:p="http://schemas.openxmlformats.org/presentationml/2006/main">
  <p:tag name="OTLMARKERSHAPE" val="OTL"/>
</p:tagLst>
</file>

<file path=ppt/tags/tag378.xml><?xml version="1.0" encoding="utf-8"?>
<p:tagLst xmlns:a="http://schemas.openxmlformats.org/drawingml/2006/main" xmlns:r="http://schemas.openxmlformats.org/officeDocument/2006/relationships" xmlns:p="http://schemas.openxmlformats.org/presentationml/2006/main">
  <p:tag name="OTLMARKERSHAPE" val="OTL"/>
</p:tagLst>
</file>

<file path=ppt/tags/tag379.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80.xml><?xml version="1.0" encoding="utf-8"?>
<p:tagLst xmlns:a="http://schemas.openxmlformats.org/drawingml/2006/main" xmlns:r="http://schemas.openxmlformats.org/officeDocument/2006/relationships" xmlns:p="http://schemas.openxmlformats.org/presentationml/2006/main">
  <p:tag name="OTLMARKERSHAPE" val="OTL"/>
</p:tagLst>
</file>

<file path=ppt/tags/tag381.xml><?xml version="1.0" encoding="utf-8"?>
<p:tagLst xmlns:a="http://schemas.openxmlformats.org/drawingml/2006/main" xmlns:r="http://schemas.openxmlformats.org/officeDocument/2006/relationships" xmlns:p="http://schemas.openxmlformats.org/presentationml/2006/main">
  <p:tag name="OTLMARKERSHAPE" val="OTL"/>
</p:tagLst>
</file>

<file path=ppt/tags/tag382.xml><?xml version="1.0" encoding="utf-8"?>
<p:tagLst xmlns:a="http://schemas.openxmlformats.org/drawingml/2006/main" xmlns:r="http://schemas.openxmlformats.org/officeDocument/2006/relationships" xmlns:p="http://schemas.openxmlformats.org/presentationml/2006/main">
  <p:tag name="OTLMARKERSHAPE" val="OTL"/>
</p:tagLst>
</file>

<file path=ppt/tags/tag383.xml><?xml version="1.0" encoding="utf-8"?>
<p:tagLst xmlns:a="http://schemas.openxmlformats.org/drawingml/2006/main" xmlns:r="http://schemas.openxmlformats.org/officeDocument/2006/relationships" xmlns:p="http://schemas.openxmlformats.org/presentationml/2006/main">
  <p:tag name="OTLMARKERSHAPE" val="OTL"/>
</p:tagLst>
</file>

<file path=ppt/tags/tag384.xml><?xml version="1.0" encoding="utf-8"?>
<p:tagLst xmlns:a="http://schemas.openxmlformats.org/drawingml/2006/main" xmlns:r="http://schemas.openxmlformats.org/officeDocument/2006/relationships" xmlns:p="http://schemas.openxmlformats.org/presentationml/2006/main">
  <p:tag name="OTLMARKERSHAPE" val="OTL"/>
</p:tagLst>
</file>

<file path=ppt/tags/tag385.xml><?xml version="1.0" encoding="utf-8"?>
<p:tagLst xmlns:a="http://schemas.openxmlformats.org/drawingml/2006/main" xmlns:r="http://schemas.openxmlformats.org/officeDocument/2006/relationships" xmlns:p="http://schemas.openxmlformats.org/presentationml/2006/main">
  <p:tag name="OTLMARKERSHAPE" val="OTL"/>
</p:tagLst>
</file>

<file path=ppt/tags/tag386.xml><?xml version="1.0" encoding="utf-8"?>
<p:tagLst xmlns:a="http://schemas.openxmlformats.org/drawingml/2006/main" xmlns:r="http://schemas.openxmlformats.org/officeDocument/2006/relationships" xmlns:p="http://schemas.openxmlformats.org/presentationml/2006/main">
  <p:tag name="OTLMARKERSHAPE" val="OTL"/>
</p:tagLst>
</file>

<file path=ppt/tags/tag387.xml><?xml version="1.0" encoding="utf-8"?>
<p:tagLst xmlns:a="http://schemas.openxmlformats.org/drawingml/2006/main" xmlns:r="http://schemas.openxmlformats.org/officeDocument/2006/relationships" xmlns:p="http://schemas.openxmlformats.org/presentationml/2006/main">
  <p:tag name="OTLMARKERSHAPE" val="OTL"/>
</p:tagLst>
</file>

<file path=ppt/tags/tag388.xml><?xml version="1.0" encoding="utf-8"?>
<p:tagLst xmlns:a="http://schemas.openxmlformats.org/drawingml/2006/main" xmlns:r="http://schemas.openxmlformats.org/officeDocument/2006/relationships" xmlns:p="http://schemas.openxmlformats.org/presentationml/2006/main">
  <p:tag name="OTLMARKERSHAPE" val="OTL"/>
</p:tagLst>
</file>

<file path=ppt/tags/tag389.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390.xml><?xml version="1.0" encoding="utf-8"?>
<p:tagLst xmlns:a="http://schemas.openxmlformats.org/drawingml/2006/main" xmlns:r="http://schemas.openxmlformats.org/officeDocument/2006/relationships" xmlns:p="http://schemas.openxmlformats.org/presentationml/2006/main">
  <p:tag name="OTLMARKERSHAPE" val="OTL"/>
</p:tagLst>
</file>

<file path=ppt/tags/tag391.xml><?xml version="1.0" encoding="utf-8"?>
<p:tagLst xmlns:a="http://schemas.openxmlformats.org/drawingml/2006/main" xmlns:r="http://schemas.openxmlformats.org/officeDocument/2006/relationships" xmlns:p="http://schemas.openxmlformats.org/presentationml/2006/main">
  <p:tag name="OTLMARKERSHAPE" val="OTL"/>
</p:tagLst>
</file>

<file path=ppt/tags/tag392.xml><?xml version="1.0" encoding="utf-8"?>
<p:tagLst xmlns:a="http://schemas.openxmlformats.org/drawingml/2006/main" xmlns:r="http://schemas.openxmlformats.org/officeDocument/2006/relationships" xmlns:p="http://schemas.openxmlformats.org/presentationml/2006/main">
  <p:tag name="OTLMARKERSHAPE" val="OTL"/>
</p:tagLst>
</file>

<file path=ppt/tags/tag393.xml><?xml version="1.0" encoding="utf-8"?>
<p:tagLst xmlns:a="http://schemas.openxmlformats.org/drawingml/2006/main" xmlns:r="http://schemas.openxmlformats.org/officeDocument/2006/relationships" xmlns:p="http://schemas.openxmlformats.org/presentationml/2006/main">
  <p:tag name="OTLMARKERSHAPE" val="OTL"/>
</p:tagLst>
</file>

<file path=ppt/tags/tag394.xml><?xml version="1.0" encoding="utf-8"?>
<p:tagLst xmlns:a="http://schemas.openxmlformats.org/drawingml/2006/main" xmlns:r="http://schemas.openxmlformats.org/officeDocument/2006/relationships" xmlns:p="http://schemas.openxmlformats.org/presentationml/2006/main">
  <p:tag name="OTLMARKERSHAPE" val="OTL"/>
</p:tagLst>
</file>

<file path=ppt/tags/tag395.xml><?xml version="1.0" encoding="utf-8"?>
<p:tagLst xmlns:a="http://schemas.openxmlformats.org/drawingml/2006/main" xmlns:r="http://schemas.openxmlformats.org/officeDocument/2006/relationships" xmlns:p="http://schemas.openxmlformats.org/presentationml/2006/main">
  <p:tag name="OTLMARKERSHAPE" val="OTL"/>
</p:tagLst>
</file>

<file path=ppt/tags/tag396.xml><?xml version="1.0" encoding="utf-8"?>
<p:tagLst xmlns:a="http://schemas.openxmlformats.org/drawingml/2006/main" xmlns:r="http://schemas.openxmlformats.org/officeDocument/2006/relationships" xmlns:p="http://schemas.openxmlformats.org/presentationml/2006/main">
  <p:tag name="OTLMARKERSHAPE" val="OTL"/>
</p:tagLst>
</file>

<file path=ppt/tags/tag397.xml><?xml version="1.0" encoding="utf-8"?>
<p:tagLst xmlns:a="http://schemas.openxmlformats.org/drawingml/2006/main" xmlns:r="http://schemas.openxmlformats.org/officeDocument/2006/relationships" xmlns:p="http://schemas.openxmlformats.org/presentationml/2006/main">
  <p:tag name="OTLMARKERSHAPE" val="OTL"/>
</p:tagLst>
</file>

<file path=ppt/tags/tag398.xml><?xml version="1.0" encoding="utf-8"?>
<p:tagLst xmlns:a="http://schemas.openxmlformats.org/drawingml/2006/main" xmlns:r="http://schemas.openxmlformats.org/officeDocument/2006/relationships" xmlns:p="http://schemas.openxmlformats.org/presentationml/2006/main">
  <p:tag name="OTLMARKERSHAPE" val="OTL"/>
</p:tagLst>
</file>

<file path=ppt/tags/tag39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00.xml><?xml version="1.0" encoding="utf-8"?>
<p:tagLst xmlns:a="http://schemas.openxmlformats.org/drawingml/2006/main" xmlns:r="http://schemas.openxmlformats.org/officeDocument/2006/relationships" xmlns:p="http://schemas.openxmlformats.org/presentationml/2006/main">
  <p:tag name="OTLMARKERSHAPE" val="OTL"/>
</p:tagLst>
</file>

<file path=ppt/tags/tag401.xml><?xml version="1.0" encoding="utf-8"?>
<p:tagLst xmlns:a="http://schemas.openxmlformats.org/drawingml/2006/main" xmlns:r="http://schemas.openxmlformats.org/officeDocument/2006/relationships" xmlns:p="http://schemas.openxmlformats.org/presentationml/2006/main">
  <p:tag name="OTLMARKERSHAPE" val="OTL"/>
</p:tagLst>
</file>

<file path=ppt/tags/tag402.xml><?xml version="1.0" encoding="utf-8"?>
<p:tagLst xmlns:a="http://schemas.openxmlformats.org/drawingml/2006/main" xmlns:r="http://schemas.openxmlformats.org/officeDocument/2006/relationships" xmlns:p="http://schemas.openxmlformats.org/presentationml/2006/main">
  <p:tag name="OTLMARKERSHAPE" val="OTL"/>
</p:tagLst>
</file>

<file path=ppt/tags/tag403.xml><?xml version="1.0" encoding="utf-8"?>
<p:tagLst xmlns:a="http://schemas.openxmlformats.org/drawingml/2006/main" xmlns:r="http://schemas.openxmlformats.org/officeDocument/2006/relationships" xmlns:p="http://schemas.openxmlformats.org/presentationml/2006/main">
  <p:tag name="OTLMARKERSHAPE" val="OTL"/>
</p:tagLst>
</file>

<file path=ppt/tags/tag404.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405.xml><?xml version="1.0" encoding="utf-8"?>
<p:tagLst xmlns:a="http://schemas.openxmlformats.org/drawingml/2006/main" xmlns:r="http://schemas.openxmlformats.org/officeDocument/2006/relationships" xmlns:p="http://schemas.openxmlformats.org/presentationml/2006/main">
  <p:tag name="OTLMARKERSHAPE" val="OTL"/>
</p:tagLst>
</file>

<file path=ppt/tags/tag406.xml><?xml version="1.0" encoding="utf-8"?>
<p:tagLst xmlns:a="http://schemas.openxmlformats.org/drawingml/2006/main" xmlns:r="http://schemas.openxmlformats.org/officeDocument/2006/relationships" xmlns:p="http://schemas.openxmlformats.org/presentationml/2006/main">
  <p:tag name="OTLMARKERSHAPE" val="OTL"/>
</p:tagLst>
</file>

<file path=ppt/tags/tag407.xml><?xml version="1.0" encoding="utf-8"?>
<p:tagLst xmlns:a="http://schemas.openxmlformats.org/drawingml/2006/main" xmlns:r="http://schemas.openxmlformats.org/officeDocument/2006/relationships" xmlns:p="http://schemas.openxmlformats.org/presentationml/2006/main">
  <p:tag name="OTLMARKERSHAPE" val="OTL"/>
</p:tagLst>
</file>

<file path=ppt/tags/tag408.xml><?xml version="1.0" encoding="utf-8"?>
<p:tagLst xmlns:a="http://schemas.openxmlformats.org/drawingml/2006/main" xmlns:r="http://schemas.openxmlformats.org/officeDocument/2006/relationships" xmlns:p="http://schemas.openxmlformats.org/presentationml/2006/main">
  <p:tag name="OTLMARKERSHAPE" val="OTL"/>
</p:tagLst>
</file>

<file path=ppt/tags/tag409.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10.xml><?xml version="1.0" encoding="utf-8"?>
<p:tagLst xmlns:a="http://schemas.openxmlformats.org/drawingml/2006/main" xmlns:r="http://schemas.openxmlformats.org/officeDocument/2006/relationships" xmlns:p="http://schemas.openxmlformats.org/presentationml/2006/main">
  <p:tag name="OTLMARKERSHAPE" val="OTL"/>
</p:tagLst>
</file>

<file path=ppt/tags/tag411.xml><?xml version="1.0" encoding="utf-8"?>
<p:tagLst xmlns:a="http://schemas.openxmlformats.org/drawingml/2006/main" xmlns:r="http://schemas.openxmlformats.org/officeDocument/2006/relationships" xmlns:p="http://schemas.openxmlformats.org/presentationml/2006/main">
  <p:tag name="OTLMARKERSHAPE" val="OTL"/>
</p:tagLst>
</file>

<file path=ppt/tags/tag412.xml><?xml version="1.0" encoding="utf-8"?>
<p:tagLst xmlns:a="http://schemas.openxmlformats.org/drawingml/2006/main" xmlns:r="http://schemas.openxmlformats.org/officeDocument/2006/relationships" xmlns:p="http://schemas.openxmlformats.org/presentationml/2006/main">
  <p:tag name="OTLMARKERSHAPE" val="OTL"/>
</p:tagLst>
</file>

<file path=ppt/tags/tag413.xml><?xml version="1.0" encoding="utf-8"?>
<p:tagLst xmlns:a="http://schemas.openxmlformats.org/drawingml/2006/main" xmlns:r="http://schemas.openxmlformats.org/officeDocument/2006/relationships" xmlns:p="http://schemas.openxmlformats.org/presentationml/2006/main">
  <p:tag name="OTLMARKERSHAPE" val="OTL"/>
</p:tagLst>
</file>

<file path=ppt/tags/tag414.xml><?xml version="1.0" encoding="utf-8"?>
<p:tagLst xmlns:a="http://schemas.openxmlformats.org/drawingml/2006/main" xmlns:r="http://schemas.openxmlformats.org/officeDocument/2006/relationships" xmlns:p="http://schemas.openxmlformats.org/presentationml/2006/main">
  <p:tag name="OTLMARKERSHAPE" val="OTL"/>
</p:tagLst>
</file>

<file path=ppt/tags/tag415.xml><?xml version="1.0" encoding="utf-8"?>
<p:tagLst xmlns:a="http://schemas.openxmlformats.org/drawingml/2006/main" xmlns:r="http://schemas.openxmlformats.org/officeDocument/2006/relationships" xmlns:p="http://schemas.openxmlformats.org/presentationml/2006/main">
  <p:tag name="OTLMARKERSHAPE" val="OTL"/>
</p:tagLst>
</file>

<file path=ppt/tags/tag416.xml><?xml version="1.0" encoding="utf-8"?>
<p:tagLst xmlns:a="http://schemas.openxmlformats.org/drawingml/2006/main" xmlns:r="http://schemas.openxmlformats.org/officeDocument/2006/relationships" xmlns:p="http://schemas.openxmlformats.org/presentationml/2006/main">
  <p:tag name="OTLMARKERSHAPE" val="OTL"/>
</p:tagLst>
</file>

<file path=ppt/tags/tag417.xml><?xml version="1.0" encoding="utf-8"?>
<p:tagLst xmlns:a="http://schemas.openxmlformats.org/drawingml/2006/main" xmlns:r="http://schemas.openxmlformats.org/officeDocument/2006/relationships" xmlns:p="http://schemas.openxmlformats.org/presentationml/2006/main">
  <p:tag name="OTLMARKERSHAPE" val="OTL"/>
</p:tagLst>
</file>

<file path=ppt/tags/tag418.xml><?xml version="1.0" encoding="utf-8"?>
<p:tagLst xmlns:a="http://schemas.openxmlformats.org/drawingml/2006/main" xmlns:r="http://schemas.openxmlformats.org/officeDocument/2006/relationships" xmlns:p="http://schemas.openxmlformats.org/presentationml/2006/main">
  <p:tag name="OTLMARKERSHAPE" val="OTL"/>
</p:tagLst>
</file>

<file path=ppt/tags/tag419.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20.xml><?xml version="1.0" encoding="utf-8"?>
<p:tagLst xmlns:a="http://schemas.openxmlformats.org/drawingml/2006/main" xmlns:r="http://schemas.openxmlformats.org/officeDocument/2006/relationships" xmlns:p="http://schemas.openxmlformats.org/presentationml/2006/main">
  <p:tag name="OTLMARKERSHAPE" val="OTL"/>
</p:tagLst>
</file>

<file path=ppt/tags/tag421.xml><?xml version="1.0" encoding="utf-8"?>
<p:tagLst xmlns:a="http://schemas.openxmlformats.org/drawingml/2006/main" xmlns:r="http://schemas.openxmlformats.org/officeDocument/2006/relationships" xmlns:p="http://schemas.openxmlformats.org/presentationml/2006/main">
  <p:tag name="OTLMARKERSHAPE" val="OTL"/>
</p:tagLst>
</file>

<file path=ppt/tags/tag422.xml><?xml version="1.0" encoding="utf-8"?>
<p:tagLst xmlns:a="http://schemas.openxmlformats.org/drawingml/2006/main" xmlns:r="http://schemas.openxmlformats.org/officeDocument/2006/relationships" xmlns:p="http://schemas.openxmlformats.org/presentationml/2006/main">
  <p:tag name="OTLMARKERSHAPE" val="OTL"/>
</p:tagLst>
</file>

<file path=ppt/tags/tag423.xml><?xml version="1.0" encoding="utf-8"?>
<p:tagLst xmlns:a="http://schemas.openxmlformats.org/drawingml/2006/main" xmlns:r="http://schemas.openxmlformats.org/officeDocument/2006/relationships" xmlns:p="http://schemas.openxmlformats.org/presentationml/2006/main">
  <p:tag name="OTLMARKERSHAPE" val="OTL"/>
</p:tagLst>
</file>

<file path=ppt/tags/tag424.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425.xml><?xml version="1.0" encoding="utf-8"?>
<p:tagLst xmlns:a="http://schemas.openxmlformats.org/drawingml/2006/main" xmlns:r="http://schemas.openxmlformats.org/officeDocument/2006/relationships" xmlns:p="http://schemas.openxmlformats.org/presentationml/2006/main">
  <p:tag name="OTLMARKERSHAPE" val="OTL"/>
</p:tagLst>
</file>

<file path=ppt/tags/tag426.xml><?xml version="1.0" encoding="utf-8"?>
<p:tagLst xmlns:a="http://schemas.openxmlformats.org/drawingml/2006/main" xmlns:r="http://schemas.openxmlformats.org/officeDocument/2006/relationships" xmlns:p="http://schemas.openxmlformats.org/presentationml/2006/main">
  <p:tag name="OTLMARKERSHAPE" val="OTL"/>
</p:tagLst>
</file>

<file path=ppt/tags/tag427.xml><?xml version="1.0" encoding="utf-8"?>
<p:tagLst xmlns:a="http://schemas.openxmlformats.org/drawingml/2006/main" xmlns:r="http://schemas.openxmlformats.org/officeDocument/2006/relationships" xmlns:p="http://schemas.openxmlformats.org/presentationml/2006/main">
  <p:tag name="OTLMARKERSHAPE" val="OTL"/>
</p:tagLst>
</file>

<file path=ppt/tags/tag428.xml><?xml version="1.0" encoding="utf-8"?>
<p:tagLst xmlns:a="http://schemas.openxmlformats.org/drawingml/2006/main" xmlns:r="http://schemas.openxmlformats.org/officeDocument/2006/relationships" xmlns:p="http://schemas.openxmlformats.org/presentationml/2006/main">
  <p:tag name="OTLMARKERSHAPE" val="OTL"/>
</p:tagLst>
</file>

<file path=ppt/tags/tag429.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30.xml><?xml version="1.0" encoding="utf-8"?>
<p:tagLst xmlns:a="http://schemas.openxmlformats.org/drawingml/2006/main" xmlns:r="http://schemas.openxmlformats.org/officeDocument/2006/relationships" xmlns:p="http://schemas.openxmlformats.org/presentationml/2006/main">
  <p:tag name="OTLMARKERSHAPE" val="OTL"/>
</p:tagLst>
</file>

<file path=ppt/tags/tag431.xml><?xml version="1.0" encoding="utf-8"?>
<p:tagLst xmlns:a="http://schemas.openxmlformats.org/drawingml/2006/main" xmlns:r="http://schemas.openxmlformats.org/officeDocument/2006/relationships" xmlns:p="http://schemas.openxmlformats.org/presentationml/2006/main">
  <p:tag name="OTLMARKERSHAPE" val="OTL"/>
</p:tagLst>
</file>

<file path=ppt/tags/tag432.xml><?xml version="1.0" encoding="utf-8"?>
<p:tagLst xmlns:a="http://schemas.openxmlformats.org/drawingml/2006/main" xmlns:r="http://schemas.openxmlformats.org/officeDocument/2006/relationships" xmlns:p="http://schemas.openxmlformats.org/presentationml/2006/main">
  <p:tag name="OTLMARKERSHAPE" val="OTL"/>
</p:tagLst>
</file>

<file path=ppt/tags/tag433.xml><?xml version="1.0" encoding="utf-8"?>
<p:tagLst xmlns:a="http://schemas.openxmlformats.org/drawingml/2006/main" xmlns:r="http://schemas.openxmlformats.org/officeDocument/2006/relationships" xmlns:p="http://schemas.openxmlformats.org/presentationml/2006/main">
  <p:tag name="OTLMARKERSHAPE" val="OTL"/>
</p:tagLst>
</file>

<file path=ppt/tags/tag434.xml><?xml version="1.0" encoding="utf-8"?>
<p:tagLst xmlns:a="http://schemas.openxmlformats.org/drawingml/2006/main" xmlns:r="http://schemas.openxmlformats.org/officeDocument/2006/relationships" xmlns:p="http://schemas.openxmlformats.org/presentationml/2006/main">
  <p:tag name="OTLMARKERSHAPE" val="OTL"/>
</p:tagLst>
</file>

<file path=ppt/tags/tag435.xml><?xml version="1.0" encoding="utf-8"?>
<p:tagLst xmlns:a="http://schemas.openxmlformats.org/drawingml/2006/main" xmlns:r="http://schemas.openxmlformats.org/officeDocument/2006/relationships" xmlns:p="http://schemas.openxmlformats.org/presentationml/2006/main">
  <p:tag name="OTLMARKERSHAPE" val="OTL"/>
</p:tagLst>
</file>

<file path=ppt/tags/tag436.xml><?xml version="1.0" encoding="utf-8"?>
<p:tagLst xmlns:a="http://schemas.openxmlformats.org/drawingml/2006/main" xmlns:r="http://schemas.openxmlformats.org/officeDocument/2006/relationships" xmlns:p="http://schemas.openxmlformats.org/presentationml/2006/main">
  <p:tag name="OTLMARKERSHAPE" val="OTL"/>
</p:tagLst>
</file>

<file path=ppt/tags/tag437.xml><?xml version="1.0" encoding="utf-8"?>
<p:tagLst xmlns:a="http://schemas.openxmlformats.org/drawingml/2006/main" xmlns:r="http://schemas.openxmlformats.org/officeDocument/2006/relationships" xmlns:p="http://schemas.openxmlformats.org/presentationml/2006/main">
  <p:tag name="OTLMARKERSHAPE" val="OTL"/>
</p:tagLst>
</file>

<file path=ppt/tags/tag438.xml><?xml version="1.0" encoding="utf-8"?>
<p:tagLst xmlns:a="http://schemas.openxmlformats.org/drawingml/2006/main" xmlns:r="http://schemas.openxmlformats.org/officeDocument/2006/relationships" xmlns:p="http://schemas.openxmlformats.org/presentationml/2006/main">
  <p:tag name="OTLMARKERSHAPE" val="OTL"/>
</p:tagLst>
</file>

<file path=ppt/tags/tag439.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40.xml><?xml version="1.0" encoding="utf-8"?>
<p:tagLst xmlns:a="http://schemas.openxmlformats.org/drawingml/2006/main" xmlns:r="http://schemas.openxmlformats.org/officeDocument/2006/relationships" xmlns:p="http://schemas.openxmlformats.org/presentationml/2006/main">
  <p:tag name="OTLMARKERSHAPE" val="OTL"/>
</p:tagLst>
</file>

<file path=ppt/tags/tag441.xml><?xml version="1.0" encoding="utf-8"?>
<p:tagLst xmlns:a="http://schemas.openxmlformats.org/drawingml/2006/main" xmlns:r="http://schemas.openxmlformats.org/officeDocument/2006/relationships" xmlns:p="http://schemas.openxmlformats.org/presentationml/2006/main">
  <p:tag name="OTLMARKERSHAPE" val="OTL"/>
</p:tagLst>
</file>

<file path=ppt/tags/tag442.xml><?xml version="1.0" encoding="utf-8"?>
<p:tagLst xmlns:a="http://schemas.openxmlformats.org/drawingml/2006/main" xmlns:r="http://schemas.openxmlformats.org/officeDocument/2006/relationships" xmlns:p="http://schemas.openxmlformats.org/presentationml/2006/main">
  <p:tag name="OTLMARKERSHAPE" val="OTL"/>
</p:tagLst>
</file>

<file path=ppt/tags/tag4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4.xml><?xml version="1.0" encoding="utf-8"?>
<p:tagLst xmlns:a="http://schemas.openxmlformats.org/drawingml/2006/main" xmlns:r="http://schemas.openxmlformats.org/officeDocument/2006/relationships" xmlns:p="http://schemas.openxmlformats.org/presentationml/2006/main">
  <p:tag name="OTLMARKERSHAPE" val="OTL"/>
</p:tagLst>
</file>

<file path=ppt/tags/tag445.xml><?xml version="1.0" encoding="utf-8"?>
<p:tagLst xmlns:a="http://schemas.openxmlformats.org/drawingml/2006/main" xmlns:r="http://schemas.openxmlformats.org/officeDocument/2006/relationships" xmlns:p="http://schemas.openxmlformats.org/presentationml/2006/main">
  <p:tag name="OTLMARKERSHAPE" val="OTL"/>
</p:tagLst>
</file>

<file path=ppt/tags/tag446.xml><?xml version="1.0" encoding="utf-8"?>
<p:tagLst xmlns:a="http://schemas.openxmlformats.org/drawingml/2006/main" xmlns:r="http://schemas.openxmlformats.org/officeDocument/2006/relationships" xmlns:p="http://schemas.openxmlformats.org/presentationml/2006/main">
  <p:tag name="OTLMARKERSHAPE" val="OTL"/>
</p:tagLst>
</file>

<file path=ppt/tags/tag447.xml><?xml version="1.0" encoding="utf-8"?>
<p:tagLst xmlns:a="http://schemas.openxmlformats.org/drawingml/2006/main" xmlns:r="http://schemas.openxmlformats.org/officeDocument/2006/relationships" xmlns:p="http://schemas.openxmlformats.org/presentationml/2006/main">
  <p:tag name="OTLMARKERSHAPE" val="OTL"/>
</p:tagLst>
</file>

<file path=ppt/tags/tag448.xml><?xml version="1.0" encoding="utf-8"?>
<p:tagLst xmlns:a="http://schemas.openxmlformats.org/drawingml/2006/main" xmlns:r="http://schemas.openxmlformats.org/officeDocument/2006/relationships" xmlns:p="http://schemas.openxmlformats.org/presentationml/2006/main">
  <p:tag name="OTLMARKERSHAPE" val="OTL"/>
</p:tagLst>
</file>

<file path=ppt/tags/tag449.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50.xml><?xml version="1.0" encoding="utf-8"?>
<p:tagLst xmlns:a="http://schemas.openxmlformats.org/drawingml/2006/main" xmlns:r="http://schemas.openxmlformats.org/officeDocument/2006/relationships" xmlns:p="http://schemas.openxmlformats.org/presentationml/2006/main">
  <p:tag name="OTLMARKERSHAPE" val="OTL"/>
</p:tagLst>
</file>

<file path=ppt/tags/tag451.xml><?xml version="1.0" encoding="utf-8"?>
<p:tagLst xmlns:a="http://schemas.openxmlformats.org/drawingml/2006/main" xmlns:r="http://schemas.openxmlformats.org/officeDocument/2006/relationships" xmlns:p="http://schemas.openxmlformats.org/presentationml/2006/main">
  <p:tag name="OTLMARKERSHAPE" val="OTL"/>
</p:tagLst>
</file>

<file path=ppt/tags/tag452.xml><?xml version="1.0" encoding="utf-8"?>
<p:tagLst xmlns:a="http://schemas.openxmlformats.org/drawingml/2006/main" xmlns:r="http://schemas.openxmlformats.org/officeDocument/2006/relationships" xmlns:p="http://schemas.openxmlformats.org/presentationml/2006/main">
  <p:tag name="OTLMARKERSHAPE" val="OTL"/>
</p:tagLst>
</file>

<file path=ppt/tags/tag453.xml><?xml version="1.0" encoding="utf-8"?>
<p:tagLst xmlns:a="http://schemas.openxmlformats.org/drawingml/2006/main" xmlns:r="http://schemas.openxmlformats.org/officeDocument/2006/relationships" xmlns:p="http://schemas.openxmlformats.org/presentationml/2006/main">
  <p:tag name="OTLMARKERSHAPE" val="OTL"/>
</p:tagLst>
</file>

<file path=ppt/tags/tag454.xml><?xml version="1.0" encoding="utf-8"?>
<p:tagLst xmlns:a="http://schemas.openxmlformats.org/drawingml/2006/main" xmlns:r="http://schemas.openxmlformats.org/officeDocument/2006/relationships" xmlns:p="http://schemas.openxmlformats.org/presentationml/2006/main">
  <p:tag name="OTLMARKERSHAPE" val="OTL"/>
</p:tagLst>
</file>

<file path=ppt/tags/tag455.xml><?xml version="1.0" encoding="utf-8"?>
<p:tagLst xmlns:a="http://schemas.openxmlformats.org/drawingml/2006/main" xmlns:r="http://schemas.openxmlformats.org/officeDocument/2006/relationships" xmlns:p="http://schemas.openxmlformats.org/presentationml/2006/main">
  <p:tag name="OTLMARKERSHAPE" val="OTL"/>
</p:tagLst>
</file>

<file path=ppt/tags/tag456.xml><?xml version="1.0" encoding="utf-8"?>
<p:tagLst xmlns:a="http://schemas.openxmlformats.org/drawingml/2006/main" xmlns:r="http://schemas.openxmlformats.org/officeDocument/2006/relationships" xmlns:p="http://schemas.openxmlformats.org/presentationml/2006/main">
  <p:tag name="OTLMARKERSHAPE" val="OTL"/>
</p:tagLst>
</file>

<file path=ppt/tags/tag457.xml><?xml version="1.0" encoding="utf-8"?>
<p:tagLst xmlns:a="http://schemas.openxmlformats.org/drawingml/2006/main" xmlns:r="http://schemas.openxmlformats.org/officeDocument/2006/relationships" xmlns:p="http://schemas.openxmlformats.org/presentationml/2006/main">
  <p:tag name="OTLMARKERSHAPE" val="OTL"/>
</p:tagLst>
</file>

<file path=ppt/tags/tag458.xml><?xml version="1.0" encoding="utf-8"?>
<p:tagLst xmlns:a="http://schemas.openxmlformats.org/drawingml/2006/main" xmlns:r="http://schemas.openxmlformats.org/officeDocument/2006/relationships" xmlns:p="http://schemas.openxmlformats.org/presentationml/2006/main">
  <p:tag name="OTLMARKERSHAPE" val="OTL"/>
</p:tagLst>
</file>

<file path=ppt/tags/tag459.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60.xml><?xml version="1.0" encoding="utf-8"?>
<p:tagLst xmlns:a="http://schemas.openxmlformats.org/drawingml/2006/main" xmlns:r="http://schemas.openxmlformats.org/officeDocument/2006/relationships" xmlns:p="http://schemas.openxmlformats.org/presentationml/2006/main">
  <p:tag name="OTLMARKERSHAPE" val="OTL"/>
</p:tagLst>
</file>

<file path=ppt/tags/tag461.xml><?xml version="1.0" encoding="utf-8"?>
<p:tagLst xmlns:a="http://schemas.openxmlformats.org/drawingml/2006/main" xmlns:r="http://schemas.openxmlformats.org/officeDocument/2006/relationships" xmlns:p="http://schemas.openxmlformats.org/presentationml/2006/main">
  <p:tag name="OTLMARKERSHAPE" val="OTL"/>
</p:tagLst>
</file>

<file path=ppt/tags/tag462.xml><?xml version="1.0" encoding="utf-8"?>
<p:tagLst xmlns:a="http://schemas.openxmlformats.org/drawingml/2006/main" xmlns:r="http://schemas.openxmlformats.org/officeDocument/2006/relationships" xmlns:p="http://schemas.openxmlformats.org/presentationml/2006/main">
  <p:tag name="OTLMARKERSHAPE" val="OTL"/>
</p:tagLst>
</file>

<file path=ppt/tags/tag463.xml><?xml version="1.0" encoding="utf-8"?>
<p:tagLst xmlns:a="http://schemas.openxmlformats.org/drawingml/2006/main" xmlns:r="http://schemas.openxmlformats.org/officeDocument/2006/relationships" xmlns:p="http://schemas.openxmlformats.org/presentationml/2006/main">
  <p:tag name="OTLMARKERSHAPE" val="OTL"/>
</p:tagLst>
</file>

<file path=ppt/tags/tag464.xml><?xml version="1.0" encoding="utf-8"?>
<p:tagLst xmlns:a="http://schemas.openxmlformats.org/drawingml/2006/main" xmlns:r="http://schemas.openxmlformats.org/officeDocument/2006/relationships" xmlns:p="http://schemas.openxmlformats.org/presentationml/2006/main">
  <p:tag name="OTLMARKERSHAPE" val="OTL"/>
</p:tagLst>
</file>

<file path=ppt/tags/tag465.xml><?xml version="1.0" encoding="utf-8"?>
<p:tagLst xmlns:a="http://schemas.openxmlformats.org/drawingml/2006/main" xmlns:r="http://schemas.openxmlformats.org/officeDocument/2006/relationships" xmlns:p="http://schemas.openxmlformats.org/presentationml/2006/main">
  <p:tag name="OTLMARKERSHAPE" val="OTL"/>
</p:tagLst>
</file>

<file path=ppt/tags/tag466.xml><?xml version="1.0" encoding="utf-8"?>
<p:tagLst xmlns:a="http://schemas.openxmlformats.org/drawingml/2006/main" xmlns:r="http://schemas.openxmlformats.org/officeDocument/2006/relationships" xmlns:p="http://schemas.openxmlformats.org/presentationml/2006/main">
  <p:tag name="OTLMARKERSHAPE" val="OTL"/>
</p:tagLst>
</file>

<file path=ppt/tags/tag467.xml><?xml version="1.0" encoding="utf-8"?>
<p:tagLst xmlns:a="http://schemas.openxmlformats.org/drawingml/2006/main" xmlns:r="http://schemas.openxmlformats.org/officeDocument/2006/relationships" xmlns:p="http://schemas.openxmlformats.org/presentationml/2006/main">
  <p:tag name="OTLMARKERSHAPE" val="OTL"/>
</p:tagLst>
</file>

<file path=ppt/tags/tag468.xml><?xml version="1.0" encoding="utf-8"?>
<p:tagLst xmlns:a="http://schemas.openxmlformats.org/drawingml/2006/main" xmlns:r="http://schemas.openxmlformats.org/officeDocument/2006/relationships" xmlns:p="http://schemas.openxmlformats.org/presentationml/2006/main">
  <p:tag name="OTLMARKERSHAPE" val="OTL"/>
</p:tagLst>
</file>

<file path=ppt/tags/tag469.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70.xml><?xml version="1.0" encoding="utf-8"?>
<p:tagLst xmlns:a="http://schemas.openxmlformats.org/drawingml/2006/main" xmlns:r="http://schemas.openxmlformats.org/officeDocument/2006/relationships" xmlns:p="http://schemas.openxmlformats.org/presentationml/2006/main">
  <p:tag name="OTLMARKERSHAPE" val="OTL"/>
</p:tagLst>
</file>

<file path=ppt/tags/tag471.xml><?xml version="1.0" encoding="utf-8"?>
<p:tagLst xmlns:a="http://schemas.openxmlformats.org/drawingml/2006/main" xmlns:r="http://schemas.openxmlformats.org/officeDocument/2006/relationships" xmlns:p="http://schemas.openxmlformats.org/presentationml/2006/main">
  <p:tag name="OTLMARKERSHAPE" val="OTL"/>
</p:tagLst>
</file>

<file path=ppt/tags/tag472.xml><?xml version="1.0" encoding="utf-8"?>
<p:tagLst xmlns:a="http://schemas.openxmlformats.org/drawingml/2006/main" xmlns:r="http://schemas.openxmlformats.org/officeDocument/2006/relationships" xmlns:p="http://schemas.openxmlformats.org/presentationml/2006/main">
  <p:tag name="OTLMARKERSHAPE" val="OTL"/>
</p:tagLst>
</file>

<file path=ppt/tags/tag473.xml><?xml version="1.0" encoding="utf-8"?>
<p:tagLst xmlns:a="http://schemas.openxmlformats.org/drawingml/2006/main" xmlns:r="http://schemas.openxmlformats.org/officeDocument/2006/relationships" xmlns:p="http://schemas.openxmlformats.org/presentationml/2006/main">
  <p:tag name="OTLMARKERSHAPE" val="OTL"/>
</p:tagLst>
</file>

<file path=ppt/tags/tag474.xml><?xml version="1.0" encoding="utf-8"?>
<p:tagLst xmlns:a="http://schemas.openxmlformats.org/drawingml/2006/main" xmlns:r="http://schemas.openxmlformats.org/officeDocument/2006/relationships" xmlns:p="http://schemas.openxmlformats.org/presentationml/2006/main">
  <p:tag name="OTLMARKERSHAPE" val="OTL"/>
</p:tagLst>
</file>

<file path=ppt/tags/tag475.xml><?xml version="1.0" encoding="utf-8"?>
<p:tagLst xmlns:a="http://schemas.openxmlformats.org/drawingml/2006/main" xmlns:r="http://schemas.openxmlformats.org/officeDocument/2006/relationships" xmlns:p="http://schemas.openxmlformats.org/presentationml/2006/main">
  <p:tag name="OTLMARKERSHAPE" val="OTL"/>
</p:tagLst>
</file>

<file path=ppt/tags/tag476.xml><?xml version="1.0" encoding="utf-8"?>
<p:tagLst xmlns:a="http://schemas.openxmlformats.org/drawingml/2006/main" xmlns:r="http://schemas.openxmlformats.org/officeDocument/2006/relationships" xmlns:p="http://schemas.openxmlformats.org/presentationml/2006/main">
  <p:tag name="OTLMARKERSHAPE" val="OTL"/>
</p:tagLst>
</file>

<file path=ppt/tags/tag477.xml><?xml version="1.0" encoding="utf-8"?>
<p:tagLst xmlns:a="http://schemas.openxmlformats.org/drawingml/2006/main" xmlns:r="http://schemas.openxmlformats.org/officeDocument/2006/relationships" xmlns:p="http://schemas.openxmlformats.org/presentationml/2006/main">
  <p:tag name="OTLMARKERSHAPE" val="OTL"/>
</p:tagLst>
</file>

<file path=ppt/tags/tag478.xml><?xml version="1.0" encoding="utf-8"?>
<p:tagLst xmlns:a="http://schemas.openxmlformats.org/drawingml/2006/main" xmlns:r="http://schemas.openxmlformats.org/officeDocument/2006/relationships" xmlns:p="http://schemas.openxmlformats.org/presentationml/2006/main">
  <p:tag name="OTLMARKERSHAPE" val="OTL"/>
</p:tagLst>
</file>

<file path=ppt/tags/tag479.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80.xml><?xml version="1.0" encoding="utf-8"?>
<p:tagLst xmlns:a="http://schemas.openxmlformats.org/drawingml/2006/main" xmlns:r="http://schemas.openxmlformats.org/officeDocument/2006/relationships" xmlns:p="http://schemas.openxmlformats.org/presentationml/2006/main">
  <p:tag name="OTLMARKERSHAPE" val="OTL"/>
</p:tagLst>
</file>

<file path=ppt/tags/tag481.xml><?xml version="1.0" encoding="utf-8"?>
<p:tagLst xmlns:a="http://schemas.openxmlformats.org/drawingml/2006/main" xmlns:r="http://schemas.openxmlformats.org/officeDocument/2006/relationships" xmlns:p="http://schemas.openxmlformats.org/presentationml/2006/main">
  <p:tag name="OTLMARKERSHAPE" val="OTL"/>
</p:tagLst>
</file>

<file path=ppt/tags/tag482.xml><?xml version="1.0" encoding="utf-8"?>
<p:tagLst xmlns:a="http://schemas.openxmlformats.org/drawingml/2006/main" xmlns:r="http://schemas.openxmlformats.org/officeDocument/2006/relationships" xmlns:p="http://schemas.openxmlformats.org/presentationml/2006/main">
  <p:tag name="OTLMARKERSHAPE" val="OTL"/>
</p:tagLst>
</file>

<file path=ppt/tags/tag483.xml><?xml version="1.0" encoding="utf-8"?>
<p:tagLst xmlns:a="http://schemas.openxmlformats.org/drawingml/2006/main" xmlns:r="http://schemas.openxmlformats.org/officeDocument/2006/relationships" xmlns:p="http://schemas.openxmlformats.org/presentationml/2006/main">
  <p:tag name="OTLMARKERSHAPE" val="OTL"/>
</p:tagLst>
</file>

<file path=ppt/tags/tag484.xml><?xml version="1.0" encoding="utf-8"?>
<p:tagLst xmlns:a="http://schemas.openxmlformats.org/drawingml/2006/main" xmlns:r="http://schemas.openxmlformats.org/officeDocument/2006/relationships" xmlns:p="http://schemas.openxmlformats.org/presentationml/2006/main">
  <p:tag name="OTLMARKERSHAPE" val="OTL"/>
</p:tagLst>
</file>

<file path=ppt/tags/tag485.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486.xml><?xml version="1.0" encoding="utf-8"?>
<p:tagLst xmlns:a="http://schemas.openxmlformats.org/drawingml/2006/main" xmlns:r="http://schemas.openxmlformats.org/officeDocument/2006/relationships" xmlns:p="http://schemas.openxmlformats.org/presentationml/2006/main">
  <p:tag name="OTLMARKERSHAPE" val="OTL"/>
</p:tagLst>
</file>

<file path=ppt/tags/tag487.xml><?xml version="1.0" encoding="utf-8"?>
<p:tagLst xmlns:a="http://schemas.openxmlformats.org/drawingml/2006/main" xmlns:r="http://schemas.openxmlformats.org/officeDocument/2006/relationships" xmlns:p="http://schemas.openxmlformats.org/presentationml/2006/main">
  <p:tag name="OTLMARKERSHAPE" val="OTL"/>
</p:tagLst>
</file>

<file path=ppt/tags/tag488.xml><?xml version="1.0" encoding="utf-8"?>
<p:tagLst xmlns:a="http://schemas.openxmlformats.org/drawingml/2006/main" xmlns:r="http://schemas.openxmlformats.org/officeDocument/2006/relationships" xmlns:p="http://schemas.openxmlformats.org/presentationml/2006/main">
  <p:tag name="OTLMARKERSHAPE" val="OTL"/>
</p:tagLst>
</file>

<file path=ppt/tags/tag489.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490.xml><?xml version="1.0" encoding="utf-8"?>
<p:tagLst xmlns:a="http://schemas.openxmlformats.org/drawingml/2006/main" xmlns:r="http://schemas.openxmlformats.org/officeDocument/2006/relationships" xmlns:p="http://schemas.openxmlformats.org/presentationml/2006/main">
  <p:tag name="OTLMARKERSHAPE" val="OTL"/>
</p:tagLst>
</file>

<file path=ppt/tags/tag491.xml><?xml version="1.0" encoding="utf-8"?>
<p:tagLst xmlns:a="http://schemas.openxmlformats.org/drawingml/2006/main" xmlns:r="http://schemas.openxmlformats.org/officeDocument/2006/relationships" xmlns:p="http://schemas.openxmlformats.org/presentationml/2006/main">
  <p:tag name="OTLMARKERSHAPE" val="OTL"/>
</p:tagLst>
</file>

<file path=ppt/tags/tag492.xml><?xml version="1.0" encoding="utf-8"?>
<p:tagLst xmlns:a="http://schemas.openxmlformats.org/drawingml/2006/main" xmlns:r="http://schemas.openxmlformats.org/officeDocument/2006/relationships" xmlns:p="http://schemas.openxmlformats.org/presentationml/2006/main">
  <p:tag name="OTLMARKERSHAPE" val="OTL"/>
</p:tagLst>
</file>

<file path=ppt/tags/tag493.xml><?xml version="1.0" encoding="utf-8"?>
<p:tagLst xmlns:a="http://schemas.openxmlformats.org/drawingml/2006/main" xmlns:r="http://schemas.openxmlformats.org/officeDocument/2006/relationships" xmlns:p="http://schemas.openxmlformats.org/presentationml/2006/main">
  <p:tag name="OTLMARKERSHAPE" val="OTL"/>
</p:tagLst>
</file>

<file path=ppt/tags/tag494.xml><?xml version="1.0" encoding="utf-8"?>
<p:tagLst xmlns:a="http://schemas.openxmlformats.org/drawingml/2006/main" xmlns:r="http://schemas.openxmlformats.org/officeDocument/2006/relationships" xmlns:p="http://schemas.openxmlformats.org/presentationml/2006/main">
  <p:tag name="OTLMARKERSHAPE" val="OTL"/>
</p:tagLst>
</file>

<file path=ppt/tags/tag495.xml><?xml version="1.0" encoding="utf-8"?>
<p:tagLst xmlns:a="http://schemas.openxmlformats.org/drawingml/2006/main" xmlns:r="http://schemas.openxmlformats.org/officeDocument/2006/relationships" xmlns:p="http://schemas.openxmlformats.org/presentationml/2006/main">
  <p:tag name="OTLMARKERSHAPE" val="OTL"/>
</p:tagLst>
</file>

<file path=ppt/tags/tag496.xml><?xml version="1.0" encoding="utf-8"?>
<p:tagLst xmlns:a="http://schemas.openxmlformats.org/drawingml/2006/main" xmlns:r="http://schemas.openxmlformats.org/officeDocument/2006/relationships" xmlns:p="http://schemas.openxmlformats.org/presentationml/2006/main">
  <p:tag name="OTLMARKERSHAPE" val="OTL"/>
</p:tagLst>
</file>

<file path=ppt/tags/tag497.xml><?xml version="1.0" encoding="utf-8"?>
<p:tagLst xmlns:a="http://schemas.openxmlformats.org/drawingml/2006/main" xmlns:r="http://schemas.openxmlformats.org/officeDocument/2006/relationships" xmlns:p="http://schemas.openxmlformats.org/presentationml/2006/main">
  <p:tag name="OTLMARKERSHAPE" val="OTL"/>
</p:tagLst>
</file>

<file path=ppt/tags/tag498.xml><?xml version="1.0" encoding="utf-8"?>
<p:tagLst xmlns:a="http://schemas.openxmlformats.org/drawingml/2006/main" xmlns:r="http://schemas.openxmlformats.org/officeDocument/2006/relationships" xmlns:p="http://schemas.openxmlformats.org/presentationml/2006/main">
  <p:tag name="OTLMARKERSHAPE" val="OTL"/>
</p:tagLst>
</file>

<file path=ppt/tags/tag49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00.xml><?xml version="1.0" encoding="utf-8"?>
<p:tagLst xmlns:a="http://schemas.openxmlformats.org/drawingml/2006/main" xmlns:r="http://schemas.openxmlformats.org/officeDocument/2006/relationships" xmlns:p="http://schemas.openxmlformats.org/presentationml/2006/main">
  <p:tag name="OTLMARKERSHAPE" val="OTL"/>
</p:tagLst>
</file>

<file path=ppt/tags/tag501.xml><?xml version="1.0" encoding="utf-8"?>
<p:tagLst xmlns:a="http://schemas.openxmlformats.org/drawingml/2006/main" xmlns:r="http://schemas.openxmlformats.org/officeDocument/2006/relationships" xmlns:p="http://schemas.openxmlformats.org/presentationml/2006/main">
  <p:tag name="OTLMARKERSHAPE" val="OTL"/>
</p:tagLst>
</file>

<file path=ppt/tags/tag502.xml><?xml version="1.0" encoding="utf-8"?>
<p:tagLst xmlns:a="http://schemas.openxmlformats.org/drawingml/2006/main" xmlns:r="http://schemas.openxmlformats.org/officeDocument/2006/relationships" xmlns:p="http://schemas.openxmlformats.org/presentationml/2006/main">
  <p:tag name="OTLMARKERSHAPE" val="OTL"/>
</p:tagLst>
</file>

<file path=ppt/tags/tag503.xml><?xml version="1.0" encoding="utf-8"?>
<p:tagLst xmlns:a="http://schemas.openxmlformats.org/drawingml/2006/main" xmlns:r="http://schemas.openxmlformats.org/officeDocument/2006/relationships" xmlns:p="http://schemas.openxmlformats.org/presentationml/2006/main">
  <p:tag name="OTLMARKERSHAPE" val="OTL"/>
</p:tagLst>
</file>

<file path=ppt/tags/tag504.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505.xml><?xml version="1.0" encoding="utf-8"?>
<p:tagLst xmlns:a="http://schemas.openxmlformats.org/drawingml/2006/main" xmlns:r="http://schemas.openxmlformats.org/officeDocument/2006/relationships" xmlns:p="http://schemas.openxmlformats.org/presentationml/2006/main">
  <p:tag name="OTLMARKERSHAPE" val="OTL"/>
</p:tagLst>
</file>

<file path=ppt/tags/tag506.xml><?xml version="1.0" encoding="utf-8"?>
<p:tagLst xmlns:a="http://schemas.openxmlformats.org/drawingml/2006/main" xmlns:r="http://schemas.openxmlformats.org/officeDocument/2006/relationships" xmlns:p="http://schemas.openxmlformats.org/presentationml/2006/main">
  <p:tag name="OTLMARKERSHAPE" val="OTL"/>
</p:tagLst>
</file>

<file path=ppt/tags/tag507.xml><?xml version="1.0" encoding="utf-8"?>
<p:tagLst xmlns:a="http://schemas.openxmlformats.org/drawingml/2006/main" xmlns:r="http://schemas.openxmlformats.org/officeDocument/2006/relationships" xmlns:p="http://schemas.openxmlformats.org/presentationml/2006/main">
  <p:tag name="OTLMARKERSHAPE" val="OTL"/>
</p:tagLst>
</file>

<file path=ppt/tags/tag508.xml><?xml version="1.0" encoding="utf-8"?>
<p:tagLst xmlns:a="http://schemas.openxmlformats.org/drawingml/2006/main" xmlns:r="http://schemas.openxmlformats.org/officeDocument/2006/relationships" xmlns:p="http://schemas.openxmlformats.org/presentationml/2006/main">
  <p:tag name="OTLMARKERSHAPE" val="OTL"/>
</p:tagLst>
</file>

<file path=ppt/tags/tag509.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10.xml><?xml version="1.0" encoding="utf-8"?>
<p:tagLst xmlns:a="http://schemas.openxmlformats.org/drawingml/2006/main" xmlns:r="http://schemas.openxmlformats.org/officeDocument/2006/relationships" xmlns:p="http://schemas.openxmlformats.org/presentationml/2006/main">
  <p:tag name="OTLMARKERSHAPE" val="OTL"/>
</p:tagLst>
</file>

<file path=ppt/tags/tag511.xml><?xml version="1.0" encoding="utf-8"?>
<p:tagLst xmlns:a="http://schemas.openxmlformats.org/drawingml/2006/main" xmlns:r="http://schemas.openxmlformats.org/officeDocument/2006/relationships" xmlns:p="http://schemas.openxmlformats.org/presentationml/2006/main">
  <p:tag name="OTLMARKERSHAPE" val="OTL"/>
</p:tagLst>
</file>

<file path=ppt/tags/tag512.xml><?xml version="1.0" encoding="utf-8"?>
<p:tagLst xmlns:a="http://schemas.openxmlformats.org/drawingml/2006/main" xmlns:r="http://schemas.openxmlformats.org/officeDocument/2006/relationships" xmlns:p="http://schemas.openxmlformats.org/presentationml/2006/main">
  <p:tag name="OTLMARKERSHAPE" val="OTL"/>
</p:tagLst>
</file>

<file path=ppt/tags/tag513.xml><?xml version="1.0" encoding="utf-8"?>
<p:tagLst xmlns:a="http://schemas.openxmlformats.org/drawingml/2006/main" xmlns:r="http://schemas.openxmlformats.org/officeDocument/2006/relationships" xmlns:p="http://schemas.openxmlformats.org/presentationml/2006/main">
  <p:tag name="OTLMARKERSHAPE" val="OTL"/>
</p:tagLst>
</file>

<file path=ppt/tags/tag514.xml><?xml version="1.0" encoding="utf-8"?>
<p:tagLst xmlns:a="http://schemas.openxmlformats.org/drawingml/2006/main" xmlns:r="http://schemas.openxmlformats.org/officeDocument/2006/relationships" xmlns:p="http://schemas.openxmlformats.org/presentationml/2006/main">
  <p:tag name="OTLMARKERSHAPE" val="OTL"/>
</p:tagLst>
</file>

<file path=ppt/tags/tag515.xml><?xml version="1.0" encoding="utf-8"?>
<p:tagLst xmlns:a="http://schemas.openxmlformats.org/drawingml/2006/main" xmlns:r="http://schemas.openxmlformats.org/officeDocument/2006/relationships" xmlns:p="http://schemas.openxmlformats.org/presentationml/2006/main">
  <p:tag name="OTLMARKERSHAPE" val="OTL"/>
</p:tagLst>
</file>

<file path=ppt/tags/tag516.xml><?xml version="1.0" encoding="utf-8"?>
<p:tagLst xmlns:a="http://schemas.openxmlformats.org/drawingml/2006/main" xmlns:r="http://schemas.openxmlformats.org/officeDocument/2006/relationships" xmlns:p="http://schemas.openxmlformats.org/presentationml/2006/main">
  <p:tag name="OTLMARKERSHAPE" val="OTL"/>
</p:tagLst>
</file>

<file path=ppt/tags/tag517.xml><?xml version="1.0" encoding="utf-8"?>
<p:tagLst xmlns:a="http://schemas.openxmlformats.org/drawingml/2006/main" xmlns:r="http://schemas.openxmlformats.org/officeDocument/2006/relationships" xmlns:p="http://schemas.openxmlformats.org/presentationml/2006/main">
  <p:tag name="OTLMARKERSHAPE" val="OTL"/>
</p:tagLst>
</file>

<file path=ppt/tags/tag518.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519.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20.xml><?xml version="1.0" encoding="utf-8"?>
<p:tagLst xmlns:a="http://schemas.openxmlformats.org/drawingml/2006/main" xmlns:r="http://schemas.openxmlformats.org/officeDocument/2006/relationships" xmlns:p="http://schemas.openxmlformats.org/presentationml/2006/main">
  <p:tag name="OTLMARKERSHAPE" val="OTL"/>
</p:tagLst>
</file>

<file path=ppt/tags/tag521.xml><?xml version="1.0" encoding="utf-8"?>
<p:tagLst xmlns:a="http://schemas.openxmlformats.org/drawingml/2006/main" xmlns:r="http://schemas.openxmlformats.org/officeDocument/2006/relationships" xmlns:p="http://schemas.openxmlformats.org/presentationml/2006/main">
  <p:tag name="OTLMARKERSHAPE" val="OTL"/>
</p:tagLst>
</file>

<file path=ppt/tags/tag522.xml><?xml version="1.0" encoding="utf-8"?>
<p:tagLst xmlns:a="http://schemas.openxmlformats.org/drawingml/2006/main" xmlns:r="http://schemas.openxmlformats.org/officeDocument/2006/relationships" xmlns:p="http://schemas.openxmlformats.org/presentationml/2006/main">
  <p:tag name="OTLMARKERSHAPE" val="OTL"/>
</p:tagLst>
</file>

<file path=ppt/tags/tag523.xml><?xml version="1.0" encoding="utf-8"?>
<p:tagLst xmlns:a="http://schemas.openxmlformats.org/drawingml/2006/main" xmlns:r="http://schemas.openxmlformats.org/officeDocument/2006/relationships" xmlns:p="http://schemas.openxmlformats.org/presentationml/2006/main">
  <p:tag name="OTLMARKERSHAPE" val="OTL"/>
</p:tagLst>
</file>

<file path=ppt/tags/tag524.xml><?xml version="1.0" encoding="utf-8"?>
<p:tagLst xmlns:a="http://schemas.openxmlformats.org/drawingml/2006/main" xmlns:r="http://schemas.openxmlformats.org/officeDocument/2006/relationships" xmlns:p="http://schemas.openxmlformats.org/presentationml/2006/main">
  <p:tag name="OTLMARKERSHAPE" val="OTL"/>
</p:tagLst>
</file>

<file path=ppt/tags/tag525.xml><?xml version="1.0" encoding="utf-8"?>
<p:tagLst xmlns:a="http://schemas.openxmlformats.org/drawingml/2006/main" xmlns:r="http://schemas.openxmlformats.org/officeDocument/2006/relationships" xmlns:p="http://schemas.openxmlformats.org/presentationml/2006/main">
  <p:tag name="OTLMARKERSHAPE" val="OTL"/>
</p:tagLst>
</file>

<file path=ppt/tags/tag526.xml><?xml version="1.0" encoding="utf-8"?>
<p:tagLst xmlns:a="http://schemas.openxmlformats.org/drawingml/2006/main" xmlns:r="http://schemas.openxmlformats.org/officeDocument/2006/relationships" xmlns:p="http://schemas.openxmlformats.org/presentationml/2006/main">
  <p:tag name="OTLMARKERSHAPE" val="OTL"/>
</p:tagLst>
</file>

<file path=ppt/tags/tag527.xml><?xml version="1.0" encoding="utf-8"?>
<p:tagLst xmlns:a="http://schemas.openxmlformats.org/drawingml/2006/main" xmlns:r="http://schemas.openxmlformats.org/officeDocument/2006/relationships" xmlns:p="http://schemas.openxmlformats.org/presentationml/2006/main">
  <p:tag name="OTLMARKERSHAPE" val="OTL"/>
</p:tagLst>
</file>

<file path=ppt/tags/tag528.xml><?xml version="1.0" encoding="utf-8"?>
<p:tagLst xmlns:a="http://schemas.openxmlformats.org/drawingml/2006/main" xmlns:r="http://schemas.openxmlformats.org/officeDocument/2006/relationships" xmlns:p="http://schemas.openxmlformats.org/presentationml/2006/main">
  <p:tag name="OTLMARKERSHAPE" val="OTL"/>
</p:tagLst>
</file>

<file path=ppt/tags/tag529.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30.xml><?xml version="1.0" encoding="utf-8"?>
<p:tagLst xmlns:a="http://schemas.openxmlformats.org/drawingml/2006/main" xmlns:r="http://schemas.openxmlformats.org/officeDocument/2006/relationships" xmlns:p="http://schemas.openxmlformats.org/presentationml/2006/main">
  <p:tag name="OTLMARKERSHAPE" val="OTL"/>
</p:tagLst>
</file>

<file path=ppt/tags/tag531.xml><?xml version="1.0" encoding="utf-8"?>
<p:tagLst xmlns:a="http://schemas.openxmlformats.org/drawingml/2006/main" xmlns:r="http://schemas.openxmlformats.org/officeDocument/2006/relationships" xmlns:p="http://schemas.openxmlformats.org/presentationml/2006/main">
  <p:tag name="OTLMARKERSHAPE" val="OTL"/>
</p:tagLst>
</file>

<file path=ppt/tags/tag532.xml><?xml version="1.0" encoding="utf-8"?>
<p:tagLst xmlns:a="http://schemas.openxmlformats.org/drawingml/2006/main" xmlns:r="http://schemas.openxmlformats.org/officeDocument/2006/relationships" xmlns:p="http://schemas.openxmlformats.org/presentationml/2006/main">
  <p:tag name="OTLMARKERSHAPE" val="OTL"/>
</p:tagLst>
</file>

<file path=ppt/tags/tag533.xml><?xml version="1.0" encoding="utf-8"?>
<p:tagLst xmlns:a="http://schemas.openxmlformats.org/drawingml/2006/main" xmlns:r="http://schemas.openxmlformats.org/officeDocument/2006/relationships" xmlns:p="http://schemas.openxmlformats.org/presentationml/2006/main">
  <p:tag name="OTLMARKERSHAPE" val="OTL"/>
</p:tagLst>
</file>

<file path=ppt/tags/tag534.xml><?xml version="1.0" encoding="utf-8"?>
<p:tagLst xmlns:a="http://schemas.openxmlformats.org/drawingml/2006/main" xmlns:r="http://schemas.openxmlformats.org/officeDocument/2006/relationships" xmlns:p="http://schemas.openxmlformats.org/presentationml/2006/main">
  <p:tag name="OTLMARKERSHAPE" val="OTL"/>
</p:tagLst>
</file>

<file path=ppt/tags/tag535.xml><?xml version="1.0" encoding="utf-8"?>
<p:tagLst xmlns:a="http://schemas.openxmlformats.org/drawingml/2006/main" xmlns:r="http://schemas.openxmlformats.org/officeDocument/2006/relationships" xmlns:p="http://schemas.openxmlformats.org/presentationml/2006/main">
  <p:tag name="OTLMARKERSHAPE" val="OTL"/>
</p:tagLst>
</file>

<file path=ppt/tags/tag536.xml><?xml version="1.0" encoding="utf-8"?>
<p:tagLst xmlns:a="http://schemas.openxmlformats.org/drawingml/2006/main" xmlns:r="http://schemas.openxmlformats.org/officeDocument/2006/relationships" xmlns:p="http://schemas.openxmlformats.org/presentationml/2006/main">
  <p:tag name="OTLMARKERSHAPE" val="OTL"/>
</p:tagLst>
</file>

<file path=ppt/tags/tag537.xml><?xml version="1.0" encoding="utf-8"?>
<p:tagLst xmlns:a="http://schemas.openxmlformats.org/drawingml/2006/main" xmlns:r="http://schemas.openxmlformats.org/officeDocument/2006/relationships" xmlns:p="http://schemas.openxmlformats.org/presentationml/2006/main">
  <p:tag name="OTLMARKERSHAPE" val="OTL"/>
</p:tagLst>
</file>

<file path=ppt/tags/tag538.xml><?xml version="1.0" encoding="utf-8"?>
<p:tagLst xmlns:a="http://schemas.openxmlformats.org/drawingml/2006/main" xmlns:r="http://schemas.openxmlformats.org/officeDocument/2006/relationships" xmlns:p="http://schemas.openxmlformats.org/presentationml/2006/main">
  <p:tag name="OTLMARKERSHAPE" val="OTL"/>
</p:tagLst>
</file>

<file path=ppt/tags/tag539.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40.xml><?xml version="1.0" encoding="utf-8"?>
<p:tagLst xmlns:a="http://schemas.openxmlformats.org/drawingml/2006/main" xmlns:r="http://schemas.openxmlformats.org/officeDocument/2006/relationships" xmlns:p="http://schemas.openxmlformats.org/presentationml/2006/main">
  <p:tag name="OTLMARKERSHAPE" val="OTL"/>
</p:tagLst>
</file>

<file path=ppt/tags/tag541.xml><?xml version="1.0" encoding="utf-8"?>
<p:tagLst xmlns:a="http://schemas.openxmlformats.org/drawingml/2006/main" xmlns:r="http://schemas.openxmlformats.org/officeDocument/2006/relationships" xmlns:p="http://schemas.openxmlformats.org/presentationml/2006/main">
  <p:tag name="OTLMARKERSHAPE" val="OTL"/>
</p:tagLst>
</file>

<file path=ppt/tags/tag542.xml><?xml version="1.0" encoding="utf-8"?>
<p:tagLst xmlns:a="http://schemas.openxmlformats.org/drawingml/2006/main" xmlns:r="http://schemas.openxmlformats.org/officeDocument/2006/relationships" xmlns:p="http://schemas.openxmlformats.org/presentationml/2006/main">
  <p:tag name="OTLMARKERSHAPE" val="OTL"/>
</p:tagLst>
</file>

<file path=ppt/tags/tag543.xml><?xml version="1.0" encoding="utf-8"?>
<p:tagLst xmlns:a="http://schemas.openxmlformats.org/drawingml/2006/main" xmlns:r="http://schemas.openxmlformats.org/officeDocument/2006/relationships" xmlns:p="http://schemas.openxmlformats.org/presentationml/2006/main">
  <p:tag name="OTLMARKERSHAPE" val="OTL"/>
</p:tagLst>
</file>

<file path=ppt/tags/tag544.xml><?xml version="1.0" encoding="utf-8"?>
<p:tagLst xmlns:a="http://schemas.openxmlformats.org/drawingml/2006/main" xmlns:r="http://schemas.openxmlformats.org/officeDocument/2006/relationships" xmlns:p="http://schemas.openxmlformats.org/presentationml/2006/main">
  <p:tag name="OTLMARKERSHAPE" val="OTL"/>
</p:tagLst>
</file>

<file path=ppt/tags/tag545.xml><?xml version="1.0" encoding="utf-8"?>
<p:tagLst xmlns:a="http://schemas.openxmlformats.org/drawingml/2006/main" xmlns:r="http://schemas.openxmlformats.org/officeDocument/2006/relationships" xmlns:p="http://schemas.openxmlformats.org/presentationml/2006/main">
  <p:tag name="OTLMARKERSHAPE" val="OTL"/>
</p:tagLst>
</file>

<file path=ppt/tags/tag546.xml><?xml version="1.0" encoding="utf-8"?>
<p:tagLst xmlns:a="http://schemas.openxmlformats.org/drawingml/2006/main" xmlns:r="http://schemas.openxmlformats.org/officeDocument/2006/relationships" xmlns:p="http://schemas.openxmlformats.org/presentationml/2006/main">
  <p:tag name="OTLMARKERSHAPE" val="OTL"/>
</p:tagLst>
</file>

<file path=ppt/tags/tag547.xml><?xml version="1.0" encoding="utf-8"?>
<p:tagLst xmlns:a="http://schemas.openxmlformats.org/drawingml/2006/main" xmlns:r="http://schemas.openxmlformats.org/officeDocument/2006/relationships" xmlns:p="http://schemas.openxmlformats.org/presentationml/2006/main">
  <p:tag name="OTLMARKERSHAPE" val="OTL"/>
</p:tagLst>
</file>

<file path=ppt/tags/tag548.xml><?xml version="1.0" encoding="utf-8"?>
<p:tagLst xmlns:a="http://schemas.openxmlformats.org/drawingml/2006/main" xmlns:r="http://schemas.openxmlformats.org/officeDocument/2006/relationships" xmlns:p="http://schemas.openxmlformats.org/presentationml/2006/main">
  <p:tag name="OTLMARKERSHAPE" val="OTL"/>
</p:tagLst>
</file>

<file path=ppt/tags/tag549.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50.xml><?xml version="1.0" encoding="utf-8"?>
<p:tagLst xmlns:a="http://schemas.openxmlformats.org/drawingml/2006/main" xmlns:r="http://schemas.openxmlformats.org/officeDocument/2006/relationships" xmlns:p="http://schemas.openxmlformats.org/presentationml/2006/main">
  <p:tag name="OTLMARKERSHAPE" val="OTL"/>
</p:tagLst>
</file>

<file path=ppt/tags/tag551.xml><?xml version="1.0" encoding="utf-8"?>
<p:tagLst xmlns:a="http://schemas.openxmlformats.org/drawingml/2006/main" xmlns:r="http://schemas.openxmlformats.org/officeDocument/2006/relationships" xmlns:p="http://schemas.openxmlformats.org/presentationml/2006/main">
  <p:tag name="OTLMARKERSHAPE" val="OTL"/>
</p:tagLst>
</file>

<file path=ppt/tags/tag552.xml><?xml version="1.0" encoding="utf-8"?>
<p:tagLst xmlns:a="http://schemas.openxmlformats.org/drawingml/2006/main" xmlns:r="http://schemas.openxmlformats.org/officeDocument/2006/relationships" xmlns:p="http://schemas.openxmlformats.org/presentationml/2006/main">
  <p:tag name="OTLMARKERSHAPE" val="OTL"/>
</p:tagLst>
</file>

<file path=ppt/tags/tag553.xml><?xml version="1.0" encoding="utf-8"?>
<p:tagLst xmlns:a="http://schemas.openxmlformats.org/drawingml/2006/main" xmlns:r="http://schemas.openxmlformats.org/officeDocument/2006/relationships" xmlns:p="http://schemas.openxmlformats.org/presentationml/2006/main">
  <p:tag name="OTLMARKERSHAPE" val="OTL"/>
</p:tagLst>
</file>

<file path=ppt/tags/tag5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5.xml><?xml version="1.0" encoding="utf-8"?>
<p:tagLst xmlns:a="http://schemas.openxmlformats.org/drawingml/2006/main" xmlns:r="http://schemas.openxmlformats.org/officeDocument/2006/relationships" xmlns:p="http://schemas.openxmlformats.org/presentationml/2006/main">
  <p:tag name="OTLMARKERSHAPE" val="OTL"/>
</p:tagLst>
</file>

<file path=ppt/tags/tag556.xml><?xml version="1.0" encoding="utf-8"?>
<p:tagLst xmlns:a="http://schemas.openxmlformats.org/drawingml/2006/main" xmlns:r="http://schemas.openxmlformats.org/officeDocument/2006/relationships" xmlns:p="http://schemas.openxmlformats.org/presentationml/2006/main">
  <p:tag name="OTLMARKERSHAPE" val="OTL"/>
</p:tagLst>
</file>

<file path=ppt/tags/tag557.xml><?xml version="1.0" encoding="utf-8"?>
<p:tagLst xmlns:a="http://schemas.openxmlformats.org/drawingml/2006/main" xmlns:r="http://schemas.openxmlformats.org/officeDocument/2006/relationships" xmlns:p="http://schemas.openxmlformats.org/presentationml/2006/main">
  <p:tag name="OTLMARKERSHAPE" val="OTL"/>
</p:tagLst>
</file>

<file path=ppt/tags/tag558.xml><?xml version="1.0" encoding="utf-8"?>
<p:tagLst xmlns:a="http://schemas.openxmlformats.org/drawingml/2006/main" xmlns:r="http://schemas.openxmlformats.org/officeDocument/2006/relationships" xmlns:p="http://schemas.openxmlformats.org/presentationml/2006/main">
  <p:tag name="OTLMARKERSHAPE" val="OTL"/>
</p:tagLst>
</file>

<file path=ppt/tags/tag559.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60.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MARKERSHAPE" val="OTL"/>
</p:tagLst>
</file>

<file path=ppt/tags/tag78.xml><?xml version="1.0" encoding="utf-8"?>
<p:tagLst xmlns:a="http://schemas.openxmlformats.org/drawingml/2006/main" xmlns:r="http://schemas.openxmlformats.org/officeDocument/2006/relationships" xmlns:p="http://schemas.openxmlformats.org/presentationml/2006/main">
  <p:tag name="OTLMARKERSHAPE" val="OTL"/>
</p:tagLst>
</file>

<file path=ppt/tags/tag79.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80.xml><?xml version="1.0" encoding="utf-8"?>
<p:tagLst xmlns:a="http://schemas.openxmlformats.org/drawingml/2006/main" xmlns:r="http://schemas.openxmlformats.org/officeDocument/2006/relationships" xmlns:p="http://schemas.openxmlformats.org/presentationml/2006/main">
  <p:tag name="OTLMARKERSHAPE" val="OTL"/>
</p:tagLst>
</file>

<file path=ppt/tags/tag81.xml><?xml version="1.0" encoding="utf-8"?>
<p:tagLst xmlns:a="http://schemas.openxmlformats.org/drawingml/2006/main" xmlns:r="http://schemas.openxmlformats.org/officeDocument/2006/relationships" xmlns:p="http://schemas.openxmlformats.org/presentationml/2006/main">
  <p:tag name="OTLMARKERSHAPE" val="OTL"/>
</p:tagLst>
</file>

<file path=ppt/tags/tag82.xml><?xml version="1.0" encoding="utf-8"?>
<p:tagLst xmlns:a="http://schemas.openxmlformats.org/drawingml/2006/main" xmlns:r="http://schemas.openxmlformats.org/officeDocument/2006/relationships" xmlns:p="http://schemas.openxmlformats.org/presentationml/2006/main">
  <p:tag name="OTLMARKERSHAPE" val="OTL"/>
</p:tagLst>
</file>

<file path=ppt/tags/tag83.xml><?xml version="1.0" encoding="utf-8"?>
<p:tagLst xmlns:a="http://schemas.openxmlformats.org/drawingml/2006/main" xmlns:r="http://schemas.openxmlformats.org/officeDocument/2006/relationships" xmlns:p="http://schemas.openxmlformats.org/presentationml/2006/main">
  <p:tag name="OTLMARKERSHAPE" val="OTL"/>
</p:tagLst>
</file>

<file path=ppt/tags/tag84.xml><?xml version="1.0" encoding="utf-8"?>
<p:tagLst xmlns:a="http://schemas.openxmlformats.org/drawingml/2006/main" xmlns:r="http://schemas.openxmlformats.org/officeDocument/2006/relationships" xmlns:p="http://schemas.openxmlformats.org/presentationml/2006/main">
  <p:tag name="OTLMARKERSHAPE" val="OTL"/>
</p:tagLst>
</file>

<file path=ppt/tags/tag85.xml><?xml version="1.0" encoding="utf-8"?>
<p:tagLst xmlns:a="http://schemas.openxmlformats.org/drawingml/2006/main" xmlns:r="http://schemas.openxmlformats.org/officeDocument/2006/relationships" xmlns:p="http://schemas.openxmlformats.org/presentationml/2006/main">
  <p:tag name="OTLMARKERSHAPE" val="OTL"/>
</p:tagLst>
</file>

<file path=ppt/tags/tag86.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87.xml><?xml version="1.0" encoding="utf-8"?>
<p:tagLst xmlns:a="http://schemas.openxmlformats.org/drawingml/2006/main" xmlns:r="http://schemas.openxmlformats.org/officeDocument/2006/relationships" xmlns:p="http://schemas.openxmlformats.org/presentationml/2006/main">
  <p:tag name="OTLMARKERSHAPE" val="OTL"/>
</p:tagLst>
</file>

<file path=ppt/tags/tag88.xml><?xml version="1.0" encoding="utf-8"?>
<p:tagLst xmlns:a="http://schemas.openxmlformats.org/drawingml/2006/main" xmlns:r="http://schemas.openxmlformats.org/officeDocument/2006/relationships" xmlns:p="http://schemas.openxmlformats.org/presentationml/2006/main">
  <p:tag name="OTLMARKERSHAPE" val="OTL"/>
</p:tagLst>
</file>

<file path=ppt/tags/tag89.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ags/tag90.xml><?xml version="1.0" encoding="utf-8"?>
<p:tagLst xmlns:a="http://schemas.openxmlformats.org/drawingml/2006/main" xmlns:r="http://schemas.openxmlformats.org/officeDocument/2006/relationships" xmlns:p="http://schemas.openxmlformats.org/presentationml/2006/main">
  <p:tag name="OTLMARKERSHAPE" val="OTL"/>
</p:tagLst>
</file>

<file path=ppt/tags/tag91.xml><?xml version="1.0" encoding="utf-8"?>
<p:tagLst xmlns:a="http://schemas.openxmlformats.org/drawingml/2006/main" xmlns:r="http://schemas.openxmlformats.org/officeDocument/2006/relationships" xmlns:p="http://schemas.openxmlformats.org/presentationml/2006/main">
  <p:tag name="OTLMARKERSHAPE" val="OTL"/>
</p:tagLst>
</file>

<file path=ppt/tags/tag92.xml><?xml version="1.0" encoding="utf-8"?>
<p:tagLst xmlns:a="http://schemas.openxmlformats.org/drawingml/2006/main" xmlns:r="http://schemas.openxmlformats.org/officeDocument/2006/relationships" xmlns:p="http://schemas.openxmlformats.org/presentationml/2006/main">
  <p:tag name="OTLMARKERSHAPE" val="OTL"/>
</p:tagLst>
</file>

<file path=ppt/tags/tag93.xml><?xml version="1.0" encoding="utf-8"?>
<p:tagLst xmlns:a="http://schemas.openxmlformats.org/drawingml/2006/main" xmlns:r="http://schemas.openxmlformats.org/officeDocument/2006/relationships" xmlns:p="http://schemas.openxmlformats.org/presentationml/2006/main">
  <p:tag name="OTLMARKERSHAPE" val="OTL"/>
</p:tagLst>
</file>

<file path=ppt/tags/tag94.xml><?xml version="1.0" encoding="utf-8"?>
<p:tagLst xmlns:a="http://schemas.openxmlformats.org/drawingml/2006/main" xmlns:r="http://schemas.openxmlformats.org/officeDocument/2006/relationships" xmlns:p="http://schemas.openxmlformats.org/presentationml/2006/main">
  <p:tag name="OTLMARKERSHAPE" val="OTL"/>
</p:tagLst>
</file>

<file path=ppt/tags/tag95.xml><?xml version="1.0" encoding="utf-8"?>
<p:tagLst xmlns:a="http://schemas.openxmlformats.org/drawingml/2006/main" xmlns:r="http://schemas.openxmlformats.org/officeDocument/2006/relationships" xmlns:p="http://schemas.openxmlformats.org/presentationml/2006/main">
  <p:tag name="OTLMARKERSHAPE" val="OTL"/>
</p:tagLst>
</file>

<file path=ppt/tags/tag96.xml><?xml version="1.0" encoding="utf-8"?>
<p:tagLst xmlns:a="http://schemas.openxmlformats.org/drawingml/2006/main" xmlns:r="http://schemas.openxmlformats.org/officeDocument/2006/relationships" xmlns:p="http://schemas.openxmlformats.org/presentationml/2006/main">
  <p:tag name="OTLMARKERSHAPE" val="OTL"/>
</p:tagLst>
</file>

<file path=ppt/tags/tag97.xml><?xml version="1.0" encoding="utf-8"?>
<p:tagLst xmlns:a="http://schemas.openxmlformats.org/drawingml/2006/main" xmlns:r="http://schemas.openxmlformats.org/officeDocument/2006/relationships" xmlns:p="http://schemas.openxmlformats.org/presentationml/2006/main">
  <p:tag name="OTLMARKERSHAPE" val="OTL"/>
</p:tagLst>
</file>

<file path=ppt/tags/tag98.xml><?xml version="1.0" encoding="utf-8"?>
<p:tagLst xmlns:a="http://schemas.openxmlformats.org/drawingml/2006/main" xmlns:r="http://schemas.openxmlformats.org/officeDocument/2006/relationships" xmlns:p="http://schemas.openxmlformats.org/presentationml/2006/main">
  <p:tag name="OTLMARKERSHAPE" val="OTL"/>
</p:tagLst>
</file>

<file path=ppt/tags/tag9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etadata xmlns="http://www.objective.com/ecm/document/metadata/UNKNOWN" version="1.0.0">
  <systemFields>
    <field name="Objective-Id">
      <value order="0">A967261</value>
    </field>
    <field name="Objective-Title">
      <value order="0">A967260 - Calendars of Compliance - Tab A - Councils</value>
    </field>
  </systemFields>
  <catalogues/>
</metadata>
</file>

<file path=customXml/itemProps1.xml><?xml version="1.0" encoding="utf-8"?>
<ds:datastoreItem xmlns:ds="http://schemas.openxmlformats.org/officeDocument/2006/customXml" ds:itemID="{5745109E-2DDF-40CB-AC2B-FF9B10C90820}">
  <ds:schemaRefs>
    <ds:schemaRef ds:uri="http://www.objective.com/ecm/document/metadata/UNKNOWN"/>
  </ds:schemaRefs>
</ds:datastoreItem>
</file>

<file path=docProps/app.xml><?xml version="1.0" encoding="utf-8"?>
<Properties xmlns="http://schemas.openxmlformats.org/officeDocument/2006/extended-properties" xmlns:vt="http://schemas.openxmlformats.org/officeDocument/2006/docPropsVTypes">
  <TotalTime>201</TotalTime>
  <Words>2107</Words>
  <Application>Microsoft Office PowerPoint</Application>
  <PresentationFormat>Widescreen</PresentationFormat>
  <Paragraphs>220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Kielly</dc:creator>
  <cp:lastModifiedBy>Montana Smith</cp:lastModifiedBy>
  <cp:revision>16</cp:revision>
  <dcterms:created xsi:type="dcterms:W3CDTF">2022-08-05T10:19:56Z</dcterms:created>
  <dcterms:modified xsi:type="dcterms:W3CDTF">2025-08-26T02:54:07Z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A967261</vt:lpwstr>
  </property>
  <property fmtid="{D5CDD505-2E9C-101B-9397-08002B2CF9AE}" pid="4" name="Objective-Title">
    <vt:lpwstr>A967260 - Calendars of Compliance - Tab A - Councils</vt:lpwstr>
  </property>
</Properties>
</file>